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ms-office.legacyDiagramTex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legacyDocTextInfo.bin" ContentType="application/vnd.ms-office.legacyDocTextInf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0C0C0"/>
    <a:srgbClr val="99FF99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06/relationships/legacyDocTextInfo" Target="legacyDocTextInfo.bin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microsoft.com/office/2006/relationships/legacyDiagramText" Target="legacyDiagramText8.bin"/><Relationship Id="rId3" Type="http://schemas.microsoft.com/office/2006/relationships/legacyDiagramText" Target="legacyDiagramText3.bin"/><Relationship Id="rId7" Type="http://schemas.microsoft.com/office/2006/relationships/legacyDiagramText" Target="legacyDiagramText7.bin"/><Relationship Id="rId12" Type="http://schemas.microsoft.com/office/2006/relationships/legacyDiagramText" Target="legacyDiagramText12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6" Type="http://schemas.microsoft.com/office/2006/relationships/legacyDiagramText" Target="legacyDiagramText6.bin"/><Relationship Id="rId11" Type="http://schemas.microsoft.com/office/2006/relationships/legacyDiagramText" Target="legacyDiagramText11.bin"/><Relationship Id="rId5" Type="http://schemas.microsoft.com/office/2006/relationships/legacyDiagramText" Target="legacyDiagramText5.bin"/><Relationship Id="rId10" Type="http://schemas.microsoft.com/office/2006/relationships/legacyDiagramText" Target="legacyDiagramText10.bin"/><Relationship Id="rId4" Type="http://schemas.microsoft.com/office/2006/relationships/legacyDiagramText" Target="legacyDiagramText4.bin"/><Relationship Id="rId9" Type="http://schemas.microsoft.com/office/2006/relationships/legacyDiagramText" Target="legacyDiagramText9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79939D7-0C04-42B6-9DF9-53EA8EA48EBB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60906-2880-4108-A1F5-3ED9C5F5DBE0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2044DA-BE04-467B-87FA-6ADCB3700DC3}" type="slidenum">
              <a:rPr lang="hu-HU"/>
              <a:pPr/>
              <a:t>1</a:t>
            </a:fld>
            <a:endParaRPr lang="hu-HU"/>
          </a:p>
        </p:txBody>
      </p:sp>
      <p:sp>
        <p:nvSpPr>
          <p:cNvPr id="11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FB522F-10CE-4D45-B388-758276BB5821}" type="slidenum">
              <a:rPr lang="hu-HU"/>
              <a:pPr/>
              <a:t>2</a:t>
            </a:fld>
            <a:endParaRPr lang="hu-HU"/>
          </a:p>
        </p:txBody>
      </p:sp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B4313D-5C32-4F82-BCC5-95E09872402B}" type="slidenum">
              <a:rPr lang="hu-HU"/>
              <a:pPr/>
              <a:t>3</a:t>
            </a:fld>
            <a:endParaRPr lang="hu-HU"/>
          </a:p>
        </p:txBody>
      </p:sp>
      <p:sp>
        <p:nvSpPr>
          <p:cNvPr id="174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BB1DB-79FD-44F2-8D63-BF12C38FA14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7BADB-3568-4B16-B6EC-3B3C6A960DB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244796-A7DA-499B-84AC-9172EB9E425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Cím és szerkezeti vagy szervezeti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martArt-ábra helye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99DBA19-02F0-4A58-AC3F-89DADBF031C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693AA5-8B50-4942-A44F-9EF908F9E25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FF7D2-2BDC-4704-AC27-BA630430238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740C03-9FE4-4DD7-8C3B-01A42C047B7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C86207-7C37-47FF-BD51-54EC5D05BEF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B796D-D833-4AD2-915E-2A6C76A4FAB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C43AC3-392F-45A3-9DFA-4068D0F2105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68555-93D6-4395-B41E-4D0E49BC5C6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7B0B4-BC08-49F2-9650-73C5771D842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65100" y="165100"/>
            <a:ext cx="8812213" cy="6526213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E8056E1-4B25-4E22-9A66-0E2C71EFAAE9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9FF99"/>
          </a:solidFill>
        </p:spPr>
        <p:txBody>
          <a:bodyPr/>
          <a:lstStyle/>
          <a:p>
            <a:r>
              <a:rPr lang="hu-HU" sz="4000" b="1"/>
              <a:t>Tanfolyami kínálatunkból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>
                <a:solidFill>
                  <a:srgbClr val="C0C0C0"/>
                </a:solidFill>
              </a:rPr>
              <a:t>Számítástechnikai alapismeretek, 20 óra</a:t>
            </a:r>
          </a:p>
          <a:p>
            <a:r>
              <a:rPr lang="hu-HU" sz="2800">
                <a:solidFill>
                  <a:srgbClr val="C0C0C0"/>
                </a:solidFill>
              </a:rPr>
              <a:t>Szövegszerkesztés, 30 óra</a:t>
            </a:r>
          </a:p>
          <a:p>
            <a:r>
              <a:rPr lang="hu-HU" sz="2800">
                <a:solidFill>
                  <a:srgbClr val="C0C0C0"/>
                </a:solidFill>
              </a:rPr>
              <a:t>Táblázatkezelés, 36 óra</a:t>
            </a:r>
          </a:p>
          <a:p>
            <a:r>
              <a:rPr lang="hu-HU" sz="2800">
                <a:solidFill>
                  <a:srgbClr val="C0C0C0"/>
                </a:solidFill>
              </a:rPr>
              <a:t>Prezentációkészítés, 20 óra</a:t>
            </a:r>
          </a:p>
          <a:p>
            <a:r>
              <a:rPr lang="hu-HU" sz="2800">
                <a:solidFill>
                  <a:srgbClr val="C0C0C0"/>
                </a:solidFill>
              </a:rPr>
              <a:t>ECDL, 150 óra</a:t>
            </a:r>
          </a:p>
          <a:p>
            <a:r>
              <a:rPr lang="hu-HU" sz="2800">
                <a:solidFill>
                  <a:srgbClr val="C0C0C0"/>
                </a:solidFill>
              </a:rPr>
              <a:t>Számítástechnikai szoftverüzemeltető, 250 óra</a:t>
            </a:r>
          </a:p>
          <a:p>
            <a:r>
              <a:rPr lang="hu-HU" sz="2800">
                <a:solidFill>
                  <a:srgbClr val="C0C0C0"/>
                </a:solidFill>
              </a:rPr>
              <a:t>Számítástechnikai programozó, 1200 óra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00050" y="609600"/>
            <a:ext cx="417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>
                <a:solidFill>
                  <a:srgbClr val="C0C0C0"/>
                </a:solidFill>
              </a:rPr>
              <a:t>Út az emelt szintű végzettséghez</a:t>
            </a:r>
          </a:p>
        </p:txBody>
      </p:sp>
      <p:grpSp>
        <p:nvGrpSpPr>
          <p:cNvPr id="3083" name="Group 11"/>
          <p:cNvGrpSpPr>
            <a:grpSpLocks/>
          </p:cNvGrpSpPr>
          <p:nvPr/>
        </p:nvGrpSpPr>
        <p:grpSpPr bwMode="auto">
          <a:xfrm>
            <a:off x="1066800" y="1676400"/>
            <a:ext cx="6591300" cy="4572000"/>
            <a:chOff x="672" y="1056"/>
            <a:chExt cx="4152" cy="2880"/>
          </a:xfrm>
        </p:grpSpPr>
        <p:sp>
          <p:nvSpPr>
            <p:cNvPr id="3077" name="AutoShape 5"/>
            <p:cNvSpPr>
              <a:spLocks noChangeArrowheads="1"/>
            </p:cNvSpPr>
            <p:nvPr/>
          </p:nvSpPr>
          <p:spPr bwMode="auto">
            <a:xfrm flipV="1">
              <a:off x="672" y="3199"/>
              <a:ext cx="4152" cy="737"/>
            </a:xfrm>
            <a:custGeom>
              <a:avLst/>
              <a:gdLst>
                <a:gd name="G0" fmla="+- 2735 0 0"/>
                <a:gd name="G1" fmla="+- 21600 0 2735"/>
                <a:gd name="G2" fmla="*/ 2735 1 2"/>
                <a:gd name="G3" fmla="+- 21600 0 G2"/>
                <a:gd name="G4" fmla="+/ 2735 21600 2"/>
                <a:gd name="G5" fmla="+/ G1 0 2"/>
                <a:gd name="G6" fmla="*/ 21600 21600 2735"/>
                <a:gd name="G7" fmla="*/ G6 1 2"/>
                <a:gd name="G8" fmla="+- 21600 0 G7"/>
                <a:gd name="G9" fmla="*/ 21600 1 2"/>
                <a:gd name="G10" fmla="+- 2735 0 G9"/>
                <a:gd name="G11" fmla="?: G10 G8 0"/>
                <a:gd name="G12" fmla="?: G10 G7 21600"/>
                <a:gd name="T0" fmla="*/ 20232 w 21600"/>
                <a:gd name="T1" fmla="*/ 10800 h 21600"/>
                <a:gd name="T2" fmla="*/ 10800 w 21600"/>
                <a:gd name="T3" fmla="*/ 21600 h 21600"/>
                <a:gd name="T4" fmla="*/ 1368 w 21600"/>
                <a:gd name="T5" fmla="*/ 10800 h 21600"/>
                <a:gd name="T6" fmla="*/ 10800 w 21600"/>
                <a:gd name="T7" fmla="*/ 0 h 21600"/>
                <a:gd name="T8" fmla="*/ 3168 w 21600"/>
                <a:gd name="T9" fmla="*/ 3168 h 21600"/>
                <a:gd name="T10" fmla="*/ 18432 w 21600"/>
                <a:gd name="T11" fmla="*/ 1843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735" y="21600"/>
                  </a:lnTo>
                  <a:lnTo>
                    <a:pt x="1886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lIns="0" tIns="0" rIns="0" bIns="0" anchor="b"/>
            <a:lstStyle/>
            <a:p>
              <a:pPr algn="ctr"/>
              <a:r>
                <a:rPr lang="hu-HU" sz="2000"/>
                <a:t>ECDL</a:t>
              </a:r>
            </a:p>
          </p:txBody>
        </p:sp>
        <p:sp>
          <p:nvSpPr>
            <p:cNvPr id="3078" name="AutoShape 6"/>
            <p:cNvSpPr>
              <a:spLocks noChangeArrowheads="1"/>
            </p:cNvSpPr>
            <p:nvPr/>
          </p:nvSpPr>
          <p:spPr bwMode="auto">
            <a:xfrm flipV="1">
              <a:off x="1191" y="2529"/>
              <a:ext cx="3114" cy="670"/>
            </a:xfrm>
            <a:custGeom>
              <a:avLst/>
              <a:gdLst>
                <a:gd name="G0" fmla="+- 3337 0 0"/>
                <a:gd name="G1" fmla="+- 21600 0 3337"/>
                <a:gd name="G2" fmla="*/ 3337 1 2"/>
                <a:gd name="G3" fmla="+- 21600 0 G2"/>
                <a:gd name="G4" fmla="+/ 3337 21600 2"/>
                <a:gd name="G5" fmla="+/ G1 0 2"/>
                <a:gd name="G6" fmla="*/ 21600 21600 3337"/>
                <a:gd name="G7" fmla="*/ G6 1 2"/>
                <a:gd name="G8" fmla="+- 21600 0 G7"/>
                <a:gd name="G9" fmla="*/ 21600 1 2"/>
                <a:gd name="G10" fmla="+- 3337 0 G9"/>
                <a:gd name="G11" fmla="?: G10 G8 0"/>
                <a:gd name="G12" fmla="?: G10 G7 21600"/>
                <a:gd name="T0" fmla="*/ 19931 w 21600"/>
                <a:gd name="T1" fmla="*/ 10800 h 21600"/>
                <a:gd name="T2" fmla="*/ 10800 w 21600"/>
                <a:gd name="T3" fmla="*/ 21600 h 21600"/>
                <a:gd name="T4" fmla="*/ 1669 w 21600"/>
                <a:gd name="T5" fmla="*/ 10800 h 21600"/>
                <a:gd name="T6" fmla="*/ 10800 w 21600"/>
                <a:gd name="T7" fmla="*/ 0 h 21600"/>
                <a:gd name="T8" fmla="*/ 3469 w 21600"/>
                <a:gd name="T9" fmla="*/ 3469 h 21600"/>
                <a:gd name="T10" fmla="*/ 18131 w 21600"/>
                <a:gd name="T11" fmla="*/ 1813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3337" y="21600"/>
                  </a:lnTo>
                  <a:lnTo>
                    <a:pt x="18263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r>
                <a:rPr lang="hu-HU" sz="2000"/>
                <a:t>Számítástechnikai szoftverüzemeltető</a:t>
              </a:r>
            </a:p>
            <a:p>
              <a:pPr algn="ctr"/>
              <a:r>
                <a:rPr lang="hu-HU" sz="2000"/>
                <a:t>+100 óra</a:t>
              </a:r>
            </a:p>
          </p:txBody>
        </p:sp>
        <p:sp>
          <p:nvSpPr>
            <p:cNvPr id="3079" name="AutoShape 7"/>
            <p:cNvSpPr>
              <a:spLocks noChangeArrowheads="1"/>
            </p:cNvSpPr>
            <p:nvPr/>
          </p:nvSpPr>
          <p:spPr bwMode="auto">
            <a:xfrm flipV="1">
              <a:off x="1678" y="1056"/>
              <a:ext cx="2140" cy="1473"/>
            </a:xfrm>
            <a:custGeom>
              <a:avLst/>
              <a:gdLst>
                <a:gd name="G0" fmla="+- 10800 0 0"/>
                <a:gd name="G1" fmla="+- 21600 0 10800"/>
                <a:gd name="G2" fmla="*/ 10800 1 2"/>
                <a:gd name="G3" fmla="+- 21600 0 G2"/>
                <a:gd name="G4" fmla="+/ 10800 21600 2"/>
                <a:gd name="G5" fmla="+/ G1 0 2"/>
                <a:gd name="G6" fmla="*/ 21600 21600 10800"/>
                <a:gd name="G7" fmla="*/ G6 1 2"/>
                <a:gd name="G8" fmla="+- 21600 0 G7"/>
                <a:gd name="G9" fmla="*/ 21600 1 2"/>
                <a:gd name="G10" fmla="+- 10800 0 G9"/>
                <a:gd name="G11" fmla="?: G10 G8 0"/>
                <a:gd name="G12" fmla="?: G10 G7 21600"/>
                <a:gd name="T0" fmla="*/ 16200 w 21600"/>
                <a:gd name="T1" fmla="*/ 10800 h 21600"/>
                <a:gd name="T2" fmla="*/ 10800 w 21600"/>
                <a:gd name="T3" fmla="*/ 21600 h 21600"/>
                <a:gd name="T4" fmla="*/ 5400 w 21600"/>
                <a:gd name="T5" fmla="*/ 10800 h 21600"/>
                <a:gd name="T6" fmla="*/ 10800 w 21600"/>
                <a:gd name="T7" fmla="*/ 0 h 21600"/>
                <a:gd name="T8" fmla="*/ 7200 w 21600"/>
                <a:gd name="T9" fmla="*/ 7200 h 21600"/>
                <a:gd name="T10" fmla="*/ 14400 w 21600"/>
                <a:gd name="T11" fmla="*/ 144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0800" y="21600"/>
                  </a:lnTo>
                  <a:lnTo>
                    <a:pt x="108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hu-HU"/>
            </a:p>
            <a:p>
              <a:pPr algn="ctr"/>
              <a:endParaRPr lang="hu-HU"/>
            </a:p>
            <a:p>
              <a:pPr algn="ctr"/>
              <a:endParaRPr lang="hu-HU"/>
            </a:p>
            <a:p>
              <a:pPr algn="ctr"/>
              <a:r>
                <a:rPr lang="hu-HU" sz="2000"/>
                <a:t>Számítástechnikai </a:t>
              </a:r>
            </a:p>
            <a:p>
              <a:pPr algn="ctr"/>
              <a:r>
                <a:rPr lang="hu-HU" sz="2000"/>
                <a:t>programozó</a:t>
              </a:r>
            </a:p>
            <a:p>
              <a:pPr algn="ctr"/>
              <a:r>
                <a:rPr lang="hu-HU" sz="2000"/>
                <a:t>+950 óra</a:t>
              </a:r>
            </a:p>
          </p:txBody>
        </p:sp>
      </p:grpSp>
      <p:sp>
        <p:nvSpPr>
          <p:cNvPr id="3082" name="Line 10"/>
          <p:cNvSpPr>
            <a:spLocks noChangeShapeType="1"/>
          </p:cNvSpPr>
          <p:nvPr/>
        </p:nvSpPr>
        <p:spPr bwMode="auto">
          <a:xfrm flipH="1" flipV="1">
            <a:off x="5181600" y="1905000"/>
            <a:ext cx="2971800" cy="42672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3" name="Organization Chart 7"/>
          <p:cNvGraphicFramePr>
            <a:graphicFrameLocks/>
          </p:cNvGraphicFramePr>
          <p:nvPr>
            <p:ph type="dgm" idx="1"/>
          </p:nvPr>
        </p:nvGraphicFramePr>
        <p:xfrm>
          <a:off x="468313" y="908050"/>
          <a:ext cx="7704137" cy="4103688"/>
        </p:xfrm>
        <a:graphic>
          <a:graphicData uri="http://schemas.openxmlformats.org/drawingml/2006/compatibility">
            <com:legacyDrawing xmlns:com="http://schemas.openxmlformats.org/drawingml/2006/compatibility" spid="_x0000_s14343"/>
          </a:graphicData>
        </a:graphic>
      </p:graphicFrame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572000" y="5715000"/>
            <a:ext cx="4318000" cy="539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endParaRPr lang="hu-HU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66</Words>
  <Application>Microsoft Office PowerPoint</Application>
  <PresentationFormat>Diavetítés a képernyőre (4:3 oldalarány)</PresentationFormat>
  <Paragraphs>33</Paragraphs>
  <Slides>3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Times New Roman</vt:lpstr>
      <vt:lpstr>Arial</vt:lpstr>
      <vt:lpstr>Alapértelmezett terv</vt:lpstr>
      <vt:lpstr>Tanfolyami kínálatunkból</vt:lpstr>
      <vt:lpstr>2. dia</vt:lpstr>
      <vt:lpstr>3. dia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Tanfolyami kínálatunkból</dc:title>
  <dc:creator>.</dc:creator>
  <cp:lastModifiedBy>Vera</cp:lastModifiedBy>
  <cp:revision>17</cp:revision>
  <dcterms:created xsi:type="dcterms:W3CDTF">2003-03-26T18:13:02Z</dcterms:created>
  <dcterms:modified xsi:type="dcterms:W3CDTF">2013-06-09T13:17:52Z</dcterms:modified>
</cp:coreProperties>
</file>