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ms-office.legacyDiagramText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legacyDocTextInfo.bin" ContentType="application/vnd.ms-office.legacyDocTextInfo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EAEAE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06/relationships/legacyDocTextInfo" Target="legacyDocTextInfo.bin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microsoft.com/office/2006/relationships/legacyDiagramText" Target="legacyDiagramText8.bin"/><Relationship Id="rId3" Type="http://schemas.microsoft.com/office/2006/relationships/legacyDiagramText" Target="legacyDiagramText3.bin"/><Relationship Id="rId7" Type="http://schemas.microsoft.com/office/2006/relationships/legacyDiagramText" Target="legacyDiagramText7.bin"/><Relationship Id="rId12" Type="http://schemas.microsoft.com/office/2006/relationships/legacyDiagramText" Target="legacyDiagramText12.bin"/><Relationship Id="rId2" Type="http://schemas.microsoft.com/office/2006/relationships/legacyDiagramText" Target="legacyDiagramText2.bin"/><Relationship Id="rId1" Type="http://schemas.microsoft.com/office/2006/relationships/legacyDiagramText" Target="legacyDiagramText1.bin"/><Relationship Id="rId6" Type="http://schemas.microsoft.com/office/2006/relationships/legacyDiagramText" Target="legacyDiagramText6.bin"/><Relationship Id="rId11" Type="http://schemas.microsoft.com/office/2006/relationships/legacyDiagramText" Target="legacyDiagramText11.bin"/><Relationship Id="rId5" Type="http://schemas.microsoft.com/office/2006/relationships/legacyDiagramText" Target="legacyDiagramText5.bin"/><Relationship Id="rId10" Type="http://schemas.microsoft.com/office/2006/relationships/legacyDiagramText" Target="legacyDiagramText10.bin"/><Relationship Id="rId4" Type="http://schemas.microsoft.com/office/2006/relationships/legacyDiagramText" Target="legacyDiagramText4.bin"/><Relationship Id="rId9" Type="http://schemas.microsoft.com/office/2006/relationships/legacyDiagramText" Target="legacyDiagramText9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636C99-29C4-47B5-9523-F96F8963C5E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81DF370-227F-4AAC-BE45-68C405CAC75A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98C52-428C-4C7A-951A-C3B99F507B67}" type="slidenum">
              <a:rPr lang="hu-HU"/>
              <a:pPr/>
              <a:t>1</a:t>
            </a:fld>
            <a:endParaRPr lang="hu-HU"/>
          </a:p>
        </p:txBody>
      </p:sp>
      <p:sp>
        <p:nvSpPr>
          <p:cNvPr id="13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91B93C-98AA-4EE7-8E98-48813F501CE4}" type="slidenum">
              <a:rPr lang="hu-HU"/>
              <a:pPr/>
              <a:t>2</a:t>
            </a:fld>
            <a:endParaRPr lang="hu-HU"/>
          </a:p>
        </p:txBody>
      </p:sp>
      <p:sp>
        <p:nvSpPr>
          <p:cNvPr id="143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3F5F6-5802-4EF8-B024-D0B7EF1A80A5}" type="slidenum">
              <a:rPr lang="hu-HU"/>
              <a:pPr/>
              <a:t>3</a:t>
            </a:fld>
            <a:endParaRPr lang="hu-HU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EBAC74-8397-407C-B53A-4B08814034E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DBE00-F751-4D5C-B22F-D2CDAA7285D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C9F989-754E-4D50-B2A6-2C95C563B91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Cím és szerkezeti vagy szervezeti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martArt-ábra helye 2"/>
          <p:cNvSpPr>
            <a:spLocks noGrp="1"/>
          </p:cNvSpPr>
          <p:nvPr>
            <p:ph type="dgm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2032CB-2195-438E-AE14-155C45C1A58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4B9D8-ED1E-49E4-8B1E-0B7DE691AF9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61BC66-2591-4ACC-A4B9-C3BF1A1226D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A8FBBE-87CC-4207-A1EC-B556646EBFE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51349-CB80-44B9-BC83-3D7D08F04EC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FAD1B4-60BC-4EAA-8F63-7642D3F71BC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F72F37-F9BB-478F-8690-8B4AB05BFEA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88ECD6-4D51-4C71-8964-73DEC618D918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E78937-C488-4082-97FC-2E92FD8A56E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65100" y="165100"/>
            <a:ext cx="8812213" cy="6526213"/>
          </a:xfrm>
          <a:prstGeom prst="rect">
            <a:avLst/>
          </a:prstGeom>
          <a:solidFill>
            <a:srgbClr val="EAEAEA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ECBA453-EA45-443F-A87B-8AB2EB927D3E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99FF99"/>
          </a:solidFill>
        </p:spPr>
        <p:txBody>
          <a:bodyPr/>
          <a:lstStyle/>
          <a:p>
            <a:r>
              <a:rPr lang="hu-HU" sz="4000" b="1"/>
              <a:t>Tanfolyami kínálatunkból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/>
              <a:t>Számítástechnikai alapismeretek, 20 óra</a:t>
            </a:r>
          </a:p>
          <a:p>
            <a:r>
              <a:rPr lang="hu-HU" sz="2800"/>
              <a:t>Szövegszerkesztés, 30 óra</a:t>
            </a:r>
          </a:p>
          <a:p>
            <a:r>
              <a:rPr lang="hu-HU" sz="2800"/>
              <a:t>Táblázatkezelés, 36 óra</a:t>
            </a:r>
          </a:p>
          <a:p>
            <a:r>
              <a:rPr lang="hu-HU" sz="2800"/>
              <a:t>Prezentációkészítés, 20 óra</a:t>
            </a:r>
          </a:p>
          <a:p>
            <a:r>
              <a:rPr lang="hu-HU" sz="2800"/>
              <a:t>ECDL, 150 óra</a:t>
            </a:r>
          </a:p>
          <a:p>
            <a:r>
              <a:rPr lang="hu-HU" sz="2800"/>
              <a:t>Számítástechnikai szoftverüzemeltető, 250 óra</a:t>
            </a:r>
          </a:p>
          <a:p>
            <a:r>
              <a:rPr lang="hu-HU" sz="2800"/>
              <a:t>Számítástechnikai programozó, 1200 óra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0050" y="609600"/>
            <a:ext cx="417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hu-HU"/>
              <a:t>Út az emelt szintű végzettséghez</a:t>
            </a: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 flipV="1">
            <a:off x="1066800" y="5078413"/>
            <a:ext cx="6591300" cy="1169987"/>
          </a:xfrm>
          <a:custGeom>
            <a:avLst/>
            <a:gdLst>
              <a:gd name="G0" fmla="+- 2735 0 0"/>
              <a:gd name="G1" fmla="+- 21600 0 2735"/>
              <a:gd name="G2" fmla="*/ 2735 1 2"/>
              <a:gd name="G3" fmla="+- 21600 0 G2"/>
              <a:gd name="G4" fmla="+/ 2735 21600 2"/>
              <a:gd name="G5" fmla="+/ G1 0 2"/>
              <a:gd name="G6" fmla="*/ 21600 21600 2735"/>
              <a:gd name="G7" fmla="*/ G6 1 2"/>
              <a:gd name="G8" fmla="+- 21600 0 G7"/>
              <a:gd name="G9" fmla="*/ 21600 1 2"/>
              <a:gd name="G10" fmla="+- 2735 0 G9"/>
              <a:gd name="G11" fmla="?: G10 G8 0"/>
              <a:gd name="G12" fmla="?: G10 G7 21600"/>
              <a:gd name="T0" fmla="*/ 20232 w 21600"/>
              <a:gd name="T1" fmla="*/ 10800 h 21600"/>
              <a:gd name="T2" fmla="*/ 10800 w 21600"/>
              <a:gd name="T3" fmla="*/ 21600 h 21600"/>
              <a:gd name="T4" fmla="*/ 1368 w 21600"/>
              <a:gd name="T5" fmla="*/ 10800 h 21600"/>
              <a:gd name="T6" fmla="*/ 10800 w 21600"/>
              <a:gd name="T7" fmla="*/ 0 h 21600"/>
              <a:gd name="T8" fmla="*/ 3168 w 21600"/>
              <a:gd name="T9" fmla="*/ 3168 h 21600"/>
              <a:gd name="T10" fmla="*/ 18432 w 21600"/>
              <a:gd name="T11" fmla="*/ 1843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735" y="21600"/>
                </a:lnTo>
                <a:lnTo>
                  <a:pt x="1886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lIns="0" tIns="0" rIns="0" bIns="0" anchor="b"/>
          <a:lstStyle/>
          <a:p>
            <a:pPr algn="ctr"/>
            <a:r>
              <a:rPr lang="hu-HU" sz="2000"/>
              <a:t>ECDL</a:t>
            </a: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 flipV="1">
            <a:off x="1890713" y="4014788"/>
            <a:ext cx="4943475" cy="1063625"/>
          </a:xfrm>
          <a:custGeom>
            <a:avLst/>
            <a:gdLst>
              <a:gd name="G0" fmla="+- 3337 0 0"/>
              <a:gd name="G1" fmla="+- 21600 0 3337"/>
              <a:gd name="G2" fmla="*/ 3337 1 2"/>
              <a:gd name="G3" fmla="+- 21600 0 G2"/>
              <a:gd name="G4" fmla="+/ 3337 21600 2"/>
              <a:gd name="G5" fmla="+/ G1 0 2"/>
              <a:gd name="G6" fmla="*/ 21600 21600 3337"/>
              <a:gd name="G7" fmla="*/ G6 1 2"/>
              <a:gd name="G8" fmla="+- 21600 0 G7"/>
              <a:gd name="G9" fmla="*/ 21600 1 2"/>
              <a:gd name="G10" fmla="+- 3337 0 G9"/>
              <a:gd name="G11" fmla="?: G10 G8 0"/>
              <a:gd name="G12" fmla="?: G10 G7 21600"/>
              <a:gd name="T0" fmla="*/ 19931 w 21600"/>
              <a:gd name="T1" fmla="*/ 10800 h 21600"/>
              <a:gd name="T2" fmla="*/ 10800 w 21600"/>
              <a:gd name="T3" fmla="*/ 21600 h 21600"/>
              <a:gd name="T4" fmla="*/ 1669 w 21600"/>
              <a:gd name="T5" fmla="*/ 10800 h 21600"/>
              <a:gd name="T6" fmla="*/ 10800 w 21600"/>
              <a:gd name="T7" fmla="*/ 0 h 21600"/>
              <a:gd name="T8" fmla="*/ 3469 w 21600"/>
              <a:gd name="T9" fmla="*/ 3469 h 21600"/>
              <a:gd name="T10" fmla="*/ 18131 w 21600"/>
              <a:gd name="T11" fmla="*/ 181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3337" y="21600"/>
                </a:lnTo>
                <a:lnTo>
                  <a:pt x="18263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r>
              <a:rPr lang="hu-HU" sz="2000"/>
              <a:t>Számítástechnikai szoftverüzemeltető</a:t>
            </a:r>
          </a:p>
          <a:p>
            <a:pPr algn="ctr"/>
            <a:r>
              <a:rPr lang="hu-HU" sz="2000"/>
              <a:t>+100 óra</a:t>
            </a: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 flipV="1">
            <a:off x="2663825" y="1676400"/>
            <a:ext cx="3397250" cy="2338388"/>
          </a:xfrm>
          <a:custGeom>
            <a:avLst/>
            <a:gdLst>
              <a:gd name="G0" fmla="+- 10800 0 0"/>
              <a:gd name="G1" fmla="+- 21600 0 10800"/>
              <a:gd name="G2" fmla="*/ 10800 1 2"/>
              <a:gd name="G3" fmla="+- 21600 0 G2"/>
              <a:gd name="G4" fmla="+/ 10800 21600 2"/>
              <a:gd name="G5" fmla="+/ G1 0 2"/>
              <a:gd name="G6" fmla="*/ 21600 21600 10800"/>
              <a:gd name="G7" fmla="*/ G6 1 2"/>
              <a:gd name="G8" fmla="+- 21600 0 G7"/>
              <a:gd name="G9" fmla="*/ 21600 1 2"/>
              <a:gd name="G10" fmla="+- 10800 0 G9"/>
              <a:gd name="G11" fmla="?: G10 G8 0"/>
              <a:gd name="G12" fmla="?: G10 G7 21600"/>
              <a:gd name="T0" fmla="*/ 16200 w 21600"/>
              <a:gd name="T1" fmla="*/ 10800 h 21600"/>
              <a:gd name="T2" fmla="*/ 10800 w 21600"/>
              <a:gd name="T3" fmla="*/ 21600 h 21600"/>
              <a:gd name="T4" fmla="*/ 5400 w 21600"/>
              <a:gd name="T5" fmla="*/ 10800 h 21600"/>
              <a:gd name="T6" fmla="*/ 10800 w 21600"/>
              <a:gd name="T7" fmla="*/ 0 h 21600"/>
              <a:gd name="T8" fmla="*/ 7200 w 21600"/>
              <a:gd name="T9" fmla="*/ 7200 h 21600"/>
              <a:gd name="T10" fmla="*/ 14400 w 21600"/>
              <a:gd name="T11" fmla="*/ 144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10800" y="21600"/>
                </a:lnTo>
                <a:lnTo>
                  <a:pt x="108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/>
            <a:endParaRPr lang="hu-HU"/>
          </a:p>
          <a:p>
            <a:pPr algn="ctr"/>
            <a:endParaRPr lang="hu-HU"/>
          </a:p>
          <a:p>
            <a:pPr algn="ctr"/>
            <a:endParaRPr lang="hu-HU"/>
          </a:p>
          <a:p>
            <a:pPr algn="ctr"/>
            <a:r>
              <a:rPr lang="hu-HU" sz="2000"/>
              <a:t>Számítástechnikai </a:t>
            </a:r>
          </a:p>
          <a:p>
            <a:pPr algn="ctr"/>
            <a:r>
              <a:rPr lang="hu-HU" sz="2000"/>
              <a:t>programozó</a:t>
            </a:r>
          </a:p>
          <a:p>
            <a:pPr algn="ctr"/>
            <a:r>
              <a:rPr lang="hu-HU" sz="2000"/>
              <a:t>+950 óra</a:t>
            </a:r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 flipH="1" flipV="1">
            <a:off x="5181600" y="1905000"/>
            <a:ext cx="2971800" cy="426720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rganization Chart 2"/>
          <p:cNvGraphicFramePr>
            <a:graphicFrameLocks/>
          </p:cNvGraphicFramePr>
          <p:nvPr>
            <p:ph type="dgm" idx="1"/>
          </p:nvPr>
        </p:nvGraphicFramePr>
        <p:xfrm>
          <a:off x="468313" y="908050"/>
          <a:ext cx="7704137" cy="4103688"/>
        </p:xfrm>
        <a:graphic>
          <a:graphicData uri="http://schemas.openxmlformats.org/drawingml/2006/compatibility">
            <com:legacyDrawing xmlns:com="http://schemas.openxmlformats.org/drawingml/2006/compatibility" spid="_x0000_s10242"/>
          </a:graphicData>
        </a:graphic>
      </p:graphicFrame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572000" y="5715000"/>
            <a:ext cx="4318000" cy="5397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hu-HU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66</Words>
  <Application>Microsoft Office PowerPoint</Application>
  <PresentationFormat>Diavetítés a képernyőre (4:3 oldalarány)</PresentationFormat>
  <Paragraphs>33</Paragraphs>
  <Slides>3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Alapértelmezett terv</vt:lpstr>
      <vt:lpstr>Tanfolyami kínálatunkból</vt:lpstr>
      <vt:lpstr>2. dia</vt:lpstr>
      <vt:lpstr>3. dia</vt:lpstr>
    </vt:vector>
  </TitlesOfParts>
  <Company>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Tanfolyami kínálatunkból</dc:title>
  <dc:creator>.</dc:creator>
  <cp:lastModifiedBy>Vera</cp:lastModifiedBy>
  <cp:revision>15</cp:revision>
  <dcterms:created xsi:type="dcterms:W3CDTF">2003-03-26T18:13:02Z</dcterms:created>
  <dcterms:modified xsi:type="dcterms:W3CDTF">2013-06-09T13:18:38Z</dcterms:modified>
</cp:coreProperties>
</file>