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</p:showPr>
  <p:clrMru>
    <a:srgbClr val="FFFF00"/>
    <a:srgbClr val="FF99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1582" autoAdjust="0"/>
  </p:normalViewPr>
  <p:slideViewPr>
    <p:cSldViewPr>
      <p:cViewPr varScale="1">
        <p:scale>
          <a:sx n="69" d="100"/>
          <a:sy n="69" d="100"/>
        </p:scale>
        <p:origin x="-114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5AC97E-7CCE-4F84-A7AF-1D1BC0DF756F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92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14B77B-1251-4238-92EF-20CDDA9B0146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B74D-1745-4A60-813E-538F903C1DA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22B3AF-EF6D-4A99-9CCF-439312D102F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9055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C797D-70E4-4C92-ABAD-73710C4FF90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98B82-9996-4F66-A394-B4B352B23CF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E563F-BDCE-45ED-B212-D3CF3FBB950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011E4-41D4-4A4A-B4D9-29764042D38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AA253-69C2-4522-AC68-5713851CE40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794C5-8053-4A34-9CF8-4C6884094A4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8206D-CE1E-4448-8BA3-9F0AC551104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B1CA5-2182-43EE-95B9-1425472E766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E6C68-D7AF-4AE2-A22B-D3E1DC95E12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C450976-2FA0-4954-A6FD-359332737211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1" name="AutoShape 7"/>
          <p:cNvSpPr>
            <a:spLocks noChangeArrowheads="1"/>
          </p:cNvSpPr>
          <p:nvPr userDrawn="1"/>
        </p:nvSpPr>
        <p:spPr bwMode="auto">
          <a:xfrm>
            <a:off x="0" y="2936875"/>
            <a:ext cx="647700" cy="53975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2" name="AutoShape 8"/>
          <p:cNvSpPr>
            <a:spLocks noChangeArrowheads="1"/>
          </p:cNvSpPr>
          <p:nvPr userDrawn="1"/>
        </p:nvSpPr>
        <p:spPr bwMode="auto">
          <a:xfrm>
            <a:off x="0" y="3790950"/>
            <a:ext cx="647700" cy="53975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3" name="AutoShape 9"/>
          <p:cNvSpPr>
            <a:spLocks noChangeArrowheads="1"/>
          </p:cNvSpPr>
          <p:nvPr userDrawn="1"/>
        </p:nvSpPr>
        <p:spPr bwMode="auto">
          <a:xfrm>
            <a:off x="0" y="4645025"/>
            <a:ext cx="647700" cy="53975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4" name="AutoShape 10"/>
          <p:cNvSpPr>
            <a:spLocks noChangeArrowheads="1"/>
          </p:cNvSpPr>
          <p:nvPr userDrawn="1"/>
        </p:nvSpPr>
        <p:spPr bwMode="auto">
          <a:xfrm>
            <a:off x="0" y="5499100"/>
            <a:ext cx="647700" cy="53975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0" y="6318250"/>
            <a:ext cx="647700" cy="53975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6" name="AutoShape 12"/>
          <p:cNvSpPr>
            <a:spLocks noChangeArrowheads="1"/>
          </p:cNvSpPr>
          <p:nvPr userDrawn="1"/>
        </p:nvSpPr>
        <p:spPr bwMode="auto">
          <a:xfrm>
            <a:off x="952500" y="6318250"/>
            <a:ext cx="647700" cy="53975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7" name="AutoShape 13"/>
          <p:cNvSpPr>
            <a:spLocks noChangeArrowheads="1"/>
          </p:cNvSpPr>
          <p:nvPr userDrawn="1"/>
        </p:nvSpPr>
        <p:spPr bwMode="auto">
          <a:xfrm>
            <a:off x="1905000" y="6318250"/>
            <a:ext cx="647700" cy="53975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8" name="AutoShape 14"/>
          <p:cNvSpPr>
            <a:spLocks noChangeArrowheads="1"/>
          </p:cNvSpPr>
          <p:nvPr userDrawn="1"/>
        </p:nvSpPr>
        <p:spPr bwMode="auto">
          <a:xfrm>
            <a:off x="2857500" y="6318250"/>
            <a:ext cx="647700" cy="53975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9" name="AutoShape 15"/>
          <p:cNvSpPr>
            <a:spLocks noChangeArrowheads="1"/>
          </p:cNvSpPr>
          <p:nvPr userDrawn="1"/>
        </p:nvSpPr>
        <p:spPr bwMode="auto">
          <a:xfrm>
            <a:off x="3810000" y="6318250"/>
            <a:ext cx="647700" cy="53975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0" name="AutoShape 16"/>
          <p:cNvSpPr>
            <a:spLocks noChangeArrowheads="1"/>
          </p:cNvSpPr>
          <p:nvPr userDrawn="1"/>
        </p:nvSpPr>
        <p:spPr bwMode="auto">
          <a:xfrm>
            <a:off x="4762500" y="6318250"/>
            <a:ext cx="647700" cy="53975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1" name="AutoShape 17"/>
          <p:cNvSpPr>
            <a:spLocks noChangeArrowheads="1"/>
          </p:cNvSpPr>
          <p:nvPr userDrawn="1"/>
        </p:nvSpPr>
        <p:spPr bwMode="auto">
          <a:xfrm>
            <a:off x="0" y="2082800"/>
            <a:ext cx="647700" cy="53975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2" name="AutoShape 18"/>
          <p:cNvSpPr>
            <a:spLocks noChangeArrowheads="1"/>
          </p:cNvSpPr>
          <p:nvPr userDrawn="1"/>
        </p:nvSpPr>
        <p:spPr bwMode="auto">
          <a:xfrm>
            <a:off x="0" y="1228725"/>
            <a:ext cx="647700" cy="53975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3" name="AutoShape 19"/>
          <p:cNvSpPr>
            <a:spLocks noChangeArrowheads="1"/>
          </p:cNvSpPr>
          <p:nvPr userDrawn="1"/>
        </p:nvSpPr>
        <p:spPr bwMode="auto">
          <a:xfrm>
            <a:off x="0" y="374650"/>
            <a:ext cx="647700" cy="53975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4" name="AutoShape 20"/>
          <p:cNvSpPr>
            <a:spLocks noChangeArrowheads="1"/>
          </p:cNvSpPr>
          <p:nvPr userDrawn="1"/>
        </p:nvSpPr>
        <p:spPr bwMode="auto">
          <a:xfrm>
            <a:off x="5715000" y="6318250"/>
            <a:ext cx="647700" cy="53975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5" name="AutoShape 21"/>
          <p:cNvSpPr>
            <a:spLocks noChangeArrowheads="1"/>
          </p:cNvSpPr>
          <p:nvPr userDrawn="1"/>
        </p:nvSpPr>
        <p:spPr bwMode="auto">
          <a:xfrm>
            <a:off x="6667500" y="6318250"/>
            <a:ext cx="647700" cy="53975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6" name="AutoShape 22"/>
          <p:cNvSpPr>
            <a:spLocks noChangeArrowheads="1"/>
          </p:cNvSpPr>
          <p:nvPr userDrawn="1"/>
        </p:nvSpPr>
        <p:spPr bwMode="auto">
          <a:xfrm>
            <a:off x="7620000" y="6318250"/>
            <a:ext cx="647700" cy="53975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876300" y="4572000"/>
            <a:ext cx="7391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hu-HU" sz="4400" b="1" i="1"/>
              <a:t>Szenzációs karácsonyi vásár az XXX játékboltban!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u-HU" b="1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i="1"/>
              <a:t>Társasjátékok 30% engedménnyel.</a:t>
            </a:r>
          </a:p>
          <a:p>
            <a:r>
              <a:rPr lang="hu-HU" b="1" i="1"/>
              <a:t>Alvó babák 25% engedménnyel.</a:t>
            </a:r>
          </a:p>
          <a:p>
            <a:r>
              <a:rPr lang="hu-HU" b="1" i="1"/>
              <a:t>Műanyag építőjátékok nagy választéka.</a:t>
            </a:r>
          </a:p>
          <a:p>
            <a:r>
              <a:rPr lang="hu-HU" b="1" i="1"/>
              <a:t>Az országban egyedülálló modellvasút választék.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2286000" y="609600"/>
            <a:ext cx="4572000" cy="1066800"/>
          </a:xfrm>
          <a:prstGeom prst="ribbon">
            <a:avLst>
              <a:gd name="adj1" fmla="val 12500"/>
              <a:gd name="adj2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hu-HU" b="1">
                <a:solidFill>
                  <a:schemeClr val="tx1"/>
                </a:solidFill>
              </a:rPr>
              <a:t>Címünk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1905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hu-HU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XXX Játékbolt</a:t>
            </a:r>
          </a:p>
          <a:p>
            <a:pPr>
              <a:buFontTx/>
              <a:buNone/>
            </a:pPr>
            <a:r>
              <a:rPr lang="hu-HU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Székesfehérvár, Zsiráf köz 2.</a:t>
            </a:r>
          </a:p>
          <a:p>
            <a:pPr>
              <a:buFontTx/>
              <a:buNone/>
            </a:pPr>
            <a:r>
              <a:rPr lang="hu-HU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Tel.: 999-999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85800" y="3886200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hu-HU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Kellemes karácsonyi ünnepeket kívánunk minden kedves vásárlónknak!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hu-HU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49</Words>
  <Application>Microsoft Office PowerPoint</Application>
  <PresentationFormat>Diavetítés a képernyőre (4:3 oldalarány)</PresentationFormat>
  <Paragraphs>10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6" baseType="lpstr">
      <vt:lpstr>Times New Roman</vt:lpstr>
      <vt:lpstr>Alapértelmezett terv</vt:lpstr>
      <vt:lpstr>1. dia</vt:lpstr>
      <vt:lpstr>2. dia</vt:lpstr>
      <vt:lpstr>Címünk</vt:lpstr>
      <vt:lpstr>4.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34.feladat</dc:title>
  <dc:subject>ECDL</dc:subject>
  <dc:creator>NJSZT</dc:creator>
  <cp:lastModifiedBy>Vera</cp:lastModifiedBy>
  <cp:revision>9</cp:revision>
  <dcterms:created xsi:type="dcterms:W3CDTF">2003-03-01T09:35:32Z</dcterms:created>
  <dcterms:modified xsi:type="dcterms:W3CDTF">2013-06-09T13:19:02Z</dcterms:modified>
</cp:coreProperties>
</file>