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87374" autoAdjust="0"/>
  </p:normalViewPr>
  <p:slideViewPr>
    <p:cSldViewPr>
      <p:cViewPr varScale="1">
        <p:scale>
          <a:sx n="89" d="100"/>
          <a:sy n="89" d="100"/>
        </p:scale>
        <p:origin x="-10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D0EB9B-84BC-4208-9CD3-E755FA6C221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11FD54-5772-4DA5-9B41-8D4F16B2F61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E72C-10B1-4567-90EB-90B3D2425DC3}" type="slidenum">
              <a:rPr lang="hu-HU"/>
              <a:pPr/>
              <a:t>2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4B44F-9C69-4A55-984B-7CACA2D4BE1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BD6CC7-6F86-4FF6-B38A-6A6880CA918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3916362"/>
          </a:xfrm>
          <a:prstGeom prst="rect">
            <a:avLst/>
          </a:prstGeo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3916362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01CDC-A8F2-45ED-99C2-C8AF4741AEB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59F01-7233-47AB-8D6F-ADB194A7E5E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18655-EBFE-47EF-AB89-E2848B580B0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124200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124200" cy="289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15AEF-65BF-4428-ACBD-9AAE654E75C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3683B-C078-40F9-B18B-1825C5524D2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1BEF2-005F-4192-92AE-ECEBB5B973C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9BB477-7EC7-4D88-85F5-3D0C2CB8F55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BD849-5C1C-4E09-B2B0-0F67D01B549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69A4E-A3AF-4B23-A9B5-AB6613A1845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331913" y="1270000"/>
            <a:ext cx="6478587" cy="4318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6400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2CF19F-13FD-405A-A360-C52FCAD9035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/>
              <a:t>V</a:t>
            </a:r>
            <a:r>
              <a:rPr lang="hu-HU" sz="2800"/>
              <a:t>állaljuk</a:t>
            </a:r>
          </a:p>
          <a:p>
            <a:pPr>
              <a:spcBef>
                <a:spcPct val="0"/>
              </a:spcBef>
            </a:pPr>
            <a:r>
              <a:rPr lang="hu-HU" sz="2800"/>
              <a:t>családi házak,</a:t>
            </a:r>
          </a:p>
          <a:p>
            <a:pPr>
              <a:spcBef>
                <a:spcPct val="0"/>
              </a:spcBef>
            </a:pPr>
            <a:r>
              <a:rPr lang="hu-HU" sz="2800"/>
              <a:t>sorházak,</a:t>
            </a:r>
          </a:p>
          <a:p>
            <a:pPr>
              <a:spcBef>
                <a:spcPct val="0"/>
              </a:spcBef>
            </a:pPr>
            <a:r>
              <a:rPr lang="hu-HU" sz="2800"/>
              <a:t>irodaépületek,</a:t>
            </a:r>
          </a:p>
          <a:p>
            <a:pPr>
              <a:spcBef>
                <a:spcPct val="0"/>
              </a:spcBef>
            </a:pPr>
            <a:r>
              <a:rPr lang="hu-HU" sz="2800"/>
              <a:t>nyaralók</a:t>
            </a:r>
          </a:p>
          <a:p>
            <a:pPr>
              <a:spcBef>
                <a:spcPct val="0"/>
              </a:spcBef>
            </a:pPr>
            <a:r>
              <a:rPr lang="hu-HU" sz="2800"/>
              <a:t>egyedi tervezését és kivitelezését.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gram Files\Common Files\Microsoft Shared\Clipart\cagcat50\BL00381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4603750" cy="2574925"/>
          </a:xfrm>
          <a:prstGeom prst="rect">
            <a:avLst/>
          </a:prstGeom>
          <a:noFill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447800" y="51054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Tel.: (11) 123-456; (11) 654-321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Office PowerPoint</Application>
  <PresentationFormat>Diavetítés a képernyőre (4:3 oldalarány)</PresentationFormat>
  <Paragraphs>8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Alapértelmezett terv</vt:lpstr>
      <vt:lpstr>1. dia</vt:lpstr>
      <vt:lpstr>2.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36.feladat</dc:title>
  <dc:subject>ECDL</dc:subject>
  <dc:creator>NJSZT</dc:creator>
  <cp:lastModifiedBy>Vera</cp:lastModifiedBy>
  <cp:revision>6</cp:revision>
  <dcterms:created xsi:type="dcterms:W3CDTF">2003-03-02T19:28:36Z</dcterms:created>
  <dcterms:modified xsi:type="dcterms:W3CDTF">2013-06-09T13:29:44Z</dcterms:modified>
</cp:coreProperties>
</file>