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287000" cy="6858000" type="35mm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31" autoAdjust="0"/>
    <p:restoredTop sz="87374" autoAdjust="0"/>
  </p:normalViewPr>
  <p:slideViewPr>
    <p:cSldViewPr>
      <p:cViewPr varScale="1">
        <p:scale>
          <a:sx n="79" d="100"/>
          <a:sy n="79" d="100"/>
        </p:scale>
        <p:origin x="-96" y="-396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716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098F43-DE13-4E1D-BA4D-E6C248B25055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F79D0C-1D49-4788-B9DA-8C7039C8006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E599B5-7263-4C33-82BE-F2FE114B40FD}" type="slidenum">
              <a:rPr lang="hu-HU"/>
              <a:pPr/>
              <a:t>2</a:t>
            </a:fld>
            <a:endParaRPr lang="hu-HU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71525" y="2130425"/>
            <a:ext cx="874395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E90CDC-79D4-4030-98A1-050CB97C565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772F3-B9B6-420E-83BB-4092A2F6B44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7334250" y="381000"/>
            <a:ext cx="2190750" cy="37941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6419850" cy="37941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FC235A-2ABC-4A33-A4B9-459D99C896F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EF84E-C503-41C4-A581-0876A00411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E6211-1A21-4091-A076-646CC488010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43050" y="1295400"/>
            <a:ext cx="3524250" cy="287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19700" y="1295400"/>
            <a:ext cx="3524250" cy="287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1AFDD-1497-4F9D-9074-3A3B129A7FC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D2718-1369-4175-9D9F-6A88E5D6115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16971-3F7A-4C80-B928-08555A36418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09F1CB-F6E7-42F0-A4AB-8A09116CDED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14712-610A-421B-95C5-9A3F5ECE85F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FF91C-C95B-4D68-9AFB-5C49F325041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498600" y="1270000"/>
            <a:ext cx="7288213" cy="4318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3050" y="1295400"/>
            <a:ext cx="72009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1525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8400"/>
            <a:ext cx="325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8400"/>
            <a:ext cx="214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27CFA9-3864-4ED6-9074-0BCC2B1963EA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hyperlink" Target="http://www.delorie.com/house/old/house-4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ti.org/house.jpg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://www.battelle.org/careers/gfx/house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/>
              <a:t>V</a:t>
            </a:r>
            <a:r>
              <a:rPr lang="hu-HU"/>
              <a:t>állaljuk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/>
              <a:t>családi házak,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/>
              <a:t>sorházak,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/>
              <a:t>irodaépületek,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/>
              <a:t>nyaralók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/>
              <a:t>egyedi tervezését és kivitelezését.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gram Files\Common Files\Microsoft Shared\Clipart\cagcat50\BL00381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3050" y="1295400"/>
            <a:ext cx="5180013" cy="2574925"/>
          </a:xfrm>
          <a:prstGeom prst="rect">
            <a:avLst/>
          </a:prstGeom>
          <a:noFill/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28775" y="5105400"/>
            <a:ext cx="711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Tel.: (11) 123-456; (11) 654-321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8" name="Picture 16" descr="http://www.delorie.com/house/old/house-4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3040063" cy="2000250"/>
          </a:xfrm>
          <a:prstGeom prst="rect">
            <a:avLst/>
          </a:prstGeo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524000" y="838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>
                <a:latin typeface="Arial" charset="0"/>
              </a:rPr>
              <a:t>Referenciáink</a:t>
            </a:r>
          </a:p>
        </p:txBody>
      </p:sp>
      <p:pic>
        <p:nvPicPr>
          <p:cNvPr id="8206" name="Picture 14" descr="http://www.battelle.org/careers/gfx/house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3947" t="7022" r="6580" b="12218"/>
          <a:stretch>
            <a:fillRect/>
          </a:stretch>
        </p:blipFill>
        <p:spPr bwMode="auto">
          <a:xfrm>
            <a:off x="2552700" y="1676400"/>
            <a:ext cx="2590800" cy="1752600"/>
          </a:xfrm>
          <a:prstGeom prst="rect">
            <a:avLst/>
          </a:prstGeom>
          <a:noFill/>
        </p:spPr>
      </p:pic>
      <p:pic>
        <p:nvPicPr>
          <p:cNvPr id="8210" name="Picture 18" descr="http://www.ti.org/house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0" y="2057400"/>
            <a:ext cx="2674938" cy="200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28</Words>
  <Application>Microsoft Office PowerPoint</Application>
  <PresentationFormat>35 mm-es dia</PresentationFormat>
  <Paragraphs>9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37.feladat</dc:title>
  <dc:subject>ECDL</dc:subject>
  <dc:creator>NJSZT</dc:creator>
  <cp:lastModifiedBy>Vera</cp:lastModifiedBy>
  <cp:revision>12</cp:revision>
  <dcterms:created xsi:type="dcterms:W3CDTF">2003-03-02T19:28:36Z</dcterms:created>
  <dcterms:modified xsi:type="dcterms:W3CDTF">2013-06-09T13:30:07Z</dcterms:modified>
</cp:coreProperties>
</file>