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4444" autoAdjust="0"/>
  </p:normalViewPr>
  <p:slideViewPr>
    <p:cSldViewPr>
      <p:cViewPr varScale="1">
        <p:scale>
          <a:sx n="87" d="100"/>
          <a:sy n="87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DE9F1-1DD7-4007-BB5F-6253BB11540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12306-42AA-436A-8DFC-BE368797C55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E09C2-1801-4307-A6C8-FFDC5DE1F34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C1049-F8AE-46E1-AD50-70A141C4E88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ABC39-75EA-4A6A-9287-1C865EEF183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C8B39-8AF0-4B80-AF75-345BB687C3B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9046B-DB01-4E85-8EE9-A50AB93E197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9031D-F755-467E-BE7E-7844C6399A6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402F3-EDC4-4AF8-883F-FF4D63AE582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77710-A3BF-4297-93C2-DA86407442C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6E452-B73D-4EEB-B30B-E8E8B4D1940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0574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7338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54102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0866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810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74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37338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54102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0866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3810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20574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37338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54102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70866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3810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20574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37338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auto">
          <a:xfrm>
            <a:off x="54102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70866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11D3C3-BC38-4239-A94E-DB87B07B8DB7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1668463" y="3017838"/>
            <a:ext cx="5807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>
                <a:solidFill>
                  <a:schemeClr val="hlink"/>
                </a:solidFill>
              </a:rPr>
              <a:t>Szenzációs csempe és padlóburkoló választék az XXX CSEMPEBOLTBAN!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1000" y="368300"/>
            <a:ext cx="8382000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4400">
                <a:latin typeface="Arial" charset="0"/>
              </a:rPr>
              <a:t>üZLETÜNKBE KIVÁLÓ MINŐSÉGŰ OLASZ CSEMPÉK ÉRKEZTEK. tÖBB MINT 80 KÜLÖNBÖZŐ CSEMPE ÉS PADLÓBURKOLÓ KÖZÜL VÁLASZTHAT, A LEGKEDVEZŐBB ÁRTÓL A LEGIGÉNYESEBB MINŐSÉGIG!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68463" y="1141413"/>
            <a:ext cx="580707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4800">
                <a:solidFill>
                  <a:schemeClr val="hlink"/>
                </a:solidFill>
                <a:latin typeface="Arial" charset="0"/>
              </a:rPr>
              <a:t>Címünk: Szeged, Fogas út 99.</a:t>
            </a:r>
          </a:p>
          <a:p>
            <a:r>
              <a:rPr lang="hu-HU" sz="4800">
                <a:solidFill>
                  <a:schemeClr val="hlink"/>
                </a:solidFill>
                <a:latin typeface="Arial" charset="0"/>
              </a:rPr>
              <a:t>	999-999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371600" y="1371600"/>
            <a:ext cx="2879725" cy="2159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u-HU" sz="2200" b="1">
                <a:effectLst>
                  <a:outerShdw blurRad="38100" dist="38100" dir="2700000" algn="tl">
                    <a:srgbClr val="FFFFFF"/>
                  </a:outerShdw>
                </a:effectLst>
              </a:rPr>
              <a:t>Olasz márványmintás csempe</a:t>
            </a:r>
          </a:p>
          <a:p>
            <a:pPr algn="ctr"/>
            <a:r>
              <a:rPr lang="hu-HU" sz="2200" b="1">
                <a:effectLst>
                  <a:outerShdw blurRad="38100" dist="38100" dir="2700000" algn="tl">
                    <a:srgbClr val="FFFFFF"/>
                  </a:outerShdw>
                </a:effectLst>
              </a:rPr>
              <a:t>3000 Ft/m</a:t>
            </a:r>
            <a:r>
              <a:rPr lang="hu-HU" sz="2200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6147" name="Rectangle 3" descr="Gránit"/>
          <p:cNvSpPr>
            <a:spLocks noChangeArrowheads="1"/>
          </p:cNvSpPr>
          <p:nvPr/>
        </p:nvSpPr>
        <p:spPr bwMode="auto">
          <a:xfrm>
            <a:off x="5029200" y="2971800"/>
            <a:ext cx="2879725" cy="28797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u-HU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Gránitmintás fagyálló taposó</a:t>
            </a:r>
          </a:p>
          <a:p>
            <a:pPr algn="ctr"/>
            <a:r>
              <a:rPr lang="hu-HU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2500 Ft/m</a:t>
            </a:r>
            <a:r>
              <a:rPr lang="hu-HU" sz="3200" b="1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</Words>
  <Application>Microsoft Office PowerPoint</Application>
  <PresentationFormat>Diavetítés a képernyőre (4:3 oldalarány)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Times New Roman</vt:lpstr>
      <vt:lpstr>Arial</vt:lpstr>
      <vt:lpstr>Alapértelmezett terv</vt:lpstr>
      <vt:lpstr>1. dia</vt:lpstr>
      <vt:lpstr>2. dia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39.feladat</dc:title>
  <dc:subject>ECDL</dc:subject>
  <dc:creator>NJSZT</dc:creator>
  <cp:lastModifiedBy>Vera</cp:lastModifiedBy>
  <cp:revision>11</cp:revision>
  <dcterms:created xsi:type="dcterms:W3CDTF">2003-03-23T09:44:14Z</dcterms:created>
  <dcterms:modified xsi:type="dcterms:W3CDTF">2013-06-09T13:30:56Z</dcterms:modified>
</cp:coreProperties>
</file>