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626A96-E298-484B-BD9E-4AC3CD5E0982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8DE2D-EA1D-4277-9CE3-CD5D184FC136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6A562-384D-43AD-BCB8-0E3B82BF99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D8C25-EC9F-4680-A35A-3D17B597B00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DDA09-7CD5-4FED-AC4B-6F65537EE75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36628-D4C5-4FCE-92F6-A0D9744E93A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42DD7-9C9F-4A4A-B810-1DA99B05F60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FAA516-BB61-484F-84E3-B479D683707C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D51902-96DF-4456-9D58-C17222C1E34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4A53D4-DF7C-45C4-B655-9C462F1F0D8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CF9AD-9444-4B4A-9F49-EBB0AAD142B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7B351F-4912-43E2-8CA7-BFD45610387F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A770A-22AE-490C-9890-9F45116B6DF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35CC9-9925-4E3E-A9D3-33961472FF2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170A3-EBE8-4688-B2E6-5182B6185E9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DCF19-8A4A-45FD-9DDC-7A63D7B9C95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5F6F2-9D39-4A8D-9E04-231F747BB11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AFED74-C05E-48E8-A347-FF88D22A6130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70F1D-78E3-444F-984A-CB0A47845BD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ED8E6-3B2D-4EA6-9BA9-222C6183B2A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4FC6-EBB3-4492-A4FE-E71E88EFB6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9EE7A-9DD7-411F-8A8B-9FC7AE4E5A7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5F7B7-2D87-4E9B-BF75-EC37914DFC6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3414D-B422-4100-BBFE-7786AE076FF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DF015-663A-4952-9286-9E139D33E65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1D47ADCE-E1A0-45CB-9E04-774B6E88EE3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FE71F87-A8A1-41FB-95A3-05F22DD4ECDD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58775" y="1438275"/>
            <a:ext cx="4114800" cy="172085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Trabant 601 elad</a:t>
            </a:r>
            <a:r>
              <a:rPr lang="hu-HU"/>
              <a:t>ó! Ár: 90 000 Ft</a:t>
            </a:r>
          </a:p>
          <a:p>
            <a:r>
              <a:rPr lang="hu-HU"/>
              <a:t>Tel.: 777-777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318000" y="3598863"/>
            <a:ext cx="4114800" cy="22383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Mitsubishi Galant, 1800 cm</a:t>
            </a:r>
            <a:r>
              <a:rPr lang="hu-HU" baseline="30000"/>
              <a:t>3</a:t>
            </a:r>
            <a:r>
              <a:rPr lang="hu-HU"/>
              <a:t>, kiváló állapotban eladó.</a:t>
            </a:r>
          </a:p>
          <a:p>
            <a:r>
              <a:rPr lang="hu-HU"/>
              <a:t>Tel.: 999-999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4114800" cy="1755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Ipari tevékenységre alkalmas családi ház eladó. </a:t>
            </a:r>
          </a:p>
          <a:p>
            <a:r>
              <a:rPr lang="hu-HU" sz="2600"/>
              <a:t>Érd.: 888-888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58775" y="4267200"/>
            <a:ext cx="4114800" cy="13589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Balatonparti nyaraló eladó. Ár: 45 millió Ft.</a:t>
            </a:r>
          </a:p>
          <a:p>
            <a:r>
              <a:rPr lang="hu-HU" sz="2600"/>
              <a:t>Tel.: 666-666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1755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Elcserélném budapesti 2 szobás lakásomat székesfehérvári 2 szobásra. Tel.: 111-111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2+fél szobás lakás eladó. Érd.: XXX Ingatlaniroda.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13589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Csendes környezetben 3 szobás családi ház eladó.</a:t>
            </a:r>
          </a:p>
          <a:p>
            <a:r>
              <a:rPr lang="hu-HU" sz="2600"/>
              <a:t>Tel.: 333-333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1755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5 szobás családi házamat elcserélném 2 földszinti lakásra.</a:t>
            </a:r>
          </a:p>
          <a:p>
            <a:r>
              <a:rPr lang="hu-HU" sz="2600"/>
              <a:t>Érd.: XXX Ingatlaniroda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4114800" cy="17081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Másfél szobás, 43 nm-es üres lakás hosszú távra kiadó.</a:t>
            </a:r>
          </a:p>
          <a:p>
            <a:r>
              <a:rPr lang="hu-HU" sz="2600"/>
              <a:t>Érd.: 555-555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8775" y="4267200"/>
            <a:ext cx="4114800" cy="17081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Szép, 2 szobás lakás igényeseknek, hosszú távra, bútorozottan kiadó.</a:t>
            </a:r>
          </a:p>
          <a:p>
            <a:r>
              <a:rPr lang="hu-HU" sz="2600"/>
              <a:t>Érd.: 444-444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Aranyhalak eladók.</a:t>
            </a:r>
          </a:p>
          <a:p>
            <a:r>
              <a:rPr lang="hu-HU" sz="2600"/>
              <a:t>Tel.: 222-222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13589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2 éves ékszerteknősöm elcserélném fiatalabbra.</a:t>
            </a:r>
          </a:p>
          <a:p>
            <a:r>
              <a:rPr lang="hu-HU" sz="2600"/>
              <a:t>Tel.: 222-222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graphicFrame>
        <p:nvGraphicFramePr>
          <p:cNvPr id="14395" name="Group 59"/>
          <p:cNvGraphicFramePr>
            <a:graphicFrameLocks noGrp="1"/>
          </p:cNvGraphicFramePr>
          <p:nvPr>
            <p:ph type="tbl" idx="1"/>
          </p:nvPr>
        </p:nvGraphicFramePr>
        <p:xfrm>
          <a:off x="685800" y="2971800"/>
          <a:ext cx="7772400" cy="24384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Lakossági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Vállalkozói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nap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hét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498725" y="1592263"/>
            <a:ext cx="184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hu-HU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687638" y="1597025"/>
            <a:ext cx="4067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4400">
                <a:solidFill>
                  <a:schemeClr val="tx2"/>
                </a:solidFill>
              </a:rPr>
              <a:t>Hirdetési áraink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4114800" cy="9144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8775" y="4267200"/>
            <a:ext cx="4114800" cy="9144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192</Words>
  <Application>Microsoft Office PowerPoint</Application>
  <PresentationFormat>Diavetítés a képernyőre (4:3 oldalarány)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Times New Roman</vt:lpstr>
      <vt:lpstr>Arial</vt:lpstr>
      <vt:lpstr>Alapértelmezett terv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4.feladat</dc:title>
  <dc:subject>ECDL</dc:subject>
  <dc:creator>NJSZT</dc:creator>
  <cp:lastModifiedBy>Vera</cp:lastModifiedBy>
  <cp:revision>8</cp:revision>
  <dcterms:created xsi:type="dcterms:W3CDTF">2003-02-18T10:13:26Z</dcterms:created>
  <dcterms:modified xsi:type="dcterms:W3CDTF">2013-06-09T13:01:00Z</dcterms:modified>
</cp:coreProperties>
</file>