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74DEE-6E03-44AA-AAC1-A21C118D175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07269-370A-41DD-A43E-E610FF0D0B0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24322-EEF4-4907-8F67-5FE9D881C43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90482-112B-4DE8-A827-ECFADE74EDD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6072D-821E-4AB2-895E-C39DFAEC73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0ED8A-CC08-4527-A1B5-FF0AC953FC1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2690-1013-4ED2-8FB7-CC3D21C0D0C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B8D84-A0E8-406D-B9D5-326E2E52C6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95BD6-8C1A-4607-A5FE-D8482CAD4CF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0913B-4F7B-42CD-99A8-5E20BCB8EE2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37336-4D1D-4E7F-B1BE-AE6E4C4220D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A08E65-26E3-45F6-B13E-4328EC0C32D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ecdl4\lektorált\Fö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925" y="2193925"/>
            <a:ext cx="2468563" cy="2468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ecdl4\lektorált\Balat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450" y="2324100"/>
            <a:ext cx="32131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Diavetítés a képernyőre (4:3 oldalarány)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4" baseType="lpstr">
      <vt:lpstr>Times New Roman</vt:lpstr>
      <vt:lpstr>Alapértelmezett terv</vt:lpstr>
      <vt:lpstr>1. dia</vt:lpstr>
      <vt:lpstr>2.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4b.feladat</dc:title>
  <dc:subject>ECDL</dc:subject>
  <dc:creator>NJSZT</dc:creator>
  <cp:lastModifiedBy>Vera</cp:lastModifiedBy>
  <cp:revision>2</cp:revision>
  <dcterms:created xsi:type="dcterms:W3CDTF">2003-05-26T19:51:07Z</dcterms:created>
  <dcterms:modified xsi:type="dcterms:W3CDTF">2013-06-09T13:01:27Z</dcterms:modified>
</cp:coreProperties>
</file>