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hu-HU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chemeClr val="tx1"/>
    </p:penClr>
  </p:showPr>
  <p:clrMru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787"/>
    <p:restoredTop sz="91751" autoAdjust="0"/>
  </p:normalViewPr>
  <p:slideViewPr>
    <p:cSldViewPr>
      <p:cViewPr varScale="1">
        <p:scale>
          <a:sx n="93" d="100"/>
          <a:sy n="93" d="100"/>
        </p:scale>
        <p:origin x="-15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hu-HU"/>
          </a:p>
        </p:txBody>
      </p:sp>
      <p:sp>
        <p:nvSpPr>
          <p:cNvPr id="9220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hu-HU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4084E1-3E22-4B6A-BFE1-10FEE430431A}" type="slidenum">
              <a:rPr lang="hu-HU"/>
              <a:pPr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9A7069-6AD9-4CED-94E2-CFECF306E012}" type="slidenum">
              <a:rPr lang="hu-HU"/>
              <a:pPr/>
              <a:t>3</a:t>
            </a:fld>
            <a:endParaRPr lang="hu-HU"/>
          </a:p>
        </p:txBody>
      </p:sp>
      <p:sp>
        <p:nvSpPr>
          <p:cNvPr id="102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A kedvezmény mértéke 5%.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D6388F-0CBD-435C-8796-AC06100724A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8CBD73-6AB3-4434-8385-5C5C4AB7027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858000" y="609600"/>
            <a:ext cx="1600200" cy="54864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2057400" y="609600"/>
            <a:ext cx="4648200" cy="548640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160B11-443E-4771-AC3C-30313DC51ADA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9B3A62-AA88-42D1-83DB-09C761483DA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AAECEB-5EDA-431F-9128-5BC339007FA5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2057400" y="1981200"/>
            <a:ext cx="3124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5334000" y="1981200"/>
            <a:ext cx="31242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D4CFAF-65D8-435D-964A-12A4D2066299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D4BC67-BD69-4173-8790-30B4A1BD0D3F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C3988-4231-4AFA-84A0-A8A06B7FBC10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33754C-E8CF-4A41-9C9D-A562DC153C16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A3DD17-68C4-4BFD-BE0E-071992AEB3DC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BE27F2-E25A-4E0B-B353-29C0D3FBE6FE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057400" y="609600"/>
            <a:ext cx="6400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Mintacím szerkesztése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57400" y="19812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hu-H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hu-H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97CA456-C131-4ED2-9EE2-1F23842AF2DC}" type="slidenum">
              <a:rPr lang="hu-HU"/>
              <a:pPr/>
              <a:t>‹#›</a:t>
            </a:fld>
            <a:endParaRPr lang="hu-HU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533400" y="0"/>
            <a:ext cx="1295400" cy="6096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XXX </a:t>
            </a:r>
            <a:r>
              <a:rPr lang="hu-HU">
                <a:solidFill>
                  <a:schemeClr val="bg1"/>
                </a:solidFill>
              </a:rPr>
              <a:t>Könyvkiadó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2895600" y="2652713"/>
            <a:ext cx="3749675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/>
              <a:t>Kiadónk tankönyvek, ismeretterjesztő kiadványok, lexikonok kiadásával foglalkozik.</a:t>
            </a:r>
          </a:p>
        </p:txBody>
      </p:sp>
      <p:pic>
        <p:nvPicPr>
          <p:cNvPr id="2056" name="Picture 8" descr="C:\Program Files\Common Files\Microsoft Shared\Clipart\cagcat50\BS00554_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29400" y="4495800"/>
            <a:ext cx="2070100" cy="18065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Eddig megjelent kiadványaink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Regék és mondák (történelmi olvasókönyv általános iskolásoknak)</a:t>
            </a:r>
          </a:p>
          <a:p>
            <a:r>
              <a:rPr lang="hu-HU"/>
              <a:t>Érettségi feladatok fizikából</a:t>
            </a:r>
          </a:p>
          <a:p>
            <a:r>
              <a:rPr lang="hu-HU"/>
              <a:t>Érettségi feladatok biológiából</a:t>
            </a:r>
          </a:p>
          <a:p>
            <a:r>
              <a:rPr lang="hu-HU"/>
              <a:t>Érettségi feladatok matematikából</a:t>
            </a:r>
          </a:p>
          <a:p>
            <a:r>
              <a:rPr lang="hu-HU"/>
              <a:t>Biológiai kislexikon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3"/>
          <p:cNvSpPr>
            <a:spLocks noChangeArrowheads="1"/>
          </p:cNvSpPr>
          <p:nvPr/>
        </p:nvSpPr>
        <p:spPr bwMode="auto">
          <a:xfrm>
            <a:off x="2743200" y="1524000"/>
            <a:ext cx="5715000" cy="3810000"/>
          </a:xfrm>
          <a:prstGeom prst="irregularSeal2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hu-HU"/>
              <a:t>Viszonteladók és iskolák kedvezménnyel vásárolhatnak!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895600" y="2652713"/>
            <a:ext cx="3749675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hu-HU"/>
              <a:t>Keresse fel bemutatóüzletünket a kiadónál!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apértelmezett terv">
  <a:themeElements>
    <a:clrScheme name="Alapértelmezett terv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lapértelmezett terv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lapértelmezett terv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lapértelmezett terv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lapértelmezett terv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51</Words>
  <Application>Microsoft Office PowerPoint</Application>
  <PresentationFormat>Diavetítés a képernyőre (4:3 oldalarány)</PresentationFormat>
  <Paragraphs>11</Paragraphs>
  <Slides>4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6" baseType="lpstr">
      <vt:lpstr>Times New Roman</vt:lpstr>
      <vt:lpstr>Alapértelmezett terv</vt:lpstr>
      <vt:lpstr>1. dia</vt:lpstr>
      <vt:lpstr>Eddig megjelent kiadványaink</vt:lpstr>
      <vt:lpstr>3. dia</vt:lpstr>
      <vt:lpstr>4. dia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Prezentáció forrás, 40.feladat</dc:title>
  <dc:subject>ECDL</dc:subject>
  <dc:creator>NJSZT</dc:creator>
  <cp:lastModifiedBy>Vera</cp:lastModifiedBy>
  <cp:revision>5</cp:revision>
  <dcterms:created xsi:type="dcterms:W3CDTF">2003-03-23T08:14:40Z</dcterms:created>
  <dcterms:modified xsi:type="dcterms:W3CDTF">2013-06-09T13:31:19Z</dcterms:modified>
</cp:coreProperties>
</file>