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1751" autoAdjust="0"/>
  </p:normalViewPr>
  <p:slideViewPr>
    <p:cSldViewPr>
      <p:cViewPr varScale="1">
        <p:scale>
          <a:sx n="93" d="100"/>
          <a:sy n="93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2AEB6E-6666-4AD5-8B97-40E22E323885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24277-6EFB-4EF9-965A-67F235DD5289}" type="slidenum">
              <a:rPr lang="hu-HU"/>
              <a:pPr/>
              <a:t>3</a:t>
            </a:fld>
            <a:endParaRPr lang="hu-HU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kedvezmény mértéke 5%.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B0354-3AF2-4431-8589-D67CDF1A456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BA2A6-393E-4D28-9979-B604CCDD046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16002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057400" y="609600"/>
            <a:ext cx="46482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B31AF-168A-48BA-927A-6A13C33307E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2840E-3E34-4094-AA51-94D6898BBBD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FB6A5-7729-4A70-885C-DAC0E92D819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057400" y="1981200"/>
            <a:ext cx="3124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34000" y="1981200"/>
            <a:ext cx="3124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4F3C5-CEBA-4120-A16B-F20EBF5D310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5E061-96F6-42C5-811B-E1BC1D9F9B5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B832D-58ED-4C72-82DF-F91AE93BF06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E4966-1318-4AD2-B991-286205D6CA7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B2B3B-7A2A-44A9-B75F-4920F00693C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15631-D361-4508-855B-D1C98767A12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6096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9812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28512F5-153C-43A5-BBE9-44E9BCE9C897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33400" y="0"/>
            <a:ext cx="1295400" cy="609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XXX </a:t>
            </a:r>
            <a:r>
              <a:rPr lang="hu-HU">
                <a:solidFill>
                  <a:schemeClr val="bg1"/>
                </a:solidFill>
              </a:rPr>
              <a:t>Könyvkiadó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95600" y="2652713"/>
            <a:ext cx="3749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/>
              <a:t>Kiadónk tankönyvek, ismeretterjesztő kiadványok, lexikonok kiadásával foglalkozik.</a:t>
            </a:r>
          </a:p>
        </p:txBody>
      </p:sp>
      <p:pic>
        <p:nvPicPr>
          <p:cNvPr id="2056" name="Picture 8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495800"/>
            <a:ext cx="2070100" cy="180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Eddig megjelent kiadványaink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Regék és mondák (történelmi olvasókönyv általános iskolásoknak)</a:t>
            </a:r>
          </a:p>
          <a:p>
            <a:r>
              <a:rPr lang="hu-HU"/>
              <a:t>Érettségi feladatok fizikából</a:t>
            </a:r>
          </a:p>
          <a:p>
            <a:r>
              <a:rPr lang="hu-HU"/>
              <a:t>Érettségi feladatok biológiából</a:t>
            </a:r>
          </a:p>
          <a:p>
            <a:r>
              <a:rPr lang="hu-HU"/>
              <a:t>Érettségi feladatok matematikából</a:t>
            </a:r>
          </a:p>
          <a:p>
            <a:r>
              <a:rPr lang="hu-HU"/>
              <a:t>Biológiai kislexikon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2743200" y="1524000"/>
            <a:ext cx="5715000" cy="3810000"/>
          </a:xfrm>
          <a:prstGeom prst="irregularSeal2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u-HU"/>
              <a:t>Viszonteladók és iskolák kedvezménnyel vásárolhatnak!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95600" y="2652713"/>
            <a:ext cx="37496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/>
              <a:t>Keresse fel bemutatóüzletünket a kiadónál!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Diavetítés a képernyőre (4:3 oldalarány)</PresentationFormat>
  <Paragraphs>11</Paragraphs>
  <Slides>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Times New Roman</vt:lpstr>
      <vt:lpstr>Alapértelmezett terv</vt:lpstr>
      <vt:lpstr>1. dia</vt:lpstr>
      <vt:lpstr>Eddig megjelent kiadványaink</vt:lpstr>
      <vt:lpstr>3. dia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41.feladat</dc:title>
  <dc:subject>ECDL</dc:subject>
  <dc:creator>NJSZT</dc:creator>
  <cp:lastModifiedBy>Vera</cp:lastModifiedBy>
  <cp:revision>5</cp:revision>
  <dcterms:created xsi:type="dcterms:W3CDTF">2003-03-23T08:14:40Z</dcterms:created>
  <dcterms:modified xsi:type="dcterms:W3CDTF">2013-06-09T13:31:41Z</dcterms:modified>
</cp:coreProperties>
</file>