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FF00"/>
    <a:srgbClr val="CC3300"/>
    <a:srgbClr val="996600"/>
    <a:srgbClr val="CC9900"/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9" d="100"/>
          <a:sy n="69" d="100"/>
        </p:scale>
        <p:origin x="-114" y="-426"/>
      </p:cViewPr>
      <p:guideLst>
        <p:guide orient="horz" pos="2496"/>
        <p:guide pos="24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819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F701973-6270-464B-82D6-D3BD5560B2C8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E7CC9-BE33-4DC1-BEDD-963CB5EA803C}" type="slidenum">
              <a:rPr lang="hu-HU"/>
              <a:pPr/>
              <a:t>3</a:t>
            </a:fld>
            <a:endParaRPr lang="hu-HU"/>
          </a:p>
        </p:txBody>
      </p:sp>
      <p:sp>
        <p:nvSpPr>
          <p:cNvPr id="9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Áruházunkhoz 650 férőhelyes ingyenes parkoló tartozik.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5334C-BA60-4324-AB85-EF9ED344B7D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E705C8-0201-4D7D-8F1C-90B915C57AE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5600700" y="1600200"/>
            <a:ext cx="1638300" cy="44958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1600200"/>
            <a:ext cx="4762500" cy="44958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7F595F-1A45-48F8-B3BE-8BD849D3573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19B878-65AC-4BB1-9379-A42ED2B9D7E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C44DF-83AB-4809-B21F-F3DBCB81CFB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2819400"/>
            <a:ext cx="32004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038600" y="2819400"/>
            <a:ext cx="32004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8A893-20AA-4CA8-BE68-875FA2C1C03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04C87-FDD3-4976-902C-ABFDB75937A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656DF-4082-4A49-9A8B-44B2A83EE21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8EE5B3-882B-4FE0-8AFC-7F256782756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33B777-2368-400E-9539-7970C9E3A4D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6855C8-1798-4686-B463-20164FA3B7D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1100138"/>
            <a:ext cx="7916863" cy="5757862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rgbClr val="6633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00200"/>
            <a:ext cx="6553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819400"/>
            <a:ext cx="6553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3048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66"/>
                </a:solidFill>
              </a:defRPr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53400" y="6248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023B9BE-CF9A-4232-BCFD-ED9E23F70E87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8305800" y="2286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>
                <a:sym typeface="Wingdings" pitchFamily="2" charset="2"/>
              </a:rPr>
              <a:t></a:t>
            </a:r>
            <a:endParaRPr lang="hu-HU"/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5943600" y="228600"/>
            <a:ext cx="219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66"/>
                </a:solidFill>
              </a:rPr>
              <a:t>XXX </a:t>
            </a:r>
            <a:r>
              <a:rPr lang="hu-HU">
                <a:solidFill>
                  <a:srgbClr val="FFFF66"/>
                </a:solidFill>
              </a:rPr>
              <a:t>ÁRUHÁZ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Őszi kollekciónkból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hu-HU"/>
              <a:t>Férfi és női overallok</a:t>
            </a:r>
          </a:p>
          <a:p>
            <a:pPr>
              <a:spcBef>
                <a:spcPct val="0"/>
              </a:spcBef>
            </a:pPr>
            <a:r>
              <a:rPr lang="hu-HU"/>
              <a:t>Gyermek kabátkák</a:t>
            </a:r>
          </a:p>
          <a:p>
            <a:pPr>
              <a:spcBef>
                <a:spcPct val="0"/>
              </a:spcBef>
            </a:pPr>
            <a:r>
              <a:rPr lang="hu-HU"/>
              <a:t>Férfi nadrágok 40% engedménnyel</a:t>
            </a:r>
          </a:p>
          <a:p>
            <a:pPr>
              <a:spcBef>
                <a:spcPct val="0"/>
              </a:spcBef>
            </a:pPr>
            <a:r>
              <a:rPr lang="hu-HU"/>
              <a:t>Női kosztümök 20% engedménnyel</a:t>
            </a:r>
          </a:p>
          <a:p>
            <a:pPr>
              <a:spcBef>
                <a:spcPct val="0"/>
              </a:spcBef>
            </a:pPr>
            <a:r>
              <a:rPr lang="hu-HU"/>
              <a:t>Esernyők, esőkabátok óriási engedménnyel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09600" y="2743200"/>
            <a:ext cx="66294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hu-HU" sz="4000"/>
              <a:t>Legyen ősz, tél, tavasz vagy nyár, mindig várja önt az xxx áruház!</a:t>
            </a:r>
          </a:p>
        </p:txBody>
      </p:sp>
      <p:grpSp>
        <p:nvGrpSpPr>
          <p:cNvPr id="4117" name="Group 21"/>
          <p:cNvGrpSpPr>
            <a:grpSpLocks/>
          </p:cNvGrpSpPr>
          <p:nvPr/>
        </p:nvGrpSpPr>
        <p:grpSpPr bwMode="auto">
          <a:xfrm>
            <a:off x="228600" y="1379538"/>
            <a:ext cx="1663700" cy="1427162"/>
            <a:chOff x="144" y="869"/>
            <a:chExt cx="1048" cy="899"/>
          </a:xfrm>
        </p:grpSpPr>
        <p:sp>
          <p:nvSpPr>
            <p:cNvPr id="4100" name="Freeform 4"/>
            <p:cNvSpPr>
              <a:spLocks/>
            </p:cNvSpPr>
            <p:nvPr/>
          </p:nvSpPr>
          <p:spPr bwMode="auto">
            <a:xfrm>
              <a:off x="152" y="1340"/>
              <a:ext cx="406" cy="315"/>
            </a:xfrm>
            <a:custGeom>
              <a:avLst/>
              <a:gdLst/>
              <a:ahLst/>
              <a:cxnLst>
                <a:cxn ang="0">
                  <a:pos x="1200" y="497"/>
                </a:cxn>
                <a:cxn ang="0">
                  <a:pos x="1011" y="792"/>
                </a:cxn>
                <a:cxn ang="0">
                  <a:pos x="884" y="871"/>
                </a:cxn>
                <a:cxn ang="0">
                  <a:pos x="827" y="796"/>
                </a:cxn>
                <a:cxn ang="0">
                  <a:pos x="815" y="661"/>
                </a:cxn>
                <a:cxn ang="0">
                  <a:pos x="642" y="867"/>
                </a:cxn>
                <a:cxn ang="0">
                  <a:pos x="542" y="876"/>
                </a:cxn>
                <a:cxn ang="0">
                  <a:pos x="478" y="724"/>
                </a:cxn>
                <a:cxn ang="0">
                  <a:pos x="247" y="944"/>
                </a:cxn>
                <a:cxn ang="0">
                  <a:pos x="201" y="881"/>
                </a:cxn>
                <a:cxn ang="0">
                  <a:pos x="243" y="770"/>
                </a:cxn>
                <a:cxn ang="0">
                  <a:pos x="64" y="792"/>
                </a:cxn>
                <a:cxn ang="0">
                  <a:pos x="0" y="698"/>
                </a:cxn>
                <a:cxn ang="0">
                  <a:pos x="37" y="608"/>
                </a:cxn>
                <a:cxn ang="0">
                  <a:pos x="117" y="533"/>
                </a:cxn>
                <a:cxn ang="0">
                  <a:pos x="83" y="450"/>
                </a:cxn>
                <a:cxn ang="0">
                  <a:pos x="152" y="392"/>
                </a:cxn>
                <a:cxn ang="0">
                  <a:pos x="421" y="323"/>
                </a:cxn>
                <a:cxn ang="0">
                  <a:pos x="384" y="228"/>
                </a:cxn>
                <a:cxn ang="0">
                  <a:pos x="478" y="149"/>
                </a:cxn>
                <a:cxn ang="0">
                  <a:pos x="790" y="169"/>
                </a:cxn>
                <a:cxn ang="0">
                  <a:pos x="789" y="34"/>
                </a:cxn>
                <a:cxn ang="0">
                  <a:pos x="896" y="0"/>
                </a:cxn>
                <a:cxn ang="0">
                  <a:pos x="1148" y="159"/>
                </a:cxn>
                <a:cxn ang="0">
                  <a:pos x="1216" y="328"/>
                </a:cxn>
                <a:cxn ang="0">
                  <a:pos x="1200" y="497"/>
                </a:cxn>
                <a:cxn ang="0">
                  <a:pos x="1200" y="497"/>
                </a:cxn>
                <a:cxn ang="0">
                  <a:pos x="1200" y="497"/>
                </a:cxn>
              </a:cxnLst>
              <a:rect l="0" t="0" r="r" b="b"/>
              <a:pathLst>
                <a:path w="1216" h="944">
                  <a:moveTo>
                    <a:pt x="1200" y="497"/>
                  </a:moveTo>
                  <a:lnTo>
                    <a:pt x="1011" y="792"/>
                  </a:lnTo>
                  <a:lnTo>
                    <a:pt x="884" y="871"/>
                  </a:lnTo>
                  <a:lnTo>
                    <a:pt x="827" y="796"/>
                  </a:lnTo>
                  <a:lnTo>
                    <a:pt x="815" y="661"/>
                  </a:lnTo>
                  <a:lnTo>
                    <a:pt x="642" y="867"/>
                  </a:lnTo>
                  <a:lnTo>
                    <a:pt x="542" y="876"/>
                  </a:lnTo>
                  <a:lnTo>
                    <a:pt x="478" y="724"/>
                  </a:lnTo>
                  <a:lnTo>
                    <a:pt x="247" y="944"/>
                  </a:lnTo>
                  <a:lnTo>
                    <a:pt x="201" y="881"/>
                  </a:lnTo>
                  <a:lnTo>
                    <a:pt x="243" y="770"/>
                  </a:lnTo>
                  <a:lnTo>
                    <a:pt x="64" y="792"/>
                  </a:lnTo>
                  <a:lnTo>
                    <a:pt x="0" y="698"/>
                  </a:lnTo>
                  <a:lnTo>
                    <a:pt x="37" y="608"/>
                  </a:lnTo>
                  <a:lnTo>
                    <a:pt x="117" y="533"/>
                  </a:lnTo>
                  <a:lnTo>
                    <a:pt x="83" y="450"/>
                  </a:lnTo>
                  <a:lnTo>
                    <a:pt x="152" y="392"/>
                  </a:lnTo>
                  <a:lnTo>
                    <a:pt x="421" y="323"/>
                  </a:lnTo>
                  <a:lnTo>
                    <a:pt x="384" y="228"/>
                  </a:lnTo>
                  <a:lnTo>
                    <a:pt x="478" y="149"/>
                  </a:lnTo>
                  <a:lnTo>
                    <a:pt x="790" y="169"/>
                  </a:lnTo>
                  <a:lnTo>
                    <a:pt x="789" y="34"/>
                  </a:lnTo>
                  <a:lnTo>
                    <a:pt x="896" y="0"/>
                  </a:lnTo>
                  <a:lnTo>
                    <a:pt x="1148" y="159"/>
                  </a:lnTo>
                  <a:lnTo>
                    <a:pt x="1216" y="328"/>
                  </a:lnTo>
                  <a:lnTo>
                    <a:pt x="1200" y="497"/>
                  </a:lnTo>
                  <a:lnTo>
                    <a:pt x="1200" y="497"/>
                  </a:lnTo>
                  <a:lnTo>
                    <a:pt x="1200" y="497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01" name="Freeform 5"/>
            <p:cNvSpPr>
              <a:spLocks/>
            </p:cNvSpPr>
            <p:nvPr/>
          </p:nvSpPr>
          <p:spPr bwMode="auto">
            <a:xfrm>
              <a:off x="228" y="1475"/>
              <a:ext cx="115" cy="86"/>
            </a:xfrm>
            <a:custGeom>
              <a:avLst/>
              <a:gdLst/>
              <a:ahLst/>
              <a:cxnLst>
                <a:cxn ang="0">
                  <a:pos x="242" y="67"/>
                </a:cxn>
                <a:cxn ang="0">
                  <a:pos x="173" y="81"/>
                </a:cxn>
                <a:cxn ang="0">
                  <a:pos x="103" y="96"/>
                </a:cxn>
                <a:cxn ang="0">
                  <a:pos x="62" y="109"/>
                </a:cxn>
                <a:cxn ang="0">
                  <a:pos x="22" y="121"/>
                </a:cxn>
                <a:cxn ang="0">
                  <a:pos x="0" y="113"/>
                </a:cxn>
                <a:cxn ang="0">
                  <a:pos x="0" y="102"/>
                </a:cxn>
                <a:cxn ang="0">
                  <a:pos x="10" y="93"/>
                </a:cxn>
                <a:cxn ang="0">
                  <a:pos x="30" y="83"/>
                </a:cxn>
                <a:cxn ang="0">
                  <a:pos x="66" y="71"/>
                </a:cxn>
                <a:cxn ang="0">
                  <a:pos x="110" y="57"/>
                </a:cxn>
                <a:cxn ang="0">
                  <a:pos x="160" y="43"/>
                </a:cxn>
                <a:cxn ang="0">
                  <a:pos x="210" y="28"/>
                </a:cxn>
                <a:cxn ang="0">
                  <a:pos x="255" y="15"/>
                </a:cxn>
                <a:cxn ang="0">
                  <a:pos x="314" y="0"/>
                </a:cxn>
                <a:cxn ang="0">
                  <a:pos x="345" y="3"/>
                </a:cxn>
                <a:cxn ang="0">
                  <a:pos x="346" y="27"/>
                </a:cxn>
                <a:cxn ang="0">
                  <a:pos x="338" y="44"/>
                </a:cxn>
                <a:cxn ang="0">
                  <a:pos x="326" y="64"/>
                </a:cxn>
                <a:cxn ang="0">
                  <a:pos x="310" y="86"/>
                </a:cxn>
                <a:cxn ang="0">
                  <a:pos x="290" y="109"/>
                </a:cxn>
                <a:cxn ang="0">
                  <a:pos x="269" y="133"/>
                </a:cxn>
                <a:cxn ang="0">
                  <a:pos x="258" y="145"/>
                </a:cxn>
                <a:cxn ang="0">
                  <a:pos x="248" y="157"/>
                </a:cxn>
                <a:cxn ang="0">
                  <a:pos x="236" y="168"/>
                </a:cxn>
                <a:cxn ang="0">
                  <a:pos x="226" y="178"/>
                </a:cxn>
                <a:cxn ang="0">
                  <a:pos x="205" y="200"/>
                </a:cxn>
                <a:cxn ang="0">
                  <a:pos x="187" y="217"/>
                </a:cxn>
                <a:cxn ang="0">
                  <a:pos x="172" y="232"/>
                </a:cxn>
                <a:cxn ang="0">
                  <a:pos x="154" y="247"/>
                </a:cxn>
                <a:cxn ang="0">
                  <a:pos x="123" y="256"/>
                </a:cxn>
                <a:cxn ang="0">
                  <a:pos x="100" y="243"/>
                </a:cxn>
                <a:cxn ang="0">
                  <a:pos x="97" y="212"/>
                </a:cxn>
                <a:cxn ang="0">
                  <a:pos x="108" y="189"/>
                </a:cxn>
                <a:cxn ang="0">
                  <a:pos x="129" y="164"/>
                </a:cxn>
                <a:cxn ang="0">
                  <a:pos x="143" y="151"/>
                </a:cxn>
                <a:cxn ang="0">
                  <a:pos x="156" y="139"/>
                </a:cxn>
                <a:cxn ang="0">
                  <a:pos x="170" y="127"/>
                </a:cxn>
                <a:cxn ang="0">
                  <a:pos x="186" y="115"/>
                </a:cxn>
                <a:cxn ang="0">
                  <a:pos x="200" y="103"/>
                </a:cxn>
                <a:cxn ang="0">
                  <a:pos x="214" y="92"/>
                </a:cxn>
                <a:cxn ang="0">
                  <a:pos x="229" y="80"/>
                </a:cxn>
                <a:cxn ang="0">
                  <a:pos x="242" y="67"/>
                </a:cxn>
                <a:cxn ang="0">
                  <a:pos x="242" y="67"/>
                </a:cxn>
              </a:cxnLst>
              <a:rect l="0" t="0" r="r" b="b"/>
              <a:pathLst>
                <a:path w="346" h="256">
                  <a:moveTo>
                    <a:pt x="242" y="67"/>
                  </a:moveTo>
                  <a:lnTo>
                    <a:pt x="173" y="81"/>
                  </a:lnTo>
                  <a:lnTo>
                    <a:pt x="103" y="96"/>
                  </a:lnTo>
                  <a:lnTo>
                    <a:pt x="62" y="109"/>
                  </a:lnTo>
                  <a:lnTo>
                    <a:pt x="22" y="121"/>
                  </a:lnTo>
                  <a:lnTo>
                    <a:pt x="0" y="113"/>
                  </a:lnTo>
                  <a:lnTo>
                    <a:pt x="0" y="102"/>
                  </a:lnTo>
                  <a:lnTo>
                    <a:pt x="10" y="93"/>
                  </a:lnTo>
                  <a:lnTo>
                    <a:pt x="30" y="83"/>
                  </a:lnTo>
                  <a:lnTo>
                    <a:pt x="66" y="71"/>
                  </a:lnTo>
                  <a:lnTo>
                    <a:pt x="110" y="57"/>
                  </a:lnTo>
                  <a:lnTo>
                    <a:pt x="160" y="43"/>
                  </a:lnTo>
                  <a:lnTo>
                    <a:pt x="210" y="28"/>
                  </a:lnTo>
                  <a:lnTo>
                    <a:pt x="255" y="15"/>
                  </a:lnTo>
                  <a:lnTo>
                    <a:pt x="314" y="0"/>
                  </a:lnTo>
                  <a:lnTo>
                    <a:pt x="345" y="3"/>
                  </a:lnTo>
                  <a:lnTo>
                    <a:pt x="346" y="27"/>
                  </a:lnTo>
                  <a:lnTo>
                    <a:pt x="338" y="44"/>
                  </a:lnTo>
                  <a:lnTo>
                    <a:pt x="326" y="64"/>
                  </a:lnTo>
                  <a:lnTo>
                    <a:pt x="310" y="86"/>
                  </a:lnTo>
                  <a:lnTo>
                    <a:pt x="290" y="109"/>
                  </a:lnTo>
                  <a:lnTo>
                    <a:pt x="269" y="133"/>
                  </a:lnTo>
                  <a:lnTo>
                    <a:pt x="258" y="145"/>
                  </a:lnTo>
                  <a:lnTo>
                    <a:pt x="248" y="157"/>
                  </a:lnTo>
                  <a:lnTo>
                    <a:pt x="236" y="168"/>
                  </a:lnTo>
                  <a:lnTo>
                    <a:pt x="226" y="178"/>
                  </a:lnTo>
                  <a:lnTo>
                    <a:pt x="205" y="200"/>
                  </a:lnTo>
                  <a:lnTo>
                    <a:pt x="187" y="217"/>
                  </a:lnTo>
                  <a:lnTo>
                    <a:pt x="172" y="232"/>
                  </a:lnTo>
                  <a:lnTo>
                    <a:pt x="154" y="247"/>
                  </a:lnTo>
                  <a:lnTo>
                    <a:pt x="123" y="256"/>
                  </a:lnTo>
                  <a:lnTo>
                    <a:pt x="100" y="243"/>
                  </a:lnTo>
                  <a:lnTo>
                    <a:pt x="97" y="212"/>
                  </a:lnTo>
                  <a:lnTo>
                    <a:pt x="108" y="189"/>
                  </a:lnTo>
                  <a:lnTo>
                    <a:pt x="129" y="164"/>
                  </a:lnTo>
                  <a:lnTo>
                    <a:pt x="143" y="151"/>
                  </a:lnTo>
                  <a:lnTo>
                    <a:pt x="156" y="139"/>
                  </a:lnTo>
                  <a:lnTo>
                    <a:pt x="170" y="127"/>
                  </a:lnTo>
                  <a:lnTo>
                    <a:pt x="186" y="115"/>
                  </a:lnTo>
                  <a:lnTo>
                    <a:pt x="200" y="103"/>
                  </a:lnTo>
                  <a:lnTo>
                    <a:pt x="214" y="92"/>
                  </a:lnTo>
                  <a:lnTo>
                    <a:pt x="229" y="80"/>
                  </a:lnTo>
                  <a:lnTo>
                    <a:pt x="242" y="67"/>
                  </a:lnTo>
                  <a:lnTo>
                    <a:pt x="242" y="67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02" name="Freeform 6"/>
            <p:cNvSpPr>
              <a:spLocks/>
            </p:cNvSpPr>
            <p:nvPr/>
          </p:nvSpPr>
          <p:spPr bwMode="auto">
            <a:xfrm>
              <a:off x="337" y="1427"/>
              <a:ext cx="12" cy="1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5" y="19"/>
                </a:cxn>
                <a:cxn ang="0">
                  <a:pos x="18" y="6"/>
                </a:cxn>
                <a:cxn ang="0">
                  <a:pos x="31" y="0"/>
                </a:cxn>
                <a:cxn ang="0">
                  <a:pos x="37" y="8"/>
                </a:cxn>
                <a:cxn ang="0">
                  <a:pos x="30" y="43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37" h="43">
                  <a:moveTo>
                    <a:pt x="0" y="32"/>
                  </a:moveTo>
                  <a:lnTo>
                    <a:pt x="5" y="19"/>
                  </a:lnTo>
                  <a:lnTo>
                    <a:pt x="18" y="6"/>
                  </a:lnTo>
                  <a:lnTo>
                    <a:pt x="31" y="0"/>
                  </a:lnTo>
                  <a:lnTo>
                    <a:pt x="37" y="8"/>
                  </a:lnTo>
                  <a:lnTo>
                    <a:pt x="30" y="43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auto">
            <a:xfrm>
              <a:off x="333" y="1425"/>
              <a:ext cx="91" cy="112"/>
            </a:xfrm>
            <a:custGeom>
              <a:avLst/>
              <a:gdLst/>
              <a:ahLst/>
              <a:cxnLst>
                <a:cxn ang="0">
                  <a:pos x="204" y="115"/>
                </a:cxn>
                <a:cxn ang="0">
                  <a:pos x="162" y="103"/>
                </a:cxn>
                <a:cxn ang="0">
                  <a:pos x="106" y="84"/>
                </a:cxn>
                <a:cxn ang="0">
                  <a:pos x="53" y="64"/>
                </a:cxn>
                <a:cxn ang="0">
                  <a:pos x="16" y="45"/>
                </a:cxn>
                <a:cxn ang="0">
                  <a:pos x="0" y="26"/>
                </a:cxn>
                <a:cxn ang="0">
                  <a:pos x="0" y="9"/>
                </a:cxn>
                <a:cxn ang="0">
                  <a:pos x="12" y="0"/>
                </a:cxn>
                <a:cxn ang="0">
                  <a:pos x="36" y="3"/>
                </a:cxn>
                <a:cxn ang="0">
                  <a:pos x="90" y="21"/>
                </a:cxn>
                <a:cxn ang="0">
                  <a:pos x="142" y="35"/>
                </a:cxn>
                <a:cxn ang="0">
                  <a:pos x="249" y="61"/>
                </a:cxn>
                <a:cxn ang="0">
                  <a:pos x="269" y="73"/>
                </a:cxn>
                <a:cxn ang="0">
                  <a:pos x="273" y="97"/>
                </a:cxn>
                <a:cxn ang="0">
                  <a:pos x="262" y="153"/>
                </a:cxn>
                <a:cxn ang="0">
                  <a:pos x="246" y="209"/>
                </a:cxn>
                <a:cxn ang="0">
                  <a:pos x="236" y="238"/>
                </a:cxn>
                <a:cxn ang="0">
                  <a:pos x="225" y="265"/>
                </a:cxn>
                <a:cxn ang="0">
                  <a:pos x="213" y="291"/>
                </a:cxn>
                <a:cxn ang="0">
                  <a:pos x="202" y="316"/>
                </a:cxn>
                <a:cxn ang="0">
                  <a:pos x="191" y="330"/>
                </a:cxn>
                <a:cxn ang="0">
                  <a:pos x="179" y="338"/>
                </a:cxn>
                <a:cxn ang="0">
                  <a:pos x="153" y="336"/>
                </a:cxn>
                <a:cxn ang="0">
                  <a:pos x="134" y="317"/>
                </a:cxn>
                <a:cxn ang="0">
                  <a:pos x="130" y="303"/>
                </a:cxn>
                <a:cxn ang="0">
                  <a:pos x="133" y="286"/>
                </a:cxn>
                <a:cxn ang="0">
                  <a:pos x="153" y="226"/>
                </a:cxn>
                <a:cxn ang="0">
                  <a:pos x="165" y="197"/>
                </a:cxn>
                <a:cxn ang="0">
                  <a:pos x="179" y="171"/>
                </a:cxn>
                <a:cxn ang="0">
                  <a:pos x="193" y="144"/>
                </a:cxn>
                <a:cxn ang="0">
                  <a:pos x="204" y="115"/>
                </a:cxn>
                <a:cxn ang="0">
                  <a:pos x="204" y="115"/>
                </a:cxn>
              </a:cxnLst>
              <a:rect l="0" t="0" r="r" b="b"/>
              <a:pathLst>
                <a:path w="273" h="338">
                  <a:moveTo>
                    <a:pt x="204" y="115"/>
                  </a:moveTo>
                  <a:lnTo>
                    <a:pt x="162" y="103"/>
                  </a:lnTo>
                  <a:lnTo>
                    <a:pt x="106" y="84"/>
                  </a:lnTo>
                  <a:lnTo>
                    <a:pt x="53" y="64"/>
                  </a:lnTo>
                  <a:lnTo>
                    <a:pt x="16" y="45"/>
                  </a:lnTo>
                  <a:lnTo>
                    <a:pt x="0" y="26"/>
                  </a:lnTo>
                  <a:lnTo>
                    <a:pt x="0" y="9"/>
                  </a:lnTo>
                  <a:lnTo>
                    <a:pt x="12" y="0"/>
                  </a:lnTo>
                  <a:lnTo>
                    <a:pt x="36" y="3"/>
                  </a:lnTo>
                  <a:lnTo>
                    <a:pt x="90" y="21"/>
                  </a:lnTo>
                  <a:lnTo>
                    <a:pt x="142" y="35"/>
                  </a:lnTo>
                  <a:lnTo>
                    <a:pt x="249" y="61"/>
                  </a:lnTo>
                  <a:lnTo>
                    <a:pt x="269" y="73"/>
                  </a:lnTo>
                  <a:lnTo>
                    <a:pt x="273" y="97"/>
                  </a:lnTo>
                  <a:lnTo>
                    <a:pt x="262" y="153"/>
                  </a:lnTo>
                  <a:lnTo>
                    <a:pt x="246" y="209"/>
                  </a:lnTo>
                  <a:lnTo>
                    <a:pt x="236" y="238"/>
                  </a:lnTo>
                  <a:lnTo>
                    <a:pt x="225" y="265"/>
                  </a:lnTo>
                  <a:lnTo>
                    <a:pt x="213" y="291"/>
                  </a:lnTo>
                  <a:lnTo>
                    <a:pt x="202" y="316"/>
                  </a:lnTo>
                  <a:lnTo>
                    <a:pt x="191" y="330"/>
                  </a:lnTo>
                  <a:lnTo>
                    <a:pt x="179" y="338"/>
                  </a:lnTo>
                  <a:lnTo>
                    <a:pt x="153" y="336"/>
                  </a:lnTo>
                  <a:lnTo>
                    <a:pt x="134" y="317"/>
                  </a:lnTo>
                  <a:lnTo>
                    <a:pt x="130" y="303"/>
                  </a:lnTo>
                  <a:lnTo>
                    <a:pt x="133" y="286"/>
                  </a:lnTo>
                  <a:lnTo>
                    <a:pt x="153" y="226"/>
                  </a:lnTo>
                  <a:lnTo>
                    <a:pt x="165" y="197"/>
                  </a:lnTo>
                  <a:lnTo>
                    <a:pt x="179" y="171"/>
                  </a:lnTo>
                  <a:lnTo>
                    <a:pt x="193" y="144"/>
                  </a:lnTo>
                  <a:lnTo>
                    <a:pt x="204" y="115"/>
                  </a:lnTo>
                  <a:lnTo>
                    <a:pt x="204" y="115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04" name="Freeform 8"/>
            <p:cNvSpPr>
              <a:spLocks/>
            </p:cNvSpPr>
            <p:nvPr/>
          </p:nvSpPr>
          <p:spPr bwMode="auto">
            <a:xfrm>
              <a:off x="447" y="1404"/>
              <a:ext cx="76" cy="11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07" y="15"/>
                </a:cxn>
                <a:cxn ang="0">
                  <a:pos x="189" y="50"/>
                </a:cxn>
                <a:cxn ang="0">
                  <a:pos x="214" y="75"/>
                </a:cxn>
                <a:cxn ang="0">
                  <a:pos x="226" y="103"/>
                </a:cxn>
                <a:cxn ang="0">
                  <a:pos x="228" y="135"/>
                </a:cxn>
                <a:cxn ang="0">
                  <a:pos x="221" y="168"/>
                </a:cxn>
                <a:cxn ang="0">
                  <a:pos x="209" y="201"/>
                </a:cxn>
                <a:cxn ang="0">
                  <a:pos x="194" y="234"/>
                </a:cxn>
                <a:cxn ang="0">
                  <a:pos x="179" y="264"/>
                </a:cxn>
                <a:cxn ang="0">
                  <a:pos x="164" y="291"/>
                </a:cxn>
                <a:cxn ang="0">
                  <a:pos x="149" y="328"/>
                </a:cxn>
                <a:cxn ang="0">
                  <a:pos x="139" y="345"/>
                </a:cxn>
                <a:cxn ang="0">
                  <a:pos x="126" y="354"/>
                </a:cxn>
                <a:cxn ang="0">
                  <a:pos x="96" y="357"/>
                </a:cxn>
                <a:cxn ang="0">
                  <a:pos x="74" y="339"/>
                </a:cxn>
                <a:cxn ang="0">
                  <a:pos x="69" y="306"/>
                </a:cxn>
                <a:cxn ang="0">
                  <a:pos x="81" y="273"/>
                </a:cxn>
                <a:cxn ang="0">
                  <a:pos x="90" y="258"/>
                </a:cxn>
                <a:cxn ang="0">
                  <a:pos x="100" y="242"/>
                </a:cxn>
                <a:cxn ang="0">
                  <a:pos x="111" y="227"/>
                </a:cxn>
                <a:cxn ang="0">
                  <a:pos x="121" y="213"/>
                </a:cxn>
                <a:cxn ang="0">
                  <a:pos x="142" y="184"/>
                </a:cxn>
                <a:cxn ang="0">
                  <a:pos x="169" y="135"/>
                </a:cxn>
                <a:cxn ang="0">
                  <a:pos x="171" y="125"/>
                </a:cxn>
                <a:cxn ang="0">
                  <a:pos x="169" y="115"/>
                </a:cxn>
                <a:cxn ang="0">
                  <a:pos x="156" y="98"/>
                </a:cxn>
                <a:cxn ang="0">
                  <a:pos x="138" y="87"/>
                </a:cxn>
                <a:cxn ang="0">
                  <a:pos x="120" y="76"/>
                </a:cxn>
                <a:cxn ang="0">
                  <a:pos x="86" y="59"/>
                </a:cxn>
                <a:cxn ang="0">
                  <a:pos x="50" y="45"/>
                </a:cxn>
                <a:cxn ang="0">
                  <a:pos x="12" y="31"/>
                </a:cxn>
                <a:cxn ang="0">
                  <a:pos x="1" y="22"/>
                </a:cxn>
                <a:cxn ang="0">
                  <a:pos x="0" y="12"/>
                </a:cxn>
                <a:cxn ang="0">
                  <a:pos x="6" y="2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28" h="357">
                  <a:moveTo>
                    <a:pt x="19" y="0"/>
                  </a:moveTo>
                  <a:lnTo>
                    <a:pt x="107" y="15"/>
                  </a:lnTo>
                  <a:lnTo>
                    <a:pt x="189" y="50"/>
                  </a:lnTo>
                  <a:lnTo>
                    <a:pt x="214" y="75"/>
                  </a:lnTo>
                  <a:lnTo>
                    <a:pt x="226" y="103"/>
                  </a:lnTo>
                  <a:lnTo>
                    <a:pt x="228" y="135"/>
                  </a:lnTo>
                  <a:lnTo>
                    <a:pt x="221" y="168"/>
                  </a:lnTo>
                  <a:lnTo>
                    <a:pt x="209" y="201"/>
                  </a:lnTo>
                  <a:lnTo>
                    <a:pt x="194" y="234"/>
                  </a:lnTo>
                  <a:lnTo>
                    <a:pt x="179" y="264"/>
                  </a:lnTo>
                  <a:lnTo>
                    <a:pt x="164" y="291"/>
                  </a:lnTo>
                  <a:lnTo>
                    <a:pt x="149" y="328"/>
                  </a:lnTo>
                  <a:lnTo>
                    <a:pt x="139" y="345"/>
                  </a:lnTo>
                  <a:lnTo>
                    <a:pt x="126" y="354"/>
                  </a:lnTo>
                  <a:lnTo>
                    <a:pt x="96" y="357"/>
                  </a:lnTo>
                  <a:lnTo>
                    <a:pt x="74" y="339"/>
                  </a:lnTo>
                  <a:lnTo>
                    <a:pt x="69" y="306"/>
                  </a:lnTo>
                  <a:lnTo>
                    <a:pt x="81" y="273"/>
                  </a:lnTo>
                  <a:lnTo>
                    <a:pt x="90" y="258"/>
                  </a:lnTo>
                  <a:lnTo>
                    <a:pt x="100" y="242"/>
                  </a:lnTo>
                  <a:lnTo>
                    <a:pt x="111" y="227"/>
                  </a:lnTo>
                  <a:lnTo>
                    <a:pt x="121" y="213"/>
                  </a:lnTo>
                  <a:lnTo>
                    <a:pt x="142" y="184"/>
                  </a:lnTo>
                  <a:lnTo>
                    <a:pt x="169" y="135"/>
                  </a:lnTo>
                  <a:lnTo>
                    <a:pt x="171" y="125"/>
                  </a:lnTo>
                  <a:lnTo>
                    <a:pt x="169" y="115"/>
                  </a:lnTo>
                  <a:lnTo>
                    <a:pt x="156" y="98"/>
                  </a:lnTo>
                  <a:lnTo>
                    <a:pt x="138" y="87"/>
                  </a:lnTo>
                  <a:lnTo>
                    <a:pt x="120" y="76"/>
                  </a:lnTo>
                  <a:lnTo>
                    <a:pt x="86" y="59"/>
                  </a:lnTo>
                  <a:lnTo>
                    <a:pt x="50" y="45"/>
                  </a:lnTo>
                  <a:lnTo>
                    <a:pt x="12" y="31"/>
                  </a:lnTo>
                  <a:lnTo>
                    <a:pt x="1" y="22"/>
                  </a:lnTo>
                  <a:lnTo>
                    <a:pt x="0" y="12"/>
                  </a:lnTo>
                  <a:lnTo>
                    <a:pt x="6" y="2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auto">
            <a:xfrm>
              <a:off x="387" y="877"/>
              <a:ext cx="278" cy="421"/>
            </a:xfrm>
            <a:custGeom>
              <a:avLst/>
              <a:gdLst/>
              <a:ahLst/>
              <a:cxnLst>
                <a:cxn ang="0">
                  <a:pos x="568" y="1228"/>
                </a:cxn>
                <a:cxn ang="0">
                  <a:pos x="684" y="1113"/>
                </a:cxn>
                <a:cxn ang="0">
                  <a:pos x="832" y="821"/>
                </a:cxn>
                <a:cxn ang="0">
                  <a:pos x="800" y="701"/>
                </a:cxn>
                <a:cxn ang="0">
                  <a:pos x="701" y="689"/>
                </a:cxn>
                <a:cxn ang="0">
                  <a:pos x="648" y="706"/>
                </a:cxn>
                <a:cxn ang="0">
                  <a:pos x="689" y="495"/>
                </a:cxn>
                <a:cxn ang="0">
                  <a:pos x="658" y="383"/>
                </a:cxn>
                <a:cxn ang="0">
                  <a:pos x="479" y="443"/>
                </a:cxn>
                <a:cxn ang="0">
                  <a:pos x="569" y="225"/>
                </a:cxn>
                <a:cxn ang="0">
                  <a:pos x="568" y="85"/>
                </a:cxn>
                <a:cxn ang="0">
                  <a:pos x="417" y="168"/>
                </a:cxn>
                <a:cxn ang="0">
                  <a:pos x="337" y="5"/>
                </a:cxn>
                <a:cxn ang="0">
                  <a:pos x="248" y="0"/>
                </a:cxn>
                <a:cxn ang="0">
                  <a:pos x="174" y="116"/>
                </a:cxn>
                <a:cxn ang="0">
                  <a:pos x="174" y="179"/>
                </a:cxn>
                <a:cxn ang="0">
                  <a:pos x="94" y="195"/>
                </a:cxn>
                <a:cxn ang="0">
                  <a:pos x="63" y="253"/>
                </a:cxn>
                <a:cxn ang="0">
                  <a:pos x="117" y="457"/>
                </a:cxn>
                <a:cxn ang="0">
                  <a:pos x="132" y="585"/>
                </a:cxn>
                <a:cxn ang="0">
                  <a:pos x="31" y="575"/>
                </a:cxn>
                <a:cxn ang="0">
                  <a:pos x="0" y="649"/>
                </a:cxn>
                <a:cxn ang="0">
                  <a:pos x="53" y="775"/>
                </a:cxn>
                <a:cxn ang="0">
                  <a:pos x="174" y="958"/>
                </a:cxn>
                <a:cxn ang="0">
                  <a:pos x="59" y="1032"/>
                </a:cxn>
                <a:cxn ang="0">
                  <a:pos x="96" y="1123"/>
                </a:cxn>
                <a:cxn ang="0">
                  <a:pos x="363" y="1264"/>
                </a:cxn>
                <a:cxn ang="0">
                  <a:pos x="568" y="1228"/>
                </a:cxn>
                <a:cxn ang="0">
                  <a:pos x="568" y="1228"/>
                </a:cxn>
                <a:cxn ang="0">
                  <a:pos x="568" y="1228"/>
                </a:cxn>
              </a:cxnLst>
              <a:rect l="0" t="0" r="r" b="b"/>
              <a:pathLst>
                <a:path w="832" h="1264">
                  <a:moveTo>
                    <a:pt x="568" y="1228"/>
                  </a:moveTo>
                  <a:lnTo>
                    <a:pt x="684" y="1113"/>
                  </a:lnTo>
                  <a:lnTo>
                    <a:pt x="832" y="821"/>
                  </a:lnTo>
                  <a:lnTo>
                    <a:pt x="800" y="701"/>
                  </a:lnTo>
                  <a:lnTo>
                    <a:pt x="701" y="689"/>
                  </a:lnTo>
                  <a:lnTo>
                    <a:pt x="648" y="706"/>
                  </a:lnTo>
                  <a:lnTo>
                    <a:pt x="689" y="495"/>
                  </a:lnTo>
                  <a:lnTo>
                    <a:pt x="658" y="383"/>
                  </a:lnTo>
                  <a:lnTo>
                    <a:pt x="479" y="443"/>
                  </a:lnTo>
                  <a:lnTo>
                    <a:pt x="569" y="225"/>
                  </a:lnTo>
                  <a:lnTo>
                    <a:pt x="568" y="85"/>
                  </a:lnTo>
                  <a:lnTo>
                    <a:pt x="417" y="168"/>
                  </a:lnTo>
                  <a:lnTo>
                    <a:pt x="337" y="5"/>
                  </a:lnTo>
                  <a:lnTo>
                    <a:pt x="248" y="0"/>
                  </a:lnTo>
                  <a:lnTo>
                    <a:pt x="174" y="116"/>
                  </a:lnTo>
                  <a:lnTo>
                    <a:pt x="174" y="179"/>
                  </a:lnTo>
                  <a:lnTo>
                    <a:pt x="94" y="195"/>
                  </a:lnTo>
                  <a:lnTo>
                    <a:pt x="63" y="253"/>
                  </a:lnTo>
                  <a:lnTo>
                    <a:pt x="117" y="457"/>
                  </a:lnTo>
                  <a:lnTo>
                    <a:pt x="132" y="585"/>
                  </a:lnTo>
                  <a:lnTo>
                    <a:pt x="31" y="575"/>
                  </a:lnTo>
                  <a:lnTo>
                    <a:pt x="0" y="649"/>
                  </a:lnTo>
                  <a:lnTo>
                    <a:pt x="53" y="775"/>
                  </a:lnTo>
                  <a:lnTo>
                    <a:pt x="174" y="958"/>
                  </a:lnTo>
                  <a:lnTo>
                    <a:pt x="59" y="1032"/>
                  </a:lnTo>
                  <a:lnTo>
                    <a:pt x="96" y="1123"/>
                  </a:lnTo>
                  <a:lnTo>
                    <a:pt x="363" y="1264"/>
                  </a:lnTo>
                  <a:lnTo>
                    <a:pt x="568" y="1228"/>
                  </a:lnTo>
                  <a:lnTo>
                    <a:pt x="568" y="1228"/>
                  </a:lnTo>
                  <a:lnTo>
                    <a:pt x="568" y="1228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auto">
            <a:xfrm>
              <a:off x="433" y="964"/>
              <a:ext cx="101" cy="96"/>
            </a:xfrm>
            <a:custGeom>
              <a:avLst/>
              <a:gdLst/>
              <a:ahLst/>
              <a:cxnLst>
                <a:cxn ang="0">
                  <a:pos x="138" y="224"/>
                </a:cxn>
                <a:cxn ang="0">
                  <a:pos x="146" y="221"/>
                </a:cxn>
                <a:cxn ang="0">
                  <a:pos x="159" y="197"/>
                </a:cxn>
                <a:cxn ang="0">
                  <a:pos x="174" y="170"/>
                </a:cxn>
                <a:cxn ang="0">
                  <a:pos x="191" y="142"/>
                </a:cxn>
                <a:cxn ang="0">
                  <a:pos x="207" y="112"/>
                </a:cxn>
                <a:cxn ang="0">
                  <a:pos x="225" y="83"/>
                </a:cxn>
                <a:cxn ang="0">
                  <a:pos x="243" y="55"/>
                </a:cxn>
                <a:cxn ang="0">
                  <a:pos x="259" y="30"/>
                </a:cxn>
                <a:cxn ang="0">
                  <a:pos x="274" y="8"/>
                </a:cxn>
                <a:cxn ang="0">
                  <a:pos x="285" y="0"/>
                </a:cxn>
                <a:cxn ang="0">
                  <a:pos x="295" y="1"/>
                </a:cxn>
                <a:cxn ang="0">
                  <a:pos x="301" y="23"/>
                </a:cxn>
                <a:cxn ang="0">
                  <a:pos x="294" y="44"/>
                </a:cxn>
                <a:cxn ang="0">
                  <a:pos x="282" y="74"/>
                </a:cxn>
                <a:cxn ang="0">
                  <a:pos x="268" y="109"/>
                </a:cxn>
                <a:cxn ang="0">
                  <a:pos x="254" y="147"/>
                </a:cxn>
                <a:cxn ang="0">
                  <a:pos x="238" y="186"/>
                </a:cxn>
                <a:cxn ang="0">
                  <a:pos x="224" y="220"/>
                </a:cxn>
                <a:cxn ang="0">
                  <a:pos x="212" y="246"/>
                </a:cxn>
                <a:cxn ang="0">
                  <a:pos x="204" y="263"/>
                </a:cxn>
                <a:cxn ang="0">
                  <a:pos x="196" y="272"/>
                </a:cxn>
                <a:cxn ang="0">
                  <a:pos x="185" y="280"/>
                </a:cxn>
                <a:cxn ang="0">
                  <a:pos x="147" y="287"/>
                </a:cxn>
                <a:cxn ang="0">
                  <a:pos x="110" y="278"/>
                </a:cxn>
                <a:cxn ang="0">
                  <a:pos x="81" y="240"/>
                </a:cxn>
                <a:cxn ang="0">
                  <a:pos x="65" y="206"/>
                </a:cxn>
                <a:cxn ang="0">
                  <a:pos x="47" y="165"/>
                </a:cxn>
                <a:cxn ang="0">
                  <a:pos x="30" y="125"/>
                </a:cxn>
                <a:cxn ang="0">
                  <a:pos x="16" y="86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1" y="13"/>
                </a:cxn>
                <a:cxn ang="0">
                  <a:pos x="30" y="25"/>
                </a:cxn>
                <a:cxn ang="0">
                  <a:pos x="46" y="61"/>
                </a:cxn>
                <a:cxn ang="0">
                  <a:pos x="53" y="80"/>
                </a:cxn>
                <a:cxn ang="0">
                  <a:pos x="61" y="97"/>
                </a:cxn>
                <a:cxn ang="0">
                  <a:pos x="71" y="114"/>
                </a:cxn>
                <a:cxn ang="0">
                  <a:pos x="80" y="130"/>
                </a:cxn>
                <a:cxn ang="0">
                  <a:pos x="90" y="145"/>
                </a:cxn>
                <a:cxn ang="0">
                  <a:pos x="99" y="161"/>
                </a:cxn>
                <a:cxn ang="0">
                  <a:pos x="119" y="192"/>
                </a:cxn>
                <a:cxn ang="0">
                  <a:pos x="138" y="224"/>
                </a:cxn>
                <a:cxn ang="0">
                  <a:pos x="138" y="224"/>
                </a:cxn>
              </a:cxnLst>
              <a:rect l="0" t="0" r="r" b="b"/>
              <a:pathLst>
                <a:path w="301" h="287">
                  <a:moveTo>
                    <a:pt x="138" y="224"/>
                  </a:moveTo>
                  <a:lnTo>
                    <a:pt x="146" y="221"/>
                  </a:lnTo>
                  <a:lnTo>
                    <a:pt x="159" y="197"/>
                  </a:lnTo>
                  <a:lnTo>
                    <a:pt x="174" y="170"/>
                  </a:lnTo>
                  <a:lnTo>
                    <a:pt x="191" y="142"/>
                  </a:lnTo>
                  <a:lnTo>
                    <a:pt x="207" y="112"/>
                  </a:lnTo>
                  <a:lnTo>
                    <a:pt x="225" y="83"/>
                  </a:lnTo>
                  <a:lnTo>
                    <a:pt x="243" y="55"/>
                  </a:lnTo>
                  <a:lnTo>
                    <a:pt x="259" y="30"/>
                  </a:lnTo>
                  <a:lnTo>
                    <a:pt x="274" y="8"/>
                  </a:lnTo>
                  <a:lnTo>
                    <a:pt x="285" y="0"/>
                  </a:lnTo>
                  <a:lnTo>
                    <a:pt x="295" y="1"/>
                  </a:lnTo>
                  <a:lnTo>
                    <a:pt x="301" y="23"/>
                  </a:lnTo>
                  <a:lnTo>
                    <a:pt x="294" y="44"/>
                  </a:lnTo>
                  <a:lnTo>
                    <a:pt x="282" y="74"/>
                  </a:lnTo>
                  <a:lnTo>
                    <a:pt x="268" y="109"/>
                  </a:lnTo>
                  <a:lnTo>
                    <a:pt x="254" y="147"/>
                  </a:lnTo>
                  <a:lnTo>
                    <a:pt x="238" y="186"/>
                  </a:lnTo>
                  <a:lnTo>
                    <a:pt x="224" y="220"/>
                  </a:lnTo>
                  <a:lnTo>
                    <a:pt x="212" y="246"/>
                  </a:lnTo>
                  <a:lnTo>
                    <a:pt x="204" y="263"/>
                  </a:lnTo>
                  <a:lnTo>
                    <a:pt x="196" y="272"/>
                  </a:lnTo>
                  <a:lnTo>
                    <a:pt x="185" y="280"/>
                  </a:lnTo>
                  <a:lnTo>
                    <a:pt x="147" y="287"/>
                  </a:lnTo>
                  <a:lnTo>
                    <a:pt x="110" y="278"/>
                  </a:lnTo>
                  <a:lnTo>
                    <a:pt x="81" y="240"/>
                  </a:lnTo>
                  <a:lnTo>
                    <a:pt x="65" y="206"/>
                  </a:lnTo>
                  <a:lnTo>
                    <a:pt x="47" y="165"/>
                  </a:lnTo>
                  <a:lnTo>
                    <a:pt x="30" y="125"/>
                  </a:lnTo>
                  <a:lnTo>
                    <a:pt x="16" y="86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1" y="13"/>
                  </a:lnTo>
                  <a:lnTo>
                    <a:pt x="30" y="25"/>
                  </a:lnTo>
                  <a:lnTo>
                    <a:pt x="46" y="61"/>
                  </a:lnTo>
                  <a:lnTo>
                    <a:pt x="53" y="80"/>
                  </a:lnTo>
                  <a:lnTo>
                    <a:pt x="61" y="97"/>
                  </a:lnTo>
                  <a:lnTo>
                    <a:pt x="71" y="114"/>
                  </a:lnTo>
                  <a:lnTo>
                    <a:pt x="80" y="130"/>
                  </a:lnTo>
                  <a:lnTo>
                    <a:pt x="90" y="145"/>
                  </a:lnTo>
                  <a:lnTo>
                    <a:pt x="99" y="161"/>
                  </a:lnTo>
                  <a:lnTo>
                    <a:pt x="119" y="192"/>
                  </a:lnTo>
                  <a:lnTo>
                    <a:pt x="138" y="224"/>
                  </a:lnTo>
                  <a:lnTo>
                    <a:pt x="138" y="224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auto">
            <a:xfrm>
              <a:off x="443" y="1053"/>
              <a:ext cx="114" cy="96"/>
            </a:xfrm>
            <a:custGeom>
              <a:avLst/>
              <a:gdLst/>
              <a:ahLst/>
              <a:cxnLst>
                <a:cxn ang="0">
                  <a:pos x="195" y="221"/>
                </a:cxn>
                <a:cxn ang="0">
                  <a:pos x="202" y="191"/>
                </a:cxn>
                <a:cxn ang="0">
                  <a:pos x="211" y="163"/>
                </a:cxn>
                <a:cxn ang="0">
                  <a:pos x="223" y="134"/>
                </a:cxn>
                <a:cxn ang="0">
                  <a:pos x="235" y="107"/>
                </a:cxn>
                <a:cxn ang="0">
                  <a:pos x="250" y="81"/>
                </a:cxn>
                <a:cxn ang="0">
                  <a:pos x="267" y="54"/>
                </a:cxn>
                <a:cxn ang="0">
                  <a:pos x="284" y="31"/>
                </a:cxn>
                <a:cxn ang="0">
                  <a:pos x="304" y="8"/>
                </a:cxn>
                <a:cxn ang="0">
                  <a:pos x="319" y="0"/>
                </a:cxn>
                <a:cxn ang="0">
                  <a:pos x="333" y="4"/>
                </a:cxn>
                <a:cxn ang="0">
                  <a:pos x="342" y="16"/>
                </a:cxn>
                <a:cxn ang="0">
                  <a:pos x="337" y="34"/>
                </a:cxn>
                <a:cxn ang="0">
                  <a:pos x="317" y="68"/>
                </a:cxn>
                <a:cxn ang="0">
                  <a:pos x="301" y="95"/>
                </a:cxn>
                <a:cxn ang="0">
                  <a:pos x="283" y="142"/>
                </a:cxn>
                <a:cxn ang="0">
                  <a:pos x="261" y="257"/>
                </a:cxn>
                <a:cxn ang="0">
                  <a:pos x="251" y="278"/>
                </a:cxn>
                <a:cxn ang="0">
                  <a:pos x="230" y="286"/>
                </a:cxn>
                <a:cxn ang="0">
                  <a:pos x="211" y="284"/>
                </a:cxn>
                <a:cxn ang="0">
                  <a:pos x="193" y="272"/>
                </a:cxn>
                <a:cxn ang="0">
                  <a:pos x="177" y="258"/>
                </a:cxn>
                <a:cxn ang="0">
                  <a:pos x="161" y="245"/>
                </a:cxn>
                <a:cxn ang="0">
                  <a:pos x="123" y="229"/>
                </a:cxn>
                <a:cxn ang="0">
                  <a:pos x="83" y="217"/>
                </a:cxn>
                <a:cxn ang="0">
                  <a:pos x="10" y="187"/>
                </a:cxn>
                <a:cxn ang="0">
                  <a:pos x="0" y="177"/>
                </a:cxn>
                <a:cxn ang="0">
                  <a:pos x="1" y="165"/>
                </a:cxn>
                <a:cxn ang="0">
                  <a:pos x="10" y="158"/>
                </a:cxn>
                <a:cxn ang="0">
                  <a:pos x="23" y="158"/>
                </a:cxn>
                <a:cxn ang="0">
                  <a:pos x="58" y="171"/>
                </a:cxn>
                <a:cxn ang="0">
                  <a:pos x="85" y="182"/>
                </a:cxn>
                <a:cxn ang="0">
                  <a:pos x="113" y="192"/>
                </a:cxn>
                <a:cxn ang="0">
                  <a:pos x="166" y="213"/>
                </a:cxn>
                <a:cxn ang="0">
                  <a:pos x="195" y="221"/>
                </a:cxn>
                <a:cxn ang="0">
                  <a:pos x="195" y="221"/>
                </a:cxn>
              </a:cxnLst>
              <a:rect l="0" t="0" r="r" b="b"/>
              <a:pathLst>
                <a:path w="342" h="286">
                  <a:moveTo>
                    <a:pt x="195" y="221"/>
                  </a:moveTo>
                  <a:lnTo>
                    <a:pt x="202" y="191"/>
                  </a:lnTo>
                  <a:lnTo>
                    <a:pt x="211" y="163"/>
                  </a:lnTo>
                  <a:lnTo>
                    <a:pt x="223" y="134"/>
                  </a:lnTo>
                  <a:lnTo>
                    <a:pt x="235" y="107"/>
                  </a:lnTo>
                  <a:lnTo>
                    <a:pt x="250" y="81"/>
                  </a:lnTo>
                  <a:lnTo>
                    <a:pt x="267" y="54"/>
                  </a:lnTo>
                  <a:lnTo>
                    <a:pt x="284" y="31"/>
                  </a:lnTo>
                  <a:lnTo>
                    <a:pt x="304" y="8"/>
                  </a:lnTo>
                  <a:lnTo>
                    <a:pt x="319" y="0"/>
                  </a:lnTo>
                  <a:lnTo>
                    <a:pt x="333" y="4"/>
                  </a:lnTo>
                  <a:lnTo>
                    <a:pt x="342" y="16"/>
                  </a:lnTo>
                  <a:lnTo>
                    <a:pt x="337" y="34"/>
                  </a:lnTo>
                  <a:lnTo>
                    <a:pt x="317" y="68"/>
                  </a:lnTo>
                  <a:lnTo>
                    <a:pt x="301" y="95"/>
                  </a:lnTo>
                  <a:lnTo>
                    <a:pt x="283" y="142"/>
                  </a:lnTo>
                  <a:lnTo>
                    <a:pt x="261" y="257"/>
                  </a:lnTo>
                  <a:lnTo>
                    <a:pt x="251" y="278"/>
                  </a:lnTo>
                  <a:lnTo>
                    <a:pt x="230" y="286"/>
                  </a:lnTo>
                  <a:lnTo>
                    <a:pt x="211" y="284"/>
                  </a:lnTo>
                  <a:lnTo>
                    <a:pt x="193" y="272"/>
                  </a:lnTo>
                  <a:lnTo>
                    <a:pt x="177" y="258"/>
                  </a:lnTo>
                  <a:lnTo>
                    <a:pt x="161" y="245"/>
                  </a:lnTo>
                  <a:lnTo>
                    <a:pt x="123" y="229"/>
                  </a:lnTo>
                  <a:lnTo>
                    <a:pt x="83" y="217"/>
                  </a:lnTo>
                  <a:lnTo>
                    <a:pt x="10" y="187"/>
                  </a:lnTo>
                  <a:lnTo>
                    <a:pt x="0" y="177"/>
                  </a:lnTo>
                  <a:lnTo>
                    <a:pt x="1" y="165"/>
                  </a:lnTo>
                  <a:lnTo>
                    <a:pt x="10" y="158"/>
                  </a:lnTo>
                  <a:lnTo>
                    <a:pt x="23" y="158"/>
                  </a:lnTo>
                  <a:lnTo>
                    <a:pt x="58" y="171"/>
                  </a:lnTo>
                  <a:lnTo>
                    <a:pt x="85" y="182"/>
                  </a:lnTo>
                  <a:lnTo>
                    <a:pt x="113" y="192"/>
                  </a:lnTo>
                  <a:lnTo>
                    <a:pt x="166" y="213"/>
                  </a:lnTo>
                  <a:lnTo>
                    <a:pt x="195" y="221"/>
                  </a:lnTo>
                  <a:lnTo>
                    <a:pt x="195" y="221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auto">
            <a:xfrm>
              <a:off x="489" y="1155"/>
              <a:ext cx="125" cy="95"/>
            </a:xfrm>
            <a:custGeom>
              <a:avLst/>
              <a:gdLst/>
              <a:ahLst/>
              <a:cxnLst>
                <a:cxn ang="0">
                  <a:pos x="138" y="209"/>
                </a:cxn>
                <a:cxn ang="0">
                  <a:pos x="156" y="185"/>
                </a:cxn>
                <a:cxn ang="0">
                  <a:pos x="174" y="161"/>
                </a:cxn>
                <a:cxn ang="0">
                  <a:pos x="192" y="138"/>
                </a:cxn>
                <a:cxn ang="0">
                  <a:pos x="211" y="116"/>
                </a:cxn>
                <a:cxn ang="0">
                  <a:pos x="225" y="99"/>
                </a:cxn>
                <a:cxn ang="0">
                  <a:pos x="242" y="84"/>
                </a:cxn>
                <a:cxn ang="0">
                  <a:pos x="258" y="68"/>
                </a:cxn>
                <a:cxn ang="0">
                  <a:pos x="277" y="54"/>
                </a:cxn>
                <a:cxn ang="0">
                  <a:pos x="295" y="40"/>
                </a:cxn>
                <a:cxn ang="0">
                  <a:pos x="314" y="27"/>
                </a:cxn>
                <a:cxn ang="0">
                  <a:pos x="332" y="13"/>
                </a:cxn>
                <a:cxn ang="0">
                  <a:pos x="350" y="0"/>
                </a:cxn>
                <a:cxn ang="0">
                  <a:pos x="373" y="2"/>
                </a:cxn>
                <a:cxn ang="0">
                  <a:pos x="371" y="24"/>
                </a:cxn>
                <a:cxn ang="0">
                  <a:pos x="346" y="54"/>
                </a:cxn>
                <a:cxn ang="0">
                  <a:pos x="323" y="84"/>
                </a:cxn>
                <a:cxn ang="0">
                  <a:pos x="300" y="115"/>
                </a:cxn>
                <a:cxn ang="0">
                  <a:pos x="277" y="146"/>
                </a:cxn>
                <a:cxn ang="0">
                  <a:pos x="267" y="161"/>
                </a:cxn>
                <a:cxn ang="0">
                  <a:pos x="255" y="176"/>
                </a:cxn>
                <a:cxn ang="0">
                  <a:pos x="244" y="193"/>
                </a:cxn>
                <a:cxn ang="0">
                  <a:pos x="232" y="209"/>
                </a:cxn>
                <a:cxn ang="0">
                  <a:pos x="221" y="224"/>
                </a:cxn>
                <a:cxn ang="0">
                  <a:pos x="210" y="240"/>
                </a:cxn>
                <a:cxn ang="0">
                  <a:pos x="187" y="270"/>
                </a:cxn>
                <a:cxn ang="0">
                  <a:pos x="171" y="282"/>
                </a:cxn>
                <a:cxn ang="0">
                  <a:pos x="151" y="286"/>
                </a:cxn>
                <a:cxn ang="0">
                  <a:pos x="79" y="260"/>
                </a:cxn>
                <a:cxn ang="0">
                  <a:pos x="43" y="240"/>
                </a:cxn>
                <a:cxn ang="0">
                  <a:pos x="10" y="220"/>
                </a:cxn>
                <a:cxn ang="0">
                  <a:pos x="0" y="211"/>
                </a:cxn>
                <a:cxn ang="0">
                  <a:pos x="0" y="200"/>
                </a:cxn>
                <a:cxn ang="0">
                  <a:pos x="7" y="192"/>
                </a:cxn>
                <a:cxn ang="0">
                  <a:pos x="20" y="191"/>
                </a:cxn>
                <a:cxn ang="0">
                  <a:pos x="79" y="203"/>
                </a:cxn>
                <a:cxn ang="0">
                  <a:pos x="138" y="209"/>
                </a:cxn>
                <a:cxn ang="0">
                  <a:pos x="138" y="209"/>
                </a:cxn>
              </a:cxnLst>
              <a:rect l="0" t="0" r="r" b="b"/>
              <a:pathLst>
                <a:path w="373" h="286">
                  <a:moveTo>
                    <a:pt x="138" y="209"/>
                  </a:moveTo>
                  <a:lnTo>
                    <a:pt x="156" y="185"/>
                  </a:lnTo>
                  <a:lnTo>
                    <a:pt x="174" y="161"/>
                  </a:lnTo>
                  <a:lnTo>
                    <a:pt x="192" y="138"/>
                  </a:lnTo>
                  <a:lnTo>
                    <a:pt x="211" y="116"/>
                  </a:lnTo>
                  <a:lnTo>
                    <a:pt x="225" y="99"/>
                  </a:lnTo>
                  <a:lnTo>
                    <a:pt x="242" y="84"/>
                  </a:lnTo>
                  <a:lnTo>
                    <a:pt x="258" y="68"/>
                  </a:lnTo>
                  <a:lnTo>
                    <a:pt x="277" y="54"/>
                  </a:lnTo>
                  <a:lnTo>
                    <a:pt x="295" y="40"/>
                  </a:lnTo>
                  <a:lnTo>
                    <a:pt x="314" y="27"/>
                  </a:lnTo>
                  <a:lnTo>
                    <a:pt x="332" y="13"/>
                  </a:lnTo>
                  <a:lnTo>
                    <a:pt x="350" y="0"/>
                  </a:lnTo>
                  <a:lnTo>
                    <a:pt x="373" y="2"/>
                  </a:lnTo>
                  <a:lnTo>
                    <a:pt x="371" y="24"/>
                  </a:lnTo>
                  <a:lnTo>
                    <a:pt x="346" y="54"/>
                  </a:lnTo>
                  <a:lnTo>
                    <a:pt x="323" y="84"/>
                  </a:lnTo>
                  <a:lnTo>
                    <a:pt x="300" y="115"/>
                  </a:lnTo>
                  <a:lnTo>
                    <a:pt x="277" y="146"/>
                  </a:lnTo>
                  <a:lnTo>
                    <a:pt x="267" y="161"/>
                  </a:lnTo>
                  <a:lnTo>
                    <a:pt x="255" y="176"/>
                  </a:lnTo>
                  <a:lnTo>
                    <a:pt x="244" y="193"/>
                  </a:lnTo>
                  <a:lnTo>
                    <a:pt x="232" y="209"/>
                  </a:lnTo>
                  <a:lnTo>
                    <a:pt x="221" y="224"/>
                  </a:lnTo>
                  <a:lnTo>
                    <a:pt x="210" y="240"/>
                  </a:lnTo>
                  <a:lnTo>
                    <a:pt x="187" y="270"/>
                  </a:lnTo>
                  <a:lnTo>
                    <a:pt x="171" y="282"/>
                  </a:lnTo>
                  <a:lnTo>
                    <a:pt x="151" y="286"/>
                  </a:lnTo>
                  <a:lnTo>
                    <a:pt x="79" y="260"/>
                  </a:lnTo>
                  <a:lnTo>
                    <a:pt x="43" y="240"/>
                  </a:lnTo>
                  <a:lnTo>
                    <a:pt x="10" y="220"/>
                  </a:lnTo>
                  <a:lnTo>
                    <a:pt x="0" y="211"/>
                  </a:lnTo>
                  <a:lnTo>
                    <a:pt x="0" y="200"/>
                  </a:lnTo>
                  <a:lnTo>
                    <a:pt x="7" y="192"/>
                  </a:lnTo>
                  <a:lnTo>
                    <a:pt x="20" y="191"/>
                  </a:lnTo>
                  <a:lnTo>
                    <a:pt x="79" y="203"/>
                  </a:lnTo>
                  <a:lnTo>
                    <a:pt x="138" y="209"/>
                  </a:lnTo>
                  <a:lnTo>
                    <a:pt x="138" y="209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auto">
            <a:xfrm>
              <a:off x="677" y="968"/>
              <a:ext cx="503" cy="695"/>
            </a:xfrm>
            <a:custGeom>
              <a:avLst/>
              <a:gdLst/>
              <a:ahLst/>
              <a:cxnLst>
                <a:cxn ang="0">
                  <a:pos x="241" y="1599"/>
                </a:cxn>
                <a:cxn ang="0">
                  <a:pos x="174" y="1455"/>
                </a:cxn>
                <a:cxn ang="0">
                  <a:pos x="15" y="1320"/>
                </a:cxn>
                <a:cxn ang="0">
                  <a:pos x="0" y="1129"/>
                </a:cxn>
                <a:cxn ang="0">
                  <a:pos x="46" y="1051"/>
                </a:cxn>
                <a:cxn ang="0">
                  <a:pos x="126" y="1029"/>
                </a:cxn>
                <a:cxn ang="0">
                  <a:pos x="326" y="1128"/>
                </a:cxn>
                <a:cxn ang="0">
                  <a:pos x="363" y="1060"/>
                </a:cxn>
                <a:cxn ang="0">
                  <a:pos x="342" y="585"/>
                </a:cxn>
                <a:cxn ang="0">
                  <a:pos x="431" y="502"/>
                </a:cxn>
                <a:cxn ang="0">
                  <a:pos x="516" y="564"/>
                </a:cxn>
                <a:cxn ang="0">
                  <a:pos x="616" y="696"/>
                </a:cxn>
                <a:cxn ang="0">
                  <a:pos x="664" y="648"/>
                </a:cxn>
                <a:cxn ang="0">
                  <a:pos x="699" y="365"/>
                </a:cxn>
                <a:cxn ang="0">
                  <a:pos x="799" y="228"/>
                </a:cxn>
                <a:cxn ang="0">
                  <a:pos x="947" y="291"/>
                </a:cxn>
                <a:cxn ang="0">
                  <a:pos x="1137" y="0"/>
                </a:cxn>
                <a:cxn ang="0">
                  <a:pos x="1243" y="1"/>
                </a:cxn>
                <a:cxn ang="0">
                  <a:pos x="1289" y="95"/>
                </a:cxn>
                <a:cxn ang="0">
                  <a:pos x="1188" y="291"/>
                </a:cxn>
                <a:cxn ang="0">
                  <a:pos x="1373" y="291"/>
                </a:cxn>
                <a:cxn ang="0">
                  <a:pos x="1510" y="328"/>
                </a:cxn>
                <a:cxn ang="0">
                  <a:pos x="1494" y="454"/>
                </a:cxn>
                <a:cxn ang="0">
                  <a:pos x="1225" y="602"/>
                </a:cxn>
                <a:cxn ang="0">
                  <a:pos x="1442" y="691"/>
                </a:cxn>
                <a:cxn ang="0">
                  <a:pos x="1483" y="840"/>
                </a:cxn>
                <a:cxn ang="0">
                  <a:pos x="1362" y="960"/>
                </a:cxn>
                <a:cxn ang="0">
                  <a:pos x="1188" y="1051"/>
                </a:cxn>
                <a:cxn ang="0">
                  <a:pos x="1352" y="1154"/>
                </a:cxn>
                <a:cxn ang="0">
                  <a:pos x="1331" y="1323"/>
                </a:cxn>
                <a:cxn ang="0">
                  <a:pos x="1243" y="1515"/>
                </a:cxn>
                <a:cxn ang="0">
                  <a:pos x="1057" y="1603"/>
                </a:cxn>
                <a:cxn ang="0">
                  <a:pos x="805" y="1640"/>
                </a:cxn>
                <a:cxn ang="0">
                  <a:pos x="584" y="1830"/>
                </a:cxn>
                <a:cxn ang="0">
                  <a:pos x="390" y="1761"/>
                </a:cxn>
                <a:cxn ang="0">
                  <a:pos x="273" y="1877"/>
                </a:cxn>
                <a:cxn ang="0">
                  <a:pos x="141" y="2084"/>
                </a:cxn>
                <a:cxn ang="0">
                  <a:pos x="69" y="1956"/>
                </a:cxn>
                <a:cxn ang="0">
                  <a:pos x="241" y="1599"/>
                </a:cxn>
                <a:cxn ang="0">
                  <a:pos x="241" y="1599"/>
                </a:cxn>
                <a:cxn ang="0">
                  <a:pos x="241" y="1599"/>
                </a:cxn>
              </a:cxnLst>
              <a:rect l="0" t="0" r="r" b="b"/>
              <a:pathLst>
                <a:path w="1510" h="2084">
                  <a:moveTo>
                    <a:pt x="241" y="1599"/>
                  </a:moveTo>
                  <a:lnTo>
                    <a:pt x="174" y="1455"/>
                  </a:lnTo>
                  <a:lnTo>
                    <a:pt x="15" y="1320"/>
                  </a:lnTo>
                  <a:lnTo>
                    <a:pt x="0" y="1129"/>
                  </a:lnTo>
                  <a:lnTo>
                    <a:pt x="46" y="1051"/>
                  </a:lnTo>
                  <a:lnTo>
                    <a:pt x="126" y="1029"/>
                  </a:lnTo>
                  <a:lnTo>
                    <a:pt x="326" y="1128"/>
                  </a:lnTo>
                  <a:lnTo>
                    <a:pt x="363" y="1060"/>
                  </a:lnTo>
                  <a:lnTo>
                    <a:pt x="342" y="585"/>
                  </a:lnTo>
                  <a:lnTo>
                    <a:pt x="431" y="502"/>
                  </a:lnTo>
                  <a:lnTo>
                    <a:pt x="516" y="564"/>
                  </a:lnTo>
                  <a:lnTo>
                    <a:pt x="616" y="696"/>
                  </a:lnTo>
                  <a:lnTo>
                    <a:pt x="664" y="648"/>
                  </a:lnTo>
                  <a:lnTo>
                    <a:pt x="699" y="365"/>
                  </a:lnTo>
                  <a:lnTo>
                    <a:pt x="799" y="228"/>
                  </a:lnTo>
                  <a:lnTo>
                    <a:pt x="947" y="291"/>
                  </a:lnTo>
                  <a:lnTo>
                    <a:pt x="1137" y="0"/>
                  </a:lnTo>
                  <a:lnTo>
                    <a:pt x="1243" y="1"/>
                  </a:lnTo>
                  <a:lnTo>
                    <a:pt x="1289" y="95"/>
                  </a:lnTo>
                  <a:lnTo>
                    <a:pt x="1188" y="291"/>
                  </a:lnTo>
                  <a:lnTo>
                    <a:pt x="1373" y="291"/>
                  </a:lnTo>
                  <a:lnTo>
                    <a:pt x="1510" y="328"/>
                  </a:lnTo>
                  <a:lnTo>
                    <a:pt x="1494" y="454"/>
                  </a:lnTo>
                  <a:lnTo>
                    <a:pt x="1225" y="602"/>
                  </a:lnTo>
                  <a:lnTo>
                    <a:pt x="1442" y="691"/>
                  </a:lnTo>
                  <a:lnTo>
                    <a:pt x="1483" y="840"/>
                  </a:lnTo>
                  <a:lnTo>
                    <a:pt x="1362" y="960"/>
                  </a:lnTo>
                  <a:lnTo>
                    <a:pt x="1188" y="1051"/>
                  </a:lnTo>
                  <a:lnTo>
                    <a:pt x="1352" y="1154"/>
                  </a:lnTo>
                  <a:lnTo>
                    <a:pt x="1331" y="1323"/>
                  </a:lnTo>
                  <a:lnTo>
                    <a:pt x="1243" y="1515"/>
                  </a:lnTo>
                  <a:lnTo>
                    <a:pt x="1057" y="1603"/>
                  </a:lnTo>
                  <a:lnTo>
                    <a:pt x="805" y="1640"/>
                  </a:lnTo>
                  <a:lnTo>
                    <a:pt x="584" y="1830"/>
                  </a:lnTo>
                  <a:lnTo>
                    <a:pt x="390" y="1761"/>
                  </a:lnTo>
                  <a:lnTo>
                    <a:pt x="273" y="1877"/>
                  </a:lnTo>
                  <a:lnTo>
                    <a:pt x="141" y="2084"/>
                  </a:lnTo>
                  <a:lnTo>
                    <a:pt x="69" y="1956"/>
                  </a:lnTo>
                  <a:lnTo>
                    <a:pt x="241" y="1599"/>
                  </a:lnTo>
                  <a:lnTo>
                    <a:pt x="241" y="1599"/>
                  </a:lnTo>
                  <a:lnTo>
                    <a:pt x="241" y="1599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auto">
            <a:xfrm>
              <a:off x="940" y="1092"/>
              <a:ext cx="185" cy="113"/>
            </a:xfrm>
            <a:custGeom>
              <a:avLst/>
              <a:gdLst/>
              <a:ahLst/>
              <a:cxnLst>
                <a:cxn ang="0">
                  <a:pos x="130" y="217"/>
                </a:cxn>
                <a:cxn ang="0">
                  <a:pos x="147" y="205"/>
                </a:cxn>
                <a:cxn ang="0">
                  <a:pos x="167" y="193"/>
                </a:cxn>
                <a:cxn ang="0">
                  <a:pos x="190" y="181"/>
                </a:cxn>
                <a:cxn ang="0">
                  <a:pos x="215" y="170"/>
                </a:cxn>
                <a:cxn ang="0">
                  <a:pos x="241" y="158"/>
                </a:cxn>
                <a:cxn ang="0">
                  <a:pos x="268" y="148"/>
                </a:cxn>
                <a:cxn ang="0">
                  <a:pos x="297" y="136"/>
                </a:cxn>
                <a:cxn ang="0">
                  <a:pos x="326" y="126"/>
                </a:cxn>
                <a:cxn ang="0">
                  <a:pos x="384" y="107"/>
                </a:cxn>
                <a:cxn ang="0">
                  <a:pos x="441" y="92"/>
                </a:cxn>
                <a:cxn ang="0">
                  <a:pos x="492" y="81"/>
                </a:cxn>
                <a:cxn ang="0">
                  <a:pos x="536" y="75"/>
                </a:cxn>
                <a:cxn ang="0">
                  <a:pos x="556" y="87"/>
                </a:cxn>
                <a:cxn ang="0">
                  <a:pos x="555" y="98"/>
                </a:cxn>
                <a:cxn ang="0">
                  <a:pos x="544" y="106"/>
                </a:cxn>
                <a:cxn ang="0">
                  <a:pos x="496" y="124"/>
                </a:cxn>
                <a:cxn ang="0">
                  <a:pos x="446" y="142"/>
                </a:cxn>
                <a:cxn ang="0">
                  <a:pos x="418" y="155"/>
                </a:cxn>
                <a:cxn ang="0">
                  <a:pos x="391" y="168"/>
                </a:cxn>
                <a:cxn ang="0">
                  <a:pos x="364" y="182"/>
                </a:cxn>
                <a:cxn ang="0">
                  <a:pos x="337" y="196"/>
                </a:cxn>
                <a:cxn ang="0">
                  <a:pos x="310" y="212"/>
                </a:cxn>
                <a:cxn ang="0">
                  <a:pos x="284" y="227"/>
                </a:cxn>
                <a:cxn ang="0">
                  <a:pos x="258" y="242"/>
                </a:cxn>
                <a:cxn ang="0">
                  <a:pos x="232" y="257"/>
                </a:cxn>
                <a:cxn ang="0">
                  <a:pos x="205" y="273"/>
                </a:cxn>
                <a:cxn ang="0">
                  <a:pos x="180" y="290"/>
                </a:cxn>
                <a:cxn ang="0">
                  <a:pos x="155" y="310"/>
                </a:cxn>
                <a:cxn ang="0">
                  <a:pos x="132" y="327"/>
                </a:cxn>
                <a:cxn ang="0">
                  <a:pos x="103" y="340"/>
                </a:cxn>
                <a:cxn ang="0">
                  <a:pos x="80" y="338"/>
                </a:cxn>
                <a:cxn ang="0">
                  <a:pos x="65" y="321"/>
                </a:cxn>
                <a:cxn ang="0">
                  <a:pos x="59" y="290"/>
                </a:cxn>
                <a:cxn ang="0">
                  <a:pos x="56" y="257"/>
                </a:cxn>
                <a:cxn ang="0">
                  <a:pos x="47" y="221"/>
                </a:cxn>
                <a:cxn ang="0">
                  <a:pos x="35" y="185"/>
                </a:cxn>
                <a:cxn ang="0">
                  <a:pos x="22" y="146"/>
                </a:cxn>
                <a:cxn ang="0">
                  <a:pos x="2" y="75"/>
                </a:cxn>
                <a:cxn ang="0">
                  <a:pos x="0" y="14"/>
                </a:cxn>
                <a:cxn ang="0">
                  <a:pos x="7" y="4"/>
                </a:cxn>
                <a:cxn ang="0">
                  <a:pos x="16" y="0"/>
                </a:cxn>
                <a:cxn ang="0">
                  <a:pos x="32" y="18"/>
                </a:cxn>
                <a:cxn ang="0">
                  <a:pos x="39" y="56"/>
                </a:cxn>
                <a:cxn ang="0">
                  <a:pos x="47" y="85"/>
                </a:cxn>
                <a:cxn ang="0">
                  <a:pos x="57" y="107"/>
                </a:cxn>
                <a:cxn ang="0">
                  <a:pos x="69" y="126"/>
                </a:cxn>
                <a:cxn ang="0">
                  <a:pos x="82" y="144"/>
                </a:cxn>
                <a:cxn ang="0">
                  <a:pos x="96" y="163"/>
                </a:cxn>
                <a:cxn ang="0">
                  <a:pos x="113" y="187"/>
                </a:cxn>
                <a:cxn ang="0">
                  <a:pos x="130" y="217"/>
                </a:cxn>
                <a:cxn ang="0">
                  <a:pos x="130" y="217"/>
                </a:cxn>
              </a:cxnLst>
              <a:rect l="0" t="0" r="r" b="b"/>
              <a:pathLst>
                <a:path w="556" h="340">
                  <a:moveTo>
                    <a:pt x="130" y="217"/>
                  </a:moveTo>
                  <a:lnTo>
                    <a:pt x="147" y="205"/>
                  </a:lnTo>
                  <a:lnTo>
                    <a:pt x="167" y="193"/>
                  </a:lnTo>
                  <a:lnTo>
                    <a:pt x="190" y="181"/>
                  </a:lnTo>
                  <a:lnTo>
                    <a:pt x="215" y="170"/>
                  </a:lnTo>
                  <a:lnTo>
                    <a:pt x="241" y="158"/>
                  </a:lnTo>
                  <a:lnTo>
                    <a:pt x="268" y="148"/>
                  </a:lnTo>
                  <a:lnTo>
                    <a:pt x="297" y="136"/>
                  </a:lnTo>
                  <a:lnTo>
                    <a:pt x="326" y="126"/>
                  </a:lnTo>
                  <a:lnTo>
                    <a:pt x="384" y="107"/>
                  </a:lnTo>
                  <a:lnTo>
                    <a:pt x="441" y="92"/>
                  </a:lnTo>
                  <a:lnTo>
                    <a:pt x="492" y="81"/>
                  </a:lnTo>
                  <a:lnTo>
                    <a:pt x="536" y="75"/>
                  </a:lnTo>
                  <a:lnTo>
                    <a:pt x="556" y="87"/>
                  </a:lnTo>
                  <a:lnTo>
                    <a:pt x="555" y="98"/>
                  </a:lnTo>
                  <a:lnTo>
                    <a:pt x="544" y="106"/>
                  </a:lnTo>
                  <a:lnTo>
                    <a:pt x="496" y="124"/>
                  </a:lnTo>
                  <a:lnTo>
                    <a:pt x="446" y="142"/>
                  </a:lnTo>
                  <a:lnTo>
                    <a:pt x="418" y="155"/>
                  </a:lnTo>
                  <a:lnTo>
                    <a:pt x="391" y="168"/>
                  </a:lnTo>
                  <a:lnTo>
                    <a:pt x="364" y="182"/>
                  </a:lnTo>
                  <a:lnTo>
                    <a:pt x="337" y="196"/>
                  </a:lnTo>
                  <a:lnTo>
                    <a:pt x="310" y="212"/>
                  </a:lnTo>
                  <a:lnTo>
                    <a:pt x="284" y="227"/>
                  </a:lnTo>
                  <a:lnTo>
                    <a:pt x="258" y="242"/>
                  </a:lnTo>
                  <a:lnTo>
                    <a:pt x="232" y="257"/>
                  </a:lnTo>
                  <a:lnTo>
                    <a:pt x="205" y="273"/>
                  </a:lnTo>
                  <a:lnTo>
                    <a:pt x="180" y="290"/>
                  </a:lnTo>
                  <a:lnTo>
                    <a:pt x="155" y="310"/>
                  </a:lnTo>
                  <a:lnTo>
                    <a:pt x="132" y="327"/>
                  </a:lnTo>
                  <a:lnTo>
                    <a:pt x="103" y="340"/>
                  </a:lnTo>
                  <a:lnTo>
                    <a:pt x="80" y="338"/>
                  </a:lnTo>
                  <a:lnTo>
                    <a:pt x="65" y="321"/>
                  </a:lnTo>
                  <a:lnTo>
                    <a:pt x="59" y="290"/>
                  </a:lnTo>
                  <a:lnTo>
                    <a:pt x="56" y="257"/>
                  </a:lnTo>
                  <a:lnTo>
                    <a:pt x="47" y="221"/>
                  </a:lnTo>
                  <a:lnTo>
                    <a:pt x="35" y="185"/>
                  </a:lnTo>
                  <a:lnTo>
                    <a:pt x="22" y="146"/>
                  </a:lnTo>
                  <a:lnTo>
                    <a:pt x="2" y="75"/>
                  </a:lnTo>
                  <a:lnTo>
                    <a:pt x="0" y="14"/>
                  </a:lnTo>
                  <a:lnTo>
                    <a:pt x="7" y="4"/>
                  </a:lnTo>
                  <a:lnTo>
                    <a:pt x="16" y="0"/>
                  </a:lnTo>
                  <a:lnTo>
                    <a:pt x="32" y="18"/>
                  </a:lnTo>
                  <a:lnTo>
                    <a:pt x="39" y="56"/>
                  </a:lnTo>
                  <a:lnTo>
                    <a:pt x="47" y="85"/>
                  </a:lnTo>
                  <a:lnTo>
                    <a:pt x="57" y="107"/>
                  </a:lnTo>
                  <a:lnTo>
                    <a:pt x="69" y="126"/>
                  </a:lnTo>
                  <a:lnTo>
                    <a:pt x="82" y="144"/>
                  </a:lnTo>
                  <a:lnTo>
                    <a:pt x="96" y="163"/>
                  </a:lnTo>
                  <a:lnTo>
                    <a:pt x="113" y="187"/>
                  </a:lnTo>
                  <a:lnTo>
                    <a:pt x="130" y="217"/>
                  </a:lnTo>
                  <a:lnTo>
                    <a:pt x="130" y="217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auto">
            <a:xfrm>
              <a:off x="826" y="1206"/>
              <a:ext cx="264" cy="151"/>
            </a:xfrm>
            <a:custGeom>
              <a:avLst/>
              <a:gdLst/>
              <a:ahLst/>
              <a:cxnLst>
                <a:cxn ang="0">
                  <a:pos x="216" y="348"/>
                </a:cxn>
                <a:cxn ang="0">
                  <a:pos x="249" y="324"/>
                </a:cxn>
                <a:cxn ang="0">
                  <a:pos x="278" y="302"/>
                </a:cxn>
                <a:cxn ang="0">
                  <a:pos x="306" y="281"/>
                </a:cxn>
                <a:cxn ang="0">
                  <a:pos x="334" y="261"/>
                </a:cxn>
                <a:cxn ang="0">
                  <a:pos x="363" y="240"/>
                </a:cxn>
                <a:cxn ang="0">
                  <a:pos x="393" y="221"/>
                </a:cxn>
                <a:cxn ang="0">
                  <a:pos x="425" y="202"/>
                </a:cxn>
                <a:cxn ang="0">
                  <a:pos x="459" y="183"/>
                </a:cxn>
                <a:cxn ang="0">
                  <a:pos x="490" y="174"/>
                </a:cxn>
                <a:cxn ang="0">
                  <a:pos x="539" y="164"/>
                </a:cxn>
                <a:cxn ang="0">
                  <a:pos x="661" y="149"/>
                </a:cxn>
                <a:cxn ang="0">
                  <a:pos x="766" y="143"/>
                </a:cxn>
                <a:cxn ang="0">
                  <a:pos x="793" y="146"/>
                </a:cxn>
                <a:cxn ang="0">
                  <a:pos x="792" y="155"/>
                </a:cxn>
                <a:cxn ang="0">
                  <a:pos x="407" y="308"/>
                </a:cxn>
                <a:cxn ang="0">
                  <a:pos x="383" y="325"/>
                </a:cxn>
                <a:cxn ang="0">
                  <a:pos x="359" y="342"/>
                </a:cxn>
                <a:cxn ang="0">
                  <a:pos x="335" y="361"/>
                </a:cxn>
                <a:cxn ang="0">
                  <a:pos x="313" y="380"/>
                </a:cxn>
                <a:cxn ang="0">
                  <a:pos x="290" y="399"/>
                </a:cxn>
                <a:cxn ang="0">
                  <a:pos x="268" y="418"/>
                </a:cxn>
                <a:cxn ang="0">
                  <a:pos x="244" y="436"/>
                </a:cxn>
                <a:cxn ang="0">
                  <a:pos x="219" y="451"/>
                </a:cxn>
                <a:cxn ang="0">
                  <a:pos x="186" y="448"/>
                </a:cxn>
                <a:cxn ang="0">
                  <a:pos x="167" y="433"/>
                </a:cxn>
                <a:cxn ang="0">
                  <a:pos x="146" y="411"/>
                </a:cxn>
                <a:cxn ang="0">
                  <a:pos x="126" y="383"/>
                </a:cxn>
                <a:cxn ang="0">
                  <a:pos x="106" y="350"/>
                </a:cxn>
                <a:cxn ang="0">
                  <a:pos x="87" y="313"/>
                </a:cxn>
                <a:cxn ang="0">
                  <a:pos x="68" y="274"/>
                </a:cxn>
                <a:cxn ang="0">
                  <a:pos x="50" y="233"/>
                </a:cxn>
                <a:cxn ang="0">
                  <a:pos x="34" y="192"/>
                </a:cxn>
                <a:cxn ang="0">
                  <a:pos x="21" y="151"/>
                </a:cxn>
                <a:cxn ang="0">
                  <a:pos x="11" y="112"/>
                </a:cxn>
                <a:cxn ang="0">
                  <a:pos x="0" y="45"/>
                </a:cxn>
                <a:cxn ang="0">
                  <a:pos x="6" y="0"/>
                </a:cxn>
                <a:cxn ang="0">
                  <a:pos x="15" y="10"/>
                </a:cxn>
                <a:cxn ang="0">
                  <a:pos x="27" y="51"/>
                </a:cxn>
                <a:cxn ang="0">
                  <a:pos x="39" y="100"/>
                </a:cxn>
                <a:cxn ang="0">
                  <a:pos x="48" y="132"/>
                </a:cxn>
                <a:cxn ang="0">
                  <a:pos x="57" y="151"/>
                </a:cxn>
                <a:cxn ang="0">
                  <a:pos x="65" y="170"/>
                </a:cxn>
                <a:cxn ang="0">
                  <a:pos x="75" y="186"/>
                </a:cxn>
                <a:cxn ang="0">
                  <a:pos x="84" y="201"/>
                </a:cxn>
                <a:cxn ang="0">
                  <a:pos x="102" y="227"/>
                </a:cxn>
                <a:cxn ang="0">
                  <a:pos x="123" y="250"/>
                </a:cxn>
                <a:cxn ang="0">
                  <a:pos x="132" y="261"/>
                </a:cxn>
                <a:cxn ang="0">
                  <a:pos x="143" y="273"/>
                </a:cxn>
                <a:cxn ang="0">
                  <a:pos x="165" y="294"/>
                </a:cxn>
                <a:cxn ang="0">
                  <a:pos x="177" y="306"/>
                </a:cxn>
                <a:cxn ang="0">
                  <a:pos x="190" y="319"/>
                </a:cxn>
                <a:cxn ang="0">
                  <a:pos x="203" y="332"/>
                </a:cxn>
                <a:cxn ang="0">
                  <a:pos x="216" y="348"/>
                </a:cxn>
                <a:cxn ang="0">
                  <a:pos x="216" y="348"/>
                </a:cxn>
              </a:cxnLst>
              <a:rect l="0" t="0" r="r" b="b"/>
              <a:pathLst>
                <a:path w="793" h="451">
                  <a:moveTo>
                    <a:pt x="216" y="348"/>
                  </a:moveTo>
                  <a:lnTo>
                    <a:pt x="249" y="324"/>
                  </a:lnTo>
                  <a:lnTo>
                    <a:pt x="278" y="302"/>
                  </a:lnTo>
                  <a:lnTo>
                    <a:pt x="306" y="281"/>
                  </a:lnTo>
                  <a:lnTo>
                    <a:pt x="334" y="261"/>
                  </a:lnTo>
                  <a:lnTo>
                    <a:pt x="363" y="240"/>
                  </a:lnTo>
                  <a:lnTo>
                    <a:pt x="393" y="221"/>
                  </a:lnTo>
                  <a:lnTo>
                    <a:pt x="425" y="202"/>
                  </a:lnTo>
                  <a:lnTo>
                    <a:pt x="459" y="183"/>
                  </a:lnTo>
                  <a:lnTo>
                    <a:pt x="490" y="174"/>
                  </a:lnTo>
                  <a:lnTo>
                    <a:pt x="539" y="164"/>
                  </a:lnTo>
                  <a:lnTo>
                    <a:pt x="661" y="149"/>
                  </a:lnTo>
                  <a:lnTo>
                    <a:pt x="766" y="143"/>
                  </a:lnTo>
                  <a:lnTo>
                    <a:pt x="793" y="146"/>
                  </a:lnTo>
                  <a:lnTo>
                    <a:pt x="792" y="155"/>
                  </a:lnTo>
                  <a:lnTo>
                    <a:pt x="407" y="308"/>
                  </a:lnTo>
                  <a:lnTo>
                    <a:pt x="383" y="325"/>
                  </a:lnTo>
                  <a:lnTo>
                    <a:pt x="359" y="342"/>
                  </a:lnTo>
                  <a:lnTo>
                    <a:pt x="335" y="361"/>
                  </a:lnTo>
                  <a:lnTo>
                    <a:pt x="313" y="380"/>
                  </a:lnTo>
                  <a:lnTo>
                    <a:pt x="290" y="399"/>
                  </a:lnTo>
                  <a:lnTo>
                    <a:pt x="268" y="418"/>
                  </a:lnTo>
                  <a:lnTo>
                    <a:pt x="244" y="436"/>
                  </a:lnTo>
                  <a:lnTo>
                    <a:pt x="219" y="451"/>
                  </a:lnTo>
                  <a:lnTo>
                    <a:pt x="186" y="448"/>
                  </a:lnTo>
                  <a:lnTo>
                    <a:pt x="167" y="433"/>
                  </a:lnTo>
                  <a:lnTo>
                    <a:pt x="146" y="411"/>
                  </a:lnTo>
                  <a:lnTo>
                    <a:pt x="126" y="383"/>
                  </a:lnTo>
                  <a:lnTo>
                    <a:pt x="106" y="350"/>
                  </a:lnTo>
                  <a:lnTo>
                    <a:pt x="87" y="313"/>
                  </a:lnTo>
                  <a:lnTo>
                    <a:pt x="68" y="274"/>
                  </a:lnTo>
                  <a:lnTo>
                    <a:pt x="50" y="233"/>
                  </a:lnTo>
                  <a:lnTo>
                    <a:pt x="34" y="192"/>
                  </a:lnTo>
                  <a:lnTo>
                    <a:pt x="21" y="151"/>
                  </a:lnTo>
                  <a:lnTo>
                    <a:pt x="11" y="112"/>
                  </a:lnTo>
                  <a:lnTo>
                    <a:pt x="0" y="45"/>
                  </a:lnTo>
                  <a:lnTo>
                    <a:pt x="6" y="0"/>
                  </a:lnTo>
                  <a:lnTo>
                    <a:pt x="15" y="10"/>
                  </a:lnTo>
                  <a:lnTo>
                    <a:pt x="27" y="51"/>
                  </a:lnTo>
                  <a:lnTo>
                    <a:pt x="39" y="100"/>
                  </a:lnTo>
                  <a:lnTo>
                    <a:pt x="48" y="132"/>
                  </a:lnTo>
                  <a:lnTo>
                    <a:pt x="57" y="151"/>
                  </a:lnTo>
                  <a:lnTo>
                    <a:pt x="65" y="170"/>
                  </a:lnTo>
                  <a:lnTo>
                    <a:pt x="75" y="186"/>
                  </a:lnTo>
                  <a:lnTo>
                    <a:pt x="84" y="201"/>
                  </a:lnTo>
                  <a:lnTo>
                    <a:pt x="102" y="227"/>
                  </a:lnTo>
                  <a:lnTo>
                    <a:pt x="123" y="250"/>
                  </a:lnTo>
                  <a:lnTo>
                    <a:pt x="132" y="261"/>
                  </a:lnTo>
                  <a:lnTo>
                    <a:pt x="143" y="273"/>
                  </a:lnTo>
                  <a:lnTo>
                    <a:pt x="165" y="294"/>
                  </a:lnTo>
                  <a:lnTo>
                    <a:pt x="177" y="306"/>
                  </a:lnTo>
                  <a:lnTo>
                    <a:pt x="190" y="319"/>
                  </a:lnTo>
                  <a:lnTo>
                    <a:pt x="203" y="332"/>
                  </a:lnTo>
                  <a:lnTo>
                    <a:pt x="216" y="348"/>
                  </a:lnTo>
                  <a:lnTo>
                    <a:pt x="216" y="348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12" name="Freeform 16"/>
            <p:cNvSpPr>
              <a:spLocks/>
            </p:cNvSpPr>
            <p:nvPr/>
          </p:nvSpPr>
          <p:spPr bwMode="auto">
            <a:xfrm>
              <a:off x="741" y="1358"/>
              <a:ext cx="329" cy="9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99" y="19"/>
                </a:cxn>
                <a:cxn ang="0">
                  <a:pos x="138" y="44"/>
                </a:cxn>
                <a:cxn ang="0">
                  <a:pos x="157" y="58"/>
                </a:cxn>
                <a:cxn ang="0">
                  <a:pos x="176" y="71"/>
                </a:cxn>
                <a:cxn ang="0">
                  <a:pos x="194" y="86"/>
                </a:cxn>
                <a:cxn ang="0">
                  <a:pos x="213" y="101"/>
                </a:cxn>
                <a:cxn ang="0">
                  <a:pos x="232" y="115"/>
                </a:cxn>
                <a:cxn ang="0">
                  <a:pos x="251" y="128"/>
                </a:cxn>
                <a:cxn ang="0">
                  <a:pos x="270" y="141"/>
                </a:cxn>
                <a:cxn ang="0">
                  <a:pos x="289" y="155"/>
                </a:cxn>
                <a:cxn ang="0">
                  <a:pos x="310" y="165"/>
                </a:cxn>
                <a:cxn ang="0">
                  <a:pos x="331" y="175"/>
                </a:cxn>
                <a:cxn ang="0">
                  <a:pos x="375" y="188"/>
                </a:cxn>
                <a:cxn ang="0">
                  <a:pos x="399" y="185"/>
                </a:cxn>
                <a:cxn ang="0">
                  <a:pos x="420" y="171"/>
                </a:cxn>
                <a:cxn ang="0">
                  <a:pos x="439" y="153"/>
                </a:cxn>
                <a:cxn ang="0">
                  <a:pos x="460" y="139"/>
                </a:cxn>
                <a:cxn ang="0">
                  <a:pos x="507" y="124"/>
                </a:cxn>
                <a:cxn ang="0">
                  <a:pos x="570" y="111"/>
                </a:cxn>
                <a:cxn ang="0">
                  <a:pos x="640" y="100"/>
                </a:cxn>
                <a:cxn ang="0">
                  <a:pos x="717" y="93"/>
                </a:cxn>
                <a:cxn ang="0">
                  <a:pos x="864" y="91"/>
                </a:cxn>
                <a:cxn ang="0">
                  <a:pos x="974" y="113"/>
                </a:cxn>
                <a:cxn ang="0">
                  <a:pos x="987" y="131"/>
                </a:cxn>
                <a:cxn ang="0">
                  <a:pos x="982" y="139"/>
                </a:cxn>
                <a:cxn ang="0">
                  <a:pos x="969" y="144"/>
                </a:cxn>
                <a:cxn ang="0">
                  <a:pos x="857" y="136"/>
                </a:cxn>
                <a:cxn ang="0">
                  <a:pos x="765" y="146"/>
                </a:cxn>
                <a:cxn ang="0">
                  <a:pos x="671" y="169"/>
                </a:cxn>
                <a:cxn ang="0">
                  <a:pos x="625" y="184"/>
                </a:cxn>
                <a:cxn ang="0">
                  <a:pos x="580" y="200"/>
                </a:cxn>
                <a:cxn ang="0">
                  <a:pos x="535" y="216"/>
                </a:cxn>
                <a:cxn ang="0">
                  <a:pos x="492" y="232"/>
                </a:cxn>
                <a:cxn ang="0">
                  <a:pos x="456" y="250"/>
                </a:cxn>
                <a:cxn ang="0">
                  <a:pos x="423" y="269"/>
                </a:cxn>
                <a:cxn ang="0">
                  <a:pos x="387" y="281"/>
                </a:cxn>
                <a:cxn ang="0">
                  <a:pos x="347" y="278"/>
                </a:cxn>
                <a:cxn ang="0">
                  <a:pos x="304" y="264"/>
                </a:cxn>
                <a:cxn ang="0">
                  <a:pos x="262" y="243"/>
                </a:cxn>
                <a:cxn ang="0">
                  <a:pos x="242" y="231"/>
                </a:cxn>
                <a:cxn ang="0">
                  <a:pos x="220" y="216"/>
                </a:cxn>
                <a:cxn ang="0">
                  <a:pos x="200" y="203"/>
                </a:cxn>
                <a:cxn ang="0">
                  <a:pos x="180" y="188"/>
                </a:cxn>
                <a:cxn ang="0">
                  <a:pos x="160" y="174"/>
                </a:cxn>
                <a:cxn ang="0">
                  <a:pos x="140" y="158"/>
                </a:cxn>
                <a:cxn ang="0">
                  <a:pos x="121" y="144"/>
                </a:cxn>
                <a:cxn ang="0">
                  <a:pos x="100" y="128"/>
                </a:cxn>
                <a:cxn ang="0">
                  <a:pos x="81" y="114"/>
                </a:cxn>
                <a:cxn ang="0">
                  <a:pos x="61" y="100"/>
                </a:cxn>
                <a:cxn ang="0">
                  <a:pos x="42" y="87"/>
                </a:cxn>
                <a:cxn ang="0">
                  <a:pos x="23" y="75"/>
                </a:cxn>
                <a:cxn ang="0">
                  <a:pos x="0" y="47"/>
                </a:cxn>
                <a:cxn ang="0">
                  <a:pos x="3" y="19"/>
                </a:cxn>
                <a:cxn ang="0">
                  <a:pos x="12" y="7"/>
                </a:cxn>
                <a:cxn ang="0">
                  <a:pos x="24" y="0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987" h="281">
                  <a:moveTo>
                    <a:pt x="59" y="0"/>
                  </a:moveTo>
                  <a:lnTo>
                    <a:pt x="99" y="19"/>
                  </a:lnTo>
                  <a:lnTo>
                    <a:pt x="138" y="44"/>
                  </a:lnTo>
                  <a:lnTo>
                    <a:pt x="157" y="58"/>
                  </a:lnTo>
                  <a:lnTo>
                    <a:pt x="176" y="71"/>
                  </a:lnTo>
                  <a:lnTo>
                    <a:pt x="194" y="86"/>
                  </a:lnTo>
                  <a:lnTo>
                    <a:pt x="213" y="101"/>
                  </a:lnTo>
                  <a:lnTo>
                    <a:pt x="232" y="115"/>
                  </a:lnTo>
                  <a:lnTo>
                    <a:pt x="251" y="128"/>
                  </a:lnTo>
                  <a:lnTo>
                    <a:pt x="270" y="141"/>
                  </a:lnTo>
                  <a:lnTo>
                    <a:pt x="289" y="155"/>
                  </a:lnTo>
                  <a:lnTo>
                    <a:pt x="310" y="165"/>
                  </a:lnTo>
                  <a:lnTo>
                    <a:pt x="331" y="175"/>
                  </a:lnTo>
                  <a:lnTo>
                    <a:pt x="375" y="188"/>
                  </a:lnTo>
                  <a:lnTo>
                    <a:pt x="399" y="185"/>
                  </a:lnTo>
                  <a:lnTo>
                    <a:pt x="420" y="171"/>
                  </a:lnTo>
                  <a:lnTo>
                    <a:pt x="439" y="153"/>
                  </a:lnTo>
                  <a:lnTo>
                    <a:pt x="460" y="139"/>
                  </a:lnTo>
                  <a:lnTo>
                    <a:pt x="507" y="124"/>
                  </a:lnTo>
                  <a:lnTo>
                    <a:pt x="570" y="111"/>
                  </a:lnTo>
                  <a:lnTo>
                    <a:pt x="640" y="100"/>
                  </a:lnTo>
                  <a:lnTo>
                    <a:pt x="717" y="93"/>
                  </a:lnTo>
                  <a:lnTo>
                    <a:pt x="864" y="91"/>
                  </a:lnTo>
                  <a:lnTo>
                    <a:pt x="974" y="113"/>
                  </a:lnTo>
                  <a:lnTo>
                    <a:pt x="987" y="131"/>
                  </a:lnTo>
                  <a:lnTo>
                    <a:pt x="982" y="139"/>
                  </a:lnTo>
                  <a:lnTo>
                    <a:pt x="969" y="144"/>
                  </a:lnTo>
                  <a:lnTo>
                    <a:pt x="857" y="136"/>
                  </a:lnTo>
                  <a:lnTo>
                    <a:pt x="765" y="146"/>
                  </a:lnTo>
                  <a:lnTo>
                    <a:pt x="671" y="169"/>
                  </a:lnTo>
                  <a:lnTo>
                    <a:pt x="625" y="184"/>
                  </a:lnTo>
                  <a:lnTo>
                    <a:pt x="580" y="200"/>
                  </a:lnTo>
                  <a:lnTo>
                    <a:pt x="535" y="216"/>
                  </a:lnTo>
                  <a:lnTo>
                    <a:pt x="492" y="232"/>
                  </a:lnTo>
                  <a:lnTo>
                    <a:pt x="456" y="250"/>
                  </a:lnTo>
                  <a:lnTo>
                    <a:pt x="423" y="269"/>
                  </a:lnTo>
                  <a:lnTo>
                    <a:pt x="387" y="281"/>
                  </a:lnTo>
                  <a:lnTo>
                    <a:pt x="347" y="278"/>
                  </a:lnTo>
                  <a:lnTo>
                    <a:pt x="304" y="264"/>
                  </a:lnTo>
                  <a:lnTo>
                    <a:pt x="262" y="243"/>
                  </a:lnTo>
                  <a:lnTo>
                    <a:pt x="242" y="231"/>
                  </a:lnTo>
                  <a:lnTo>
                    <a:pt x="220" y="216"/>
                  </a:lnTo>
                  <a:lnTo>
                    <a:pt x="200" y="203"/>
                  </a:lnTo>
                  <a:lnTo>
                    <a:pt x="180" y="188"/>
                  </a:lnTo>
                  <a:lnTo>
                    <a:pt x="160" y="174"/>
                  </a:lnTo>
                  <a:lnTo>
                    <a:pt x="140" y="158"/>
                  </a:lnTo>
                  <a:lnTo>
                    <a:pt x="121" y="144"/>
                  </a:lnTo>
                  <a:lnTo>
                    <a:pt x="100" y="128"/>
                  </a:lnTo>
                  <a:lnTo>
                    <a:pt x="81" y="114"/>
                  </a:lnTo>
                  <a:lnTo>
                    <a:pt x="61" y="100"/>
                  </a:lnTo>
                  <a:lnTo>
                    <a:pt x="42" y="87"/>
                  </a:lnTo>
                  <a:lnTo>
                    <a:pt x="23" y="75"/>
                  </a:lnTo>
                  <a:lnTo>
                    <a:pt x="0" y="47"/>
                  </a:lnTo>
                  <a:lnTo>
                    <a:pt x="3" y="19"/>
                  </a:lnTo>
                  <a:lnTo>
                    <a:pt x="12" y="7"/>
                  </a:lnTo>
                  <a:lnTo>
                    <a:pt x="24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auto">
            <a:xfrm>
              <a:off x="378" y="869"/>
              <a:ext cx="297" cy="437"/>
            </a:xfrm>
            <a:custGeom>
              <a:avLst/>
              <a:gdLst/>
              <a:ahLst/>
              <a:cxnLst>
                <a:cxn ang="0">
                  <a:pos x="133" y="986"/>
                </a:cxn>
                <a:cxn ang="0">
                  <a:pos x="93" y="894"/>
                </a:cxn>
                <a:cxn ang="0">
                  <a:pos x="35" y="780"/>
                </a:cxn>
                <a:cxn ang="0">
                  <a:pos x="5" y="598"/>
                </a:cxn>
                <a:cxn ang="0">
                  <a:pos x="57" y="548"/>
                </a:cxn>
                <a:cxn ang="0">
                  <a:pos x="93" y="463"/>
                </a:cxn>
                <a:cxn ang="0">
                  <a:pos x="64" y="210"/>
                </a:cxn>
                <a:cxn ang="0">
                  <a:pos x="152" y="182"/>
                </a:cxn>
                <a:cxn ang="0">
                  <a:pos x="207" y="60"/>
                </a:cxn>
                <a:cxn ang="0">
                  <a:pos x="268" y="9"/>
                </a:cxn>
                <a:cxn ang="0">
                  <a:pos x="420" y="66"/>
                </a:cxn>
                <a:cxn ang="0">
                  <a:pos x="497" y="107"/>
                </a:cxn>
                <a:cxn ang="0">
                  <a:pos x="622" y="100"/>
                </a:cxn>
                <a:cxn ang="0">
                  <a:pos x="615" y="270"/>
                </a:cxn>
                <a:cxn ang="0">
                  <a:pos x="565" y="391"/>
                </a:cxn>
                <a:cxn ang="0">
                  <a:pos x="722" y="416"/>
                </a:cxn>
                <a:cxn ang="0">
                  <a:pos x="731" y="631"/>
                </a:cxn>
                <a:cxn ang="0">
                  <a:pos x="817" y="668"/>
                </a:cxn>
                <a:cxn ang="0">
                  <a:pos x="890" y="767"/>
                </a:cxn>
                <a:cxn ang="0">
                  <a:pos x="852" y="932"/>
                </a:cxn>
                <a:cxn ang="0">
                  <a:pos x="810" y="1033"/>
                </a:cxn>
                <a:cxn ang="0">
                  <a:pos x="766" y="1123"/>
                </a:cxn>
                <a:cxn ang="0">
                  <a:pos x="709" y="1211"/>
                </a:cxn>
                <a:cxn ang="0">
                  <a:pos x="651" y="1155"/>
                </a:cxn>
                <a:cxn ang="0">
                  <a:pos x="709" y="1065"/>
                </a:cxn>
                <a:cxn ang="0">
                  <a:pos x="778" y="958"/>
                </a:cxn>
                <a:cxn ang="0">
                  <a:pos x="829" y="793"/>
                </a:cxn>
                <a:cxn ang="0">
                  <a:pos x="779" y="731"/>
                </a:cxn>
                <a:cxn ang="0">
                  <a:pos x="651" y="808"/>
                </a:cxn>
                <a:cxn ang="0">
                  <a:pos x="590" y="766"/>
                </a:cxn>
                <a:cxn ang="0">
                  <a:pos x="629" y="655"/>
                </a:cxn>
                <a:cxn ang="0">
                  <a:pos x="679" y="513"/>
                </a:cxn>
                <a:cxn ang="0">
                  <a:pos x="642" y="443"/>
                </a:cxn>
                <a:cxn ang="0">
                  <a:pos x="518" y="501"/>
                </a:cxn>
                <a:cxn ang="0">
                  <a:pos x="455" y="468"/>
                </a:cxn>
                <a:cxn ang="0">
                  <a:pos x="499" y="353"/>
                </a:cxn>
                <a:cxn ang="0">
                  <a:pos x="564" y="161"/>
                </a:cxn>
                <a:cxn ang="0">
                  <a:pos x="459" y="245"/>
                </a:cxn>
                <a:cxn ang="0">
                  <a:pos x="399" y="287"/>
                </a:cxn>
                <a:cxn ang="0">
                  <a:pos x="363" y="107"/>
                </a:cxn>
                <a:cxn ang="0">
                  <a:pos x="289" y="62"/>
                </a:cxn>
                <a:cxn ang="0">
                  <a:pos x="214" y="249"/>
                </a:cxn>
                <a:cxn ang="0">
                  <a:pos x="132" y="248"/>
                </a:cxn>
                <a:cxn ang="0">
                  <a:pos x="148" y="437"/>
                </a:cxn>
                <a:cxn ang="0">
                  <a:pos x="194" y="579"/>
                </a:cxn>
                <a:cxn ang="0">
                  <a:pos x="157" y="658"/>
                </a:cxn>
                <a:cxn ang="0">
                  <a:pos x="64" y="650"/>
                </a:cxn>
                <a:cxn ang="0">
                  <a:pos x="90" y="767"/>
                </a:cxn>
                <a:cxn ang="0">
                  <a:pos x="145" y="837"/>
                </a:cxn>
                <a:cxn ang="0">
                  <a:pos x="194" y="889"/>
                </a:cxn>
                <a:cxn ang="0">
                  <a:pos x="245" y="945"/>
                </a:cxn>
                <a:cxn ang="0">
                  <a:pos x="240" y="1020"/>
                </a:cxn>
                <a:cxn ang="0">
                  <a:pos x="121" y="1100"/>
                </a:cxn>
                <a:cxn ang="0">
                  <a:pos x="190" y="1168"/>
                </a:cxn>
                <a:cxn ang="0">
                  <a:pos x="306" y="1226"/>
                </a:cxn>
                <a:cxn ang="0">
                  <a:pos x="451" y="1265"/>
                </a:cxn>
                <a:cxn ang="0">
                  <a:pos x="428" y="1307"/>
                </a:cxn>
                <a:cxn ang="0">
                  <a:pos x="215" y="1276"/>
                </a:cxn>
                <a:cxn ang="0">
                  <a:pos x="107" y="1200"/>
                </a:cxn>
                <a:cxn ang="0">
                  <a:pos x="55" y="1080"/>
                </a:cxn>
              </a:cxnLst>
              <a:rect l="0" t="0" r="r" b="b"/>
              <a:pathLst>
                <a:path w="890" h="1312">
                  <a:moveTo>
                    <a:pt x="64" y="1027"/>
                  </a:moveTo>
                  <a:lnTo>
                    <a:pt x="86" y="1012"/>
                  </a:lnTo>
                  <a:lnTo>
                    <a:pt x="110" y="999"/>
                  </a:lnTo>
                  <a:lnTo>
                    <a:pt x="133" y="986"/>
                  </a:lnTo>
                  <a:lnTo>
                    <a:pt x="158" y="974"/>
                  </a:lnTo>
                  <a:lnTo>
                    <a:pt x="137" y="954"/>
                  </a:lnTo>
                  <a:lnTo>
                    <a:pt x="114" y="926"/>
                  </a:lnTo>
                  <a:lnTo>
                    <a:pt x="93" y="894"/>
                  </a:lnTo>
                  <a:lnTo>
                    <a:pt x="82" y="876"/>
                  </a:lnTo>
                  <a:lnTo>
                    <a:pt x="71" y="858"/>
                  </a:lnTo>
                  <a:lnTo>
                    <a:pt x="51" y="819"/>
                  </a:lnTo>
                  <a:lnTo>
                    <a:pt x="35" y="780"/>
                  </a:lnTo>
                  <a:lnTo>
                    <a:pt x="20" y="739"/>
                  </a:lnTo>
                  <a:lnTo>
                    <a:pt x="8" y="700"/>
                  </a:lnTo>
                  <a:lnTo>
                    <a:pt x="0" y="627"/>
                  </a:lnTo>
                  <a:lnTo>
                    <a:pt x="5" y="598"/>
                  </a:lnTo>
                  <a:lnTo>
                    <a:pt x="14" y="574"/>
                  </a:lnTo>
                  <a:lnTo>
                    <a:pt x="23" y="564"/>
                  </a:lnTo>
                  <a:lnTo>
                    <a:pt x="32" y="557"/>
                  </a:lnTo>
                  <a:lnTo>
                    <a:pt x="57" y="548"/>
                  </a:lnTo>
                  <a:lnTo>
                    <a:pt x="133" y="558"/>
                  </a:lnTo>
                  <a:lnTo>
                    <a:pt x="119" y="530"/>
                  </a:lnTo>
                  <a:lnTo>
                    <a:pt x="106" y="498"/>
                  </a:lnTo>
                  <a:lnTo>
                    <a:pt x="93" y="463"/>
                  </a:lnTo>
                  <a:lnTo>
                    <a:pt x="82" y="428"/>
                  </a:lnTo>
                  <a:lnTo>
                    <a:pt x="56" y="289"/>
                  </a:lnTo>
                  <a:lnTo>
                    <a:pt x="58" y="232"/>
                  </a:lnTo>
                  <a:lnTo>
                    <a:pt x="64" y="210"/>
                  </a:lnTo>
                  <a:lnTo>
                    <a:pt x="74" y="192"/>
                  </a:lnTo>
                  <a:lnTo>
                    <a:pt x="87" y="179"/>
                  </a:lnTo>
                  <a:lnTo>
                    <a:pt x="105" y="173"/>
                  </a:lnTo>
                  <a:lnTo>
                    <a:pt x="152" y="182"/>
                  </a:lnTo>
                  <a:lnTo>
                    <a:pt x="162" y="147"/>
                  </a:lnTo>
                  <a:lnTo>
                    <a:pt x="175" y="115"/>
                  </a:lnTo>
                  <a:lnTo>
                    <a:pt x="189" y="85"/>
                  </a:lnTo>
                  <a:lnTo>
                    <a:pt x="207" y="60"/>
                  </a:lnTo>
                  <a:lnTo>
                    <a:pt x="215" y="49"/>
                  </a:lnTo>
                  <a:lnTo>
                    <a:pt x="226" y="38"/>
                  </a:lnTo>
                  <a:lnTo>
                    <a:pt x="246" y="22"/>
                  </a:lnTo>
                  <a:lnTo>
                    <a:pt x="268" y="9"/>
                  </a:lnTo>
                  <a:lnTo>
                    <a:pt x="290" y="1"/>
                  </a:lnTo>
                  <a:lnTo>
                    <a:pt x="336" y="0"/>
                  </a:lnTo>
                  <a:lnTo>
                    <a:pt x="381" y="22"/>
                  </a:lnTo>
                  <a:lnTo>
                    <a:pt x="420" y="66"/>
                  </a:lnTo>
                  <a:lnTo>
                    <a:pt x="438" y="98"/>
                  </a:lnTo>
                  <a:lnTo>
                    <a:pt x="452" y="137"/>
                  </a:lnTo>
                  <a:lnTo>
                    <a:pt x="476" y="120"/>
                  </a:lnTo>
                  <a:lnTo>
                    <a:pt x="497" y="107"/>
                  </a:lnTo>
                  <a:lnTo>
                    <a:pt x="535" y="88"/>
                  </a:lnTo>
                  <a:lnTo>
                    <a:pt x="566" y="79"/>
                  </a:lnTo>
                  <a:lnTo>
                    <a:pt x="590" y="79"/>
                  </a:lnTo>
                  <a:lnTo>
                    <a:pt x="622" y="100"/>
                  </a:lnTo>
                  <a:lnTo>
                    <a:pt x="634" y="144"/>
                  </a:lnTo>
                  <a:lnTo>
                    <a:pt x="631" y="204"/>
                  </a:lnTo>
                  <a:lnTo>
                    <a:pt x="623" y="237"/>
                  </a:lnTo>
                  <a:lnTo>
                    <a:pt x="615" y="270"/>
                  </a:lnTo>
                  <a:lnTo>
                    <a:pt x="603" y="304"/>
                  </a:lnTo>
                  <a:lnTo>
                    <a:pt x="591" y="335"/>
                  </a:lnTo>
                  <a:lnTo>
                    <a:pt x="578" y="364"/>
                  </a:lnTo>
                  <a:lnTo>
                    <a:pt x="565" y="391"/>
                  </a:lnTo>
                  <a:lnTo>
                    <a:pt x="603" y="380"/>
                  </a:lnTo>
                  <a:lnTo>
                    <a:pt x="637" y="376"/>
                  </a:lnTo>
                  <a:lnTo>
                    <a:pt x="688" y="386"/>
                  </a:lnTo>
                  <a:lnTo>
                    <a:pt x="722" y="416"/>
                  </a:lnTo>
                  <a:lnTo>
                    <a:pt x="741" y="460"/>
                  </a:lnTo>
                  <a:lnTo>
                    <a:pt x="747" y="513"/>
                  </a:lnTo>
                  <a:lnTo>
                    <a:pt x="744" y="572"/>
                  </a:lnTo>
                  <a:lnTo>
                    <a:pt x="731" y="631"/>
                  </a:lnTo>
                  <a:lnTo>
                    <a:pt x="721" y="658"/>
                  </a:lnTo>
                  <a:lnTo>
                    <a:pt x="711" y="685"/>
                  </a:lnTo>
                  <a:lnTo>
                    <a:pt x="771" y="669"/>
                  </a:lnTo>
                  <a:lnTo>
                    <a:pt x="817" y="668"/>
                  </a:lnTo>
                  <a:lnTo>
                    <a:pt x="851" y="679"/>
                  </a:lnTo>
                  <a:lnTo>
                    <a:pt x="873" y="699"/>
                  </a:lnTo>
                  <a:lnTo>
                    <a:pt x="886" y="729"/>
                  </a:lnTo>
                  <a:lnTo>
                    <a:pt x="890" y="767"/>
                  </a:lnTo>
                  <a:lnTo>
                    <a:pt x="886" y="810"/>
                  </a:lnTo>
                  <a:lnTo>
                    <a:pt x="876" y="857"/>
                  </a:lnTo>
                  <a:lnTo>
                    <a:pt x="861" y="907"/>
                  </a:lnTo>
                  <a:lnTo>
                    <a:pt x="852" y="932"/>
                  </a:lnTo>
                  <a:lnTo>
                    <a:pt x="842" y="958"/>
                  </a:lnTo>
                  <a:lnTo>
                    <a:pt x="833" y="983"/>
                  </a:lnTo>
                  <a:lnTo>
                    <a:pt x="822" y="1008"/>
                  </a:lnTo>
                  <a:lnTo>
                    <a:pt x="810" y="1033"/>
                  </a:lnTo>
                  <a:lnTo>
                    <a:pt x="800" y="1057"/>
                  </a:lnTo>
                  <a:lnTo>
                    <a:pt x="788" y="1080"/>
                  </a:lnTo>
                  <a:lnTo>
                    <a:pt x="777" y="1101"/>
                  </a:lnTo>
                  <a:lnTo>
                    <a:pt x="766" y="1123"/>
                  </a:lnTo>
                  <a:lnTo>
                    <a:pt x="755" y="1140"/>
                  </a:lnTo>
                  <a:lnTo>
                    <a:pt x="736" y="1174"/>
                  </a:lnTo>
                  <a:lnTo>
                    <a:pt x="722" y="1198"/>
                  </a:lnTo>
                  <a:lnTo>
                    <a:pt x="709" y="1211"/>
                  </a:lnTo>
                  <a:lnTo>
                    <a:pt x="695" y="1217"/>
                  </a:lnTo>
                  <a:lnTo>
                    <a:pt x="665" y="1212"/>
                  </a:lnTo>
                  <a:lnTo>
                    <a:pt x="647" y="1189"/>
                  </a:lnTo>
                  <a:lnTo>
                    <a:pt x="651" y="1155"/>
                  </a:lnTo>
                  <a:lnTo>
                    <a:pt x="663" y="1136"/>
                  </a:lnTo>
                  <a:lnTo>
                    <a:pt x="676" y="1113"/>
                  </a:lnTo>
                  <a:lnTo>
                    <a:pt x="691" y="1090"/>
                  </a:lnTo>
                  <a:lnTo>
                    <a:pt x="709" y="1065"/>
                  </a:lnTo>
                  <a:lnTo>
                    <a:pt x="727" y="1040"/>
                  </a:lnTo>
                  <a:lnTo>
                    <a:pt x="744" y="1013"/>
                  </a:lnTo>
                  <a:lnTo>
                    <a:pt x="761" y="987"/>
                  </a:lnTo>
                  <a:lnTo>
                    <a:pt x="778" y="958"/>
                  </a:lnTo>
                  <a:lnTo>
                    <a:pt x="794" y="931"/>
                  </a:lnTo>
                  <a:lnTo>
                    <a:pt x="807" y="902"/>
                  </a:lnTo>
                  <a:lnTo>
                    <a:pt x="824" y="846"/>
                  </a:lnTo>
                  <a:lnTo>
                    <a:pt x="829" y="793"/>
                  </a:lnTo>
                  <a:lnTo>
                    <a:pt x="824" y="767"/>
                  </a:lnTo>
                  <a:lnTo>
                    <a:pt x="814" y="742"/>
                  </a:lnTo>
                  <a:lnTo>
                    <a:pt x="800" y="730"/>
                  </a:lnTo>
                  <a:lnTo>
                    <a:pt x="779" y="731"/>
                  </a:lnTo>
                  <a:lnTo>
                    <a:pt x="726" y="756"/>
                  </a:lnTo>
                  <a:lnTo>
                    <a:pt x="698" y="775"/>
                  </a:lnTo>
                  <a:lnTo>
                    <a:pt x="672" y="794"/>
                  </a:lnTo>
                  <a:lnTo>
                    <a:pt x="651" y="808"/>
                  </a:lnTo>
                  <a:lnTo>
                    <a:pt x="637" y="817"/>
                  </a:lnTo>
                  <a:lnTo>
                    <a:pt x="600" y="824"/>
                  </a:lnTo>
                  <a:lnTo>
                    <a:pt x="587" y="805"/>
                  </a:lnTo>
                  <a:lnTo>
                    <a:pt x="590" y="766"/>
                  </a:lnTo>
                  <a:lnTo>
                    <a:pt x="597" y="741"/>
                  </a:lnTo>
                  <a:lnTo>
                    <a:pt x="607" y="713"/>
                  </a:lnTo>
                  <a:lnTo>
                    <a:pt x="617" y="685"/>
                  </a:lnTo>
                  <a:lnTo>
                    <a:pt x="629" y="655"/>
                  </a:lnTo>
                  <a:lnTo>
                    <a:pt x="641" y="625"/>
                  </a:lnTo>
                  <a:lnTo>
                    <a:pt x="653" y="598"/>
                  </a:lnTo>
                  <a:lnTo>
                    <a:pt x="671" y="548"/>
                  </a:lnTo>
                  <a:lnTo>
                    <a:pt x="679" y="513"/>
                  </a:lnTo>
                  <a:lnTo>
                    <a:pt x="677" y="480"/>
                  </a:lnTo>
                  <a:lnTo>
                    <a:pt x="670" y="458"/>
                  </a:lnTo>
                  <a:lnTo>
                    <a:pt x="658" y="447"/>
                  </a:lnTo>
                  <a:lnTo>
                    <a:pt x="642" y="443"/>
                  </a:lnTo>
                  <a:lnTo>
                    <a:pt x="604" y="453"/>
                  </a:lnTo>
                  <a:lnTo>
                    <a:pt x="560" y="476"/>
                  </a:lnTo>
                  <a:lnTo>
                    <a:pt x="539" y="489"/>
                  </a:lnTo>
                  <a:lnTo>
                    <a:pt x="518" y="501"/>
                  </a:lnTo>
                  <a:lnTo>
                    <a:pt x="499" y="512"/>
                  </a:lnTo>
                  <a:lnTo>
                    <a:pt x="482" y="517"/>
                  </a:lnTo>
                  <a:lnTo>
                    <a:pt x="459" y="510"/>
                  </a:lnTo>
                  <a:lnTo>
                    <a:pt x="455" y="468"/>
                  </a:lnTo>
                  <a:lnTo>
                    <a:pt x="464" y="429"/>
                  </a:lnTo>
                  <a:lnTo>
                    <a:pt x="479" y="391"/>
                  </a:lnTo>
                  <a:lnTo>
                    <a:pt x="489" y="372"/>
                  </a:lnTo>
                  <a:lnTo>
                    <a:pt x="499" y="353"/>
                  </a:lnTo>
                  <a:lnTo>
                    <a:pt x="519" y="314"/>
                  </a:lnTo>
                  <a:lnTo>
                    <a:pt x="539" y="278"/>
                  </a:lnTo>
                  <a:lnTo>
                    <a:pt x="554" y="239"/>
                  </a:lnTo>
                  <a:lnTo>
                    <a:pt x="564" y="161"/>
                  </a:lnTo>
                  <a:lnTo>
                    <a:pt x="522" y="180"/>
                  </a:lnTo>
                  <a:lnTo>
                    <a:pt x="495" y="203"/>
                  </a:lnTo>
                  <a:lnTo>
                    <a:pt x="472" y="230"/>
                  </a:lnTo>
                  <a:lnTo>
                    <a:pt x="459" y="245"/>
                  </a:lnTo>
                  <a:lnTo>
                    <a:pt x="446" y="264"/>
                  </a:lnTo>
                  <a:lnTo>
                    <a:pt x="428" y="284"/>
                  </a:lnTo>
                  <a:lnTo>
                    <a:pt x="415" y="293"/>
                  </a:lnTo>
                  <a:lnTo>
                    <a:pt x="399" y="287"/>
                  </a:lnTo>
                  <a:lnTo>
                    <a:pt x="384" y="209"/>
                  </a:lnTo>
                  <a:lnTo>
                    <a:pt x="377" y="156"/>
                  </a:lnTo>
                  <a:lnTo>
                    <a:pt x="371" y="130"/>
                  </a:lnTo>
                  <a:lnTo>
                    <a:pt x="363" y="107"/>
                  </a:lnTo>
                  <a:lnTo>
                    <a:pt x="351" y="87"/>
                  </a:lnTo>
                  <a:lnTo>
                    <a:pt x="336" y="73"/>
                  </a:lnTo>
                  <a:lnTo>
                    <a:pt x="315" y="63"/>
                  </a:lnTo>
                  <a:lnTo>
                    <a:pt x="289" y="62"/>
                  </a:lnTo>
                  <a:lnTo>
                    <a:pt x="258" y="78"/>
                  </a:lnTo>
                  <a:lnTo>
                    <a:pt x="239" y="113"/>
                  </a:lnTo>
                  <a:lnTo>
                    <a:pt x="223" y="207"/>
                  </a:lnTo>
                  <a:lnTo>
                    <a:pt x="214" y="249"/>
                  </a:lnTo>
                  <a:lnTo>
                    <a:pt x="208" y="264"/>
                  </a:lnTo>
                  <a:lnTo>
                    <a:pt x="200" y="275"/>
                  </a:lnTo>
                  <a:lnTo>
                    <a:pt x="175" y="278"/>
                  </a:lnTo>
                  <a:lnTo>
                    <a:pt x="132" y="248"/>
                  </a:lnTo>
                  <a:lnTo>
                    <a:pt x="119" y="298"/>
                  </a:lnTo>
                  <a:lnTo>
                    <a:pt x="127" y="363"/>
                  </a:lnTo>
                  <a:lnTo>
                    <a:pt x="136" y="399"/>
                  </a:lnTo>
                  <a:lnTo>
                    <a:pt x="148" y="437"/>
                  </a:lnTo>
                  <a:lnTo>
                    <a:pt x="159" y="475"/>
                  </a:lnTo>
                  <a:lnTo>
                    <a:pt x="173" y="512"/>
                  </a:lnTo>
                  <a:lnTo>
                    <a:pt x="184" y="547"/>
                  </a:lnTo>
                  <a:lnTo>
                    <a:pt x="194" y="579"/>
                  </a:lnTo>
                  <a:lnTo>
                    <a:pt x="204" y="631"/>
                  </a:lnTo>
                  <a:lnTo>
                    <a:pt x="201" y="649"/>
                  </a:lnTo>
                  <a:lnTo>
                    <a:pt x="194" y="660"/>
                  </a:lnTo>
                  <a:lnTo>
                    <a:pt x="157" y="658"/>
                  </a:lnTo>
                  <a:lnTo>
                    <a:pt x="118" y="638"/>
                  </a:lnTo>
                  <a:lnTo>
                    <a:pt x="99" y="627"/>
                  </a:lnTo>
                  <a:lnTo>
                    <a:pt x="77" y="622"/>
                  </a:lnTo>
                  <a:lnTo>
                    <a:pt x="64" y="650"/>
                  </a:lnTo>
                  <a:lnTo>
                    <a:pt x="60" y="680"/>
                  </a:lnTo>
                  <a:lnTo>
                    <a:pt x="64" y="708"/>
                  </a:lnTo>
                  <a:lnTo>
                    <a:pt x="74" y="738"/>
                  </a:lnTo>
                  <a:lnTo>
                    <a:pt x="90" y="767"/>
                  </a:lnTo>
                  <a:lnTo>
                    <a:pt x="100" y="781"/>
                  </a:lnTo>
                  <a:lnTo>
                    <a:pt x="111" y="795"/>
                  </a:lnTo>
                  <a:lnTo>
                    <a:pt x="133" y="824"/>
                  </a:lnTo>
                  <a:lnTo>
                    <a:pt x="145" y="837"/>
                  </a:lnTo>
                  <a:lnTo>
                    <a:pt x="157" y="850"/>
                  </a:lnTo>
                  <a:lnTo>
                    <a:pt x="170" y="863"/>
                  </a:lnTo>
                  <a:lnTo>
                    <a:pt x="182" y="876"/>
                  </a:lnTo>
                  <a:lnTo>
                    <a:pt x="194" y="889"/>
                  </a:lnTo>
                  <a:lnTo>
                    <a:pt x="206" y="901"/>
                  </a:lnTo>
                  <a:lnTo>
                    <a:pt x="217" y="913"/>
                  </a:lnTo>
                  <a:lnTo>
                    <a:pt x="227" y="924"/>
                  </a:lnTo>
                  <a:lnTo>
                    <a:pt x="245" y="945"/>
                  </a:lnTo>
                  <a:lnTo>
                    <a:pt x="265" y="982"/>
                  </a:lnTo>
                  <a:lnTo>
                    <a:pt x="265" y="998"/>
                  </a:lnTo>
                  <a:lnTo>
                    <a:pt x="256" y="1009"/>
                  </a:lnTo>
                  <a:lnTo>
                    <a:pt x="240" y="1020"/>
                  </a:lnTo>
                  <a:lnTo>
                    <a:pt x="224" y="1027"/>
                  </a:lnTo>
                  <a:lnTo>
                    <a:pt x="188" y="1038"/>
                  </a:lnTo>
                  <a:lnTo>
                    <a:pt x="119" y="1067"/>
                  </a:lnTo>
                  <a:lnTo>
                    <a:pt x="121" y="1100"/>
                  </a:lnTo>
                  <a:lnTo>
                    <a:pt x="131" y="1118"/>
                  </a:lnTo>
                  <a:lnTo>
                    <a:pt x="148" y="1134"/>
                  </a:lnTo>
                  <a:lnTo>
                    <a:pt x="168" y="1151"/>
                  </a:lnTo>
                  <a:lnTo>
                    <a:pt x="190" y="1168"/>
                  </a:lnTo>
                  <a:lnTo>
                    <a:pt x="218" y="1183"/>
                  </a:lnTo>
                  <a:lnTo>
                    <a:pt x="246" y="1199"/>
                  </a:lnTo>
                  <a:lnTo>
                    <a:pt x="276" y="1213"/>
                  </a:lnTo>
                  <a:lnTo>
                    <a:pt x="306" y="1226"/>
                  </a:lnTo>
                  <a:lnTo>
                    <a:pt x="336" y="1237"/>
                  </a:lnTo>
                  <a:lnTo>
                    <a:pt x="364" y="1246"/>
                  </a:lnTo>
                  <a:lnTo>
                    <a:pt x="414" y="1261"/>
                  </a:lnTo>
                  <a:lnTo>
                    <a:pt x="451" y="1265"/>
                  </a:lnTo>
                  <a:lnTo>
                    <a:pt x="470" y="1277"/>
                  </a:lnTo>
                  <a:lnTo>
                    <a:pt x="469" y="1288"/>
                  </a:lnTo>
                  <a:lnTo>
                    <a:pt x="458" y="1296"/>
                  </a:lnTo>
                  <a:lnTo>
                    <a:pt x="428" y="1307"/>
                  </a:lnTo>
                  <a:lnTo>
                    <a:pt x="396" y="1312"/>
                  </a:lnTo>
                  <a:lnTo>
                    <a:pt x="326" y="1309"/>
                  </a:lnTo>
                  <a:lnTo>
                    <a:pt x="251" y="1290"/>
                  </a:lnTo>
                  <a:lnTo>
                    <a:pt x="215" y="1276"/>
                  </a:lnTo>
                  <a:lnTo>
                    <a:pt x="181" y="1258"/>
                  </a:lnTo>
                  <a:lnTo>
                    <a:pt x="149" y="1237"/>
                  </a:lnTo>
                  <a:lnTo>
                    <a:pt x="120" y="1213"/>
                  </a:lnTo>
                  <a:lnTo>
                    <a:pt x="107" y="1200"/>
                  </a:lnTo>
                  <a:lnTo>
                    <a:pt x="96" y="1187"/>
                  </a:lnTo>
                  <a:lnTo>
                    <a:pt x="76" y="1158"/>
                  </a:lnTo>
                  <a:lnTo>
                    <a:pt x="55" y="1095"/>
                  </a:lnTo>
                  <a:lnTo>
                    <a:pt x="55" y="1080"/>
                  </a:lnTo>
                  <a:lnTo>
                    <a:pt x="56" y="1062"/>
                  </a:lnTo>
                  <a:lnTo>
                    <a:pt x="64" y="1027"/>
                  </a:lnTo>
                  <a:lnTo>
                    <a:pt x="64" y="1027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auto">
            <a:xfrm>
              <a:off x="144" y="1331"/>
              <a:ext cx="419" cy="334"/>
            </a:xfrm>
            <a:custGeom>
              <a:avLst/>
              <a:gdLst/>
              <a:ahLst/>
              <a:cxnLst>
                <a:cxn ang="0">
                  <a:pos x="715" y="149"/>
                </a:cxn>
                <a:cxn ang="0">
                  <a:pos x="360" y="238"/>
                </a:cxn>
                <a:cxn ang="0">
                  <a:pos x="376" y="316"/>
                </a:cxn>
                <a:cxn ang="0">
                  <a:pos x="197" y="390"/>
                </a:cxn>
                <a:cxn ang="0">
                  <a:pos x="59" y="480"/>
                </a:cxn>
                <a:cxn ang="0">
                  <a:pos x="92" y="553"/>
                </a:cxn>
                <a:cxn ang="0">
                  <a:pos x="12" y="662"/>
                </a:cxn>
                <a:cxn ang="0">
                  <a:pos x="25" y="803"/>
                </a:cxn>
                <a:cxn ang="0">
                  <a:pos x="125" y="844"/>
                </a:cxn>
                <a:cxn ang="0">
                  <a:pos x="208" y="964"/>
                </a:cxn>
                <a:cxn ang="0">
                  <a:pos x="300" y="990"/>
                </a:cxn>
                <a:cxn ang="0">
                  <a:pos x="387" y="922"/>
                </a:cxn>
                <a:cxn ang="0">
                  <a:pos x="443" y="858"/>
                </a:cxn>
                <a:cxn ang="0">
                  <a:pos x="501" y="876"/>
                </a:cxn>
                <a:cxn ang="0">
                  <a:pos x="577" y="931"/>
                </a:cxn>
                <a:cxn ang="0">
                  <a:pos x="723" y="871"/>
                </a:cxn>
                <a:cxn ang="0">
                  <a:pos x="805" y="787"/>
                </a:cxn>
                <a:cxn ang="0">
                  <a:pos x="843" y="888"/>
                </a:cxn>
                <a:cxn ang="0">
                  <a:pos x="930" y="916"/>
                </a:cxn>
                <a:cxn ang="0">
                  <a:pos x="1036" y="844"/>
                </a:cxn>
                <a:cxn ang="0">
                  <a:pos x="1108" y="764"/>
                </a:cxn>
                <a:cxn ang="0">
                  <a:pos x="1171" y="677"/>
                </a:cxn>
                <a:cxn ang="0">
                  <a:pos x="1222" y="597"/>
                </a:cxn>
                <a:cxn ang="0">
                  <a:pos x="1256" y="506"/>
                </a:cxn>
                <a:cxn ang="0">
                  <a:pos x="1181" y="500"/>
                </a:cxn>
                <a:cxn ang="0">
                  <a:pos x="1119" y="622"/>
                </a:cxn>
                <a:cxn ang="0">
                  <a:pos x="1059" y="735"/>
                </a:cxn>
                <a:cxn ang="0">
                  <a:pos x="1002" y="804"/>
                </a:cxn>
                <a:cxn ang="0">
                  <a:pos x="905" y="847"/>
                </a:cxn>
                <a:cxn ang="0">
                  <a:pos x="883" y="656"/>
                </a:cxn>
                <a:cxn ang="0">
                  <a:pos x="815" y="641"/>
                </a:cxn>
                <a:cxn ang="0">
                  <a:pos x="739" y="731"/>
                </a:cxn>
                <a:cxn ang="0">
                  <a:pos x="666" y="821"/>
                </a:cxn>
                <a:cxn ang="0">
                  <a:pos x="589" y="863"/>
                </a:cxn>
                <a:cxn ang="0">
                  <a:pos x="545" y="672"/>
                </a:cxn>
                <a:cxn ang="0">
                  <a:pos x="460" y="700"/>
                </a:cxn>
                <a:cxn ang="0">
                  <a:pos x="401" y="787"/>
                </a:cxn>
                <a:cxn ang="0">
                  <a:pos x="353" y="858"/>
                </a:cxn>
                <a:cxn ang="0">
                  <a:pos x="296" y="912"/>
                </a:cxn>
                <a:cxn ang="0">
                  <a:pos x="291" y="807"/>
                </a:cxn>
                <a:cxn ang="0">
                  <a:pos x="305" y="714"/>
                </a:cxn>
                <a:cxn ang="0">
                  <a:pos x="181" y="762"/>
                </a:cxn>
                <a:cxn ang="0">
                  <a:pos x="56" y="733"/>
                </a:cxn>
                <a:cxn ang="0">
                  <a:pos x="92" y="647"/>
                </a:cxn>
                <a:cxn ang="0">
                  <a:pos x="196" y="549"/>
                </a:cxn>
                <a:cxn ang="0">
                  <a:pos x="138" y="503"/>
                </a:cxn>
                <a:cxn ang="0">
                  <a:pos x="234" y="441"/>
                </a:cxn>
                <a:cxn ang="0">
                  <a:pos x="504" y="374"/>
                </a:cxn>
                <a:cxn ang="0">
                  <a:pos x="487" y="307"/>
                </a:cxn>
                <a:cxn ang="0">
                  <a:pos x="452" y="243"/>
                </a:cxn>
                <a:cxn ang="0">
                  <a:pos x="533" y="207"/>
                </a:cxn>
                <a:cxn ang="0">
                  <a:pos x="797" y="252"/>
                </a:cxn>
                <a:cxn ang="0">
                  <a:pos x="849" y="156"/>
                </a:cxn>
                <a:cxn ang="0">
                  <a:pos x="911" y="73"/>
                </a:cxn>
                <a:cxn ang="0">
                  <a:pos x="1043" y="145"/>
                </a:cxn>
                <a:cxn ang="0">
                  <a:pos x="1137" y="224"/>
                </a:cxn>
                <a:cxn ang="0">
                  <a:pos x="1197" y="281"/>
                </a:cxn>
                <a:cxn ang="0">
                  <a:pos x="1173" y="170"/>
                </a:cxn>
                <a:cxn ang="0">
                  <a:pos x="1113" y="98"/>
                </a:cxn>
                <a:cxn ang="0">
                  <a:pos x="1052" y="50"/>
                </a:cxn>
                <a:cxn ang="0">
                  <a:pos x="897" y="0"/>
                </a:cxn>
              </a:cxnLst>
              <a:rect l="0" t="0" r="r" b="b"/>
              <a:pathLst>
                <a:path w="1256" h="1002">
                  <a:moveTo>
                    <a:pt x="778" y="53"/>
                  </a:moveTo>
                  <a:lnTo>
                    <a:pt x="776" y="108"/>
                  </a:lnTo>
                  <a:lnTo>
                    <a:pt x="778" y="163"/>
                  </a:lnTo>
                  <a:lnTo>
                    <a:pt x="715" y="149"/>
                  </a:lnTo>
                  <a:lnTo>
                    <a:pt x="635" y="145"/>
                  </a:lnTo>
                  <a:lnTo>
                    <a:pt x="466" y="170"/>
                  </a:lnTo>
                  <a:lnTo>
                    <a:pt x="401" y="199"/>
                  </a:lnTo>
                  <a:lnTo>
                    <a:pt x="360" y="238"/>
                  </a:lnTo>
                  <a:lnTo>
                    <a:pt x="355" y="262"/>
                  </a:lnTo>
                  <a:lnTo>
                    <a:pt x="359" y="288"/>
                  </a:lnTo>
                  <a:lnTo>
                    <a:pt x="366" y="302"/>
                  </a:lnTo>
                  <a:lnTo>
                    <a:pt x="376" y="316"/>
                  </a:lnTo>
                  <a:lnTo>
                    <a:pt x="390" y="332"/>
                  </a:lnTo>
                  <a:lnTo>
                    <a:pt x="407" y="349"/>
                  </a:lnTo>
                  <a:lnTo>
                    <a:pt x="268" y="369"/>
                  </a:lnTo>
                  <a:lnTo>
                    <a:pt x="197" y="390"/>
                  </a:lnTo>
                  <a:lnTo>
                    <a:pt x="136" y="416"/>
                  </a:lnTo>
                  <a:lnTo>
                    <a:pt x="109" y="431"/>
                  </a:lnTo>
                  <a:lnTo>
                    <a:pt x="87" y="446"/>
                  </a:lnTo>
                  <a:lnTo>
                    <a:pt x="59" y="480"/>
                  </a:lnTo>
                  <a:lnTo>
                    <a:pt x="59" y="516"/>
                  </a:lnTo>
                  <a:lnTo>
                    <a:pt x="70" y="534"/>
                  </a:lnTo>
                  <a:lnTo>
                    <a:pt x="80" y="544"/>
                  </a:lnTo>
                  <a:lnTo>
                    <a:pt x="92" y="553"/>
                  </a:lnTo>
                  <a:lnTo>
                    <a:pt x="77" y="566"/>
                  </a:lnTo>
                  <a:lnTo>
                    <a:pt x="65" y="579"/>
                  </a:lnTo>
                  <a:lnTo>
                    <a:pt x="43" y="607"/>
                  </a:lnTo>
                  <a:lnTo>
                    <a:pt x="12" y="662"/>
                  </a:lnTo>
                  <a:lnTo>
                    <a:pt x="0" y="715"/>
                  </a:lnTo>
                  <a:lnTo>
                    <a:pt x="4" y="763"/>
                  </a:lnTo>
                  <a:lnTo>
                    <a:pt x="12" y="785"/>
                  </a:lnTo>
                  <a:lnTo>
                    <a:pt x="25" y="803"/>
                  </a:lnTo>
                  <a:lnTo>
                    <a:pt x="44" y="819"/>
                  </a:lnTo>
                  <a:lnTo>
                    <a:pt x="65" y="831"/>
                  </a:lnTo>
                  <a:lnTo>
                    <a:pt x="93" y="839"/>
                  </a:lnTo>
                  <a:lnTo>
                    <a:pt x="125" y="844"/>
                  </a:lnTo>
                  <a:lnTo>
                    <a:pt x="201" y="837"/>
                  </a:lnTo>
                  <a:lnTo>
                    <a:pt x="199" y="890"/>
                  </a:lnTo>
                  <a:lnTo>
                    <a:pt x="201" y="933"/>
                  </a:lnTo>
                  <a:lnTo>
                    <a:pt x="208" y="964"/>
                  </a:lnTo>
                  <a:lnTo>
                    <a:pt x="220" y="985"/>
                  </a:lnTo>
                  <a:lnTo>
                    <a:pt x="236" y="997"/>
                  </a:lnTo>
                  <a:lnTo>
                    <a:pt x="255" y="1002"/>
                  </a:lnTo>
                  <a:lnTo>
                    <a:pt x="300" y="990"/>
                  </a:lnTo>
                  <a:lnTo>
                    <a:pt x="324" y="976"/>
                  </a:lnTo>
                  <a:lnTo>
                    <a:pt x="349" y="957"/>
                  </a:lnTo>
                  <a:lnTo>
                    <a:pt x="374" y="934"/>
                  </a:lnTo>
                  <a:lnTo>
                    <a:pt x="387" y="922"/>
                  </a:lnTo>
                  <a:lnTo>
                    <a:pt x="399" y="910"/>
                  </a:lnTo>
                  <a:lnTo>
                    <a:pt x="410" y="897"/>
                  </a:lnTo>
                  <a:lnTo>
                    <a:pt x="421" y="884"/>
                  </a:lnTo>
                  <a:lnTo>
                    <a:pt x="443" y="858"/>
                  </a:lnTo>
                  <a:lnTo>
                    <a:pt x="462" y="832"/>
                  </a:lnTo>
                  <a:lnTo>
                    <a:pt x="477" y="807"/>
                  </a:lnTo>
                  <a:lnTo>
                    <a:pt x="488" y="846"/>
                  </a:lnTo>
                  <a:lnTo>
                    <a:pt x="501" y="876"/>
                  </a:lnTo>
                  <a:lnTo>
                    <a:pt x="516" y="900"/>
                  </a:lnTo>
                  <a:lnTo>
                    <a:pt x="534" y="916"/>
                  </a:lnTo>
                  <a:lnTo>
                    <a:pt x="556" y="927"/>
                  </a:lnTo>
                  <a:lnTo>
                    <a:pt x="577" y="931"/>
                  </a:lnTo>
                  <a:lnTo>
                    <a:pt x="625" y="926"/>
                  </a:lnTo>
                  <a:lnTo>
                    <a:pt x="675" y="904"/>
                  </a:lnTo>
                  <a:lnTo>
                    <a:pt x="700" y="889"/>
                  </a:lnTo>
                  <a:lnTo>
                    <a:pt x="723" y="871"/>
                  </a:lnTo>
                  <a:lnTo>
                    <a:pt x="747" y="851"/>
                  </a:lnTo>
                  <a:lnTo>
                    <a:pt x="769" y="831"/>
                  </a:lnTo>
                  <a:lnTo>
                    <a:pt x="788" y="808"/>
                  </a:lnTo>
                  <a:lnTo>
                    <a:pt x="805" y="787"/>
                  </a:lnTo>
                  <a:lnTo>
                    <a:pt x="813" y="819"/>
                  </a:lnTo>
                  <a:lnTo>
                    <a:pt x="822" y="846"/>
                  </a:lnTo>
                  <a:lnTo>
                    <a:pt x="832" y="869"/>
                  </a:lnTo>
                  <a:lnTo>
                    <a:pt x="843" y="888"/>
                  </a:lnTo>
                  <a:lnTo>
                    <a:pt x="855" y="902"/>
                  </a:lnTo>
                  <a:lnTo>
                    <a:pt x="868" y="912"/>
                  </a:lnTo>
                  <a:lnTo>
                    <a:pt x="898" y="921"/>
                  </a:lnTo>
                  <a:lnTo>
                    <a:pt x="930" y="916"/>
                  </a:lnTo>
                  <a:lnTo>
                    <a:pt x="965" y="901"/>
                  </a:lnTo>
                  <a:lnTo>
                    <a:pt x="1000" y="876"/>
                  </a:lnTo>
                  <a:lnTo>
                    <a:pt x="1018" y="860"/>
                  </a:lnTo>
                  <a:lnTo>
                    <a:pt x="1036" y="844"/>
                  </a:lnTo>
                  <a:lnTo>
                    <a:pt x="1054" y="825"/>
                  </a:lnTo>
                  <a:lnTo>
                    <a:pt x="1072" y="806"/>
                  </a:lnTo>
                  <a:lnTo>
                    <a:pt x="1090" y="785"/>
                  </a:lnTo>
                  <a:lnTo>
                    <a:pt x="1108" y="764"/>
                  </a:lnTo>
                  <a:lnTo>
                    <a:pt x="1124" y="743"/>
                  </a:lnTo>
                  <a:lnTo>
                    <a:pt x="1140" y="720"/>
                  </a:lnTo>
                  <a:lnTo>
                    <a:pt x="1156" y="698"/>
                  </a:lnTo>
                  <a:lnTo>
                    <a:pt x="1171" y="677"/>
                  </a:lnTo>
                  <a:lnTo>
                    <a:pt x="1185" y="656"/>
                  </a:lnTo>
                  <a:lnTo>
                    <a:pt x="1198" y="635"/>
                  </a:lnTo>
                  <a:lnTo>
                    <a:pt x="1210" y="615"/>
                  </a:lnTo>
                  <a:lnTo>
                    <a:pt x="1222" y="597"/>
                  </a:lnTo>
                  <a:lnTo>
                    <a:pt x="1231" y="581"/>
                  </a:lnTo>
                  <a:lnTo>
                    <a:pt x="1240" y="565"/>
                  </a:lnTo>
                  <a:lnTo>
                    <a:pt x="1254" y="540"/>
                  </a:lnTo>
                  <a:lnTo>
                    <a:pt x="1256" y="506"/>
                  </a:lnTo>
                  <a:lnTo>
                    <a:pt x="1249" y="494"/>
                  </a:lnTo>
                  <a:lnTo>
                    <a:pt x="1237" y="483"/>
                  </a:lnTo>
                  <a:lnTo>
                    <a:pt x="1209" y="480"/>
                  </a:lnTo>
                  <a:lnTo>
                    <a:pt x="1181" y="500"/>
                  </a:lnTo>
                  <a:lnTo>
                    <a:pt x="1158" y="543"/>
                  </a:lnTo>
                  <a:lnTo>
                    <a:pt x="1146" y="568"/>
                  </a:lnTo>
                  <a:lnTo>
                    <a:pt x="1133" y="594"/>
                  </a:lnTo>
                  <a:lnTo>
                    <a:pt x="1119" y="622"/>
                  </a:lnTo>
                  <a:lnTo>
                    <a:pt x="1105" y="651"/>
                  </a:lnTo>
                  <a:lnTo>
                    <a:pt x="1091" y="679"/>
                  </a:lnTo>
                  <a:lnTo>
                    <a:pt x="1075" y="708"/>
                  </a:lnTo>
                  <a:lnTo>
                    <a:pt x="1059" y="735"/>
                  </a:lnTo>
                  <a:lnTo>
                    <a:pt x="1041" y="760"/>
                  </a:lnTo>
                  <a:lnTo>
                    <a:pt x="1022" y="784"/>
                  </a:lnTo>
                  <a:lnTo>
                    <a:pt x="1012" y="795"/>
                  </a:lnTo>
                  <a:lnTo>
                    <a:pt x="1002" y="804"/>
                  </a:lnTo>
                  <a:lnTo>
                    <a:pt x="980" y="821"/>
                  </a:lnTo>
                  <a:lnTo>
                    <a:pt x="956" y="835"/>
                  </a:lnTo>
                  <a:lnTo>
                    <a:pt x="931" y="844"/>
                  </a:lnTo>
                  <a:lnTo>
                    <a:pt x="905" y="847"/>
                  </a:lnTo>
                  <a:lnTo>
                    <a:pt x="889" y="841"/>
                  </a:lnTo>
                  <a:lnTo>
                    <a:pt x="879" y="822"/>
                  </a:lnTo>
                  <a:lnTo>
                    <a:pt x="874" y="763"/>
                  </a:lnTo>
                  <a:lnTo>
                    <a:pt x="883" y="656"/>
                  </a:lnTo>
                  <a:lnTo>
                    <a:pt x="878" y="633"/>
                  </a:lnTo>
                  <a:lnTo>
                    <a:pt x="870" y="620"/>
                  </a:lnTo>
                  <a:lnTo>
                    <a:pt x="846" y="619"/>
                  </a:lnTo>
                  <a:lnTo>
                    <a:pt x="815" y="641"/>
                  </a:lnTo>
                  <a:lnTo>
                    <a:pt x="796" y="660"/>
                  </a:lnTo>
                  <a:lnTo>
                    <a:pt x="777" y="682"/>
                  </a:lnTo>
                  <a:lnTo>
                    <a:pt x="758" y="706"/>
                  </a:lnTo>
                  <a:lnTo>
                    <a:pt x="739" y="731"/>
                  </a:lnTo>
                  <a:lnTo>
                    <a:pt x="719" y="756"/>
                  </a:lnTo>
                  <a:lnTo>
                    <a:pt x="701" y="779"/>
                  </a:lnTo>
                  <a:lnTo>
                    <a:pt x="683" y="802"/>
                  </a:lnTo>
                  <a:lnTo>
                    <a:pt x="666" y="821"/>
                  </a:lnTo>
                  <a:lnTo>
                    <a:pt x="652" y="835"/>
                  </a:lnTo>
                  <a:lnTo>
                    <a:pt x="640" y="845"/>
                  </a:lnTo>
                  <a:lnTo>
                    <a:pt x="610" y="859"/>
                  </a:lnTo>
                  <a:lnTo>
                    <a:pt x="589" y="863"/>
                  </a:lnTo>
                  <a:lnTo>
                    <a:pt x="562" y="848"/>
                  </a:lnTo>
                  <a:lnTo>
                    <a:pt x="551" y="810"/>
                  </a:lnTo>
                  <a:lnTo>
                    <a:pt x="550" y="760"/>
                  </a:lnTo>
                  <a:lnTo>
                    <a:pt x="545" y="672"/>
                  </a:lnTo>
                  <a:lnTo>
                    <a:pt x="539" y="660"/>
                  </a:lnTo>
                  <a:lnTo>
                    <a:pt x="528" y="656"/>
                  </a:lnTo>
                  <a:lnTo>
                    <a:pt x="490" y="672"/>
                  </a:lnTo>
                  <a:lnTo>
                    <a:pt x="460" y="700"/>
                  </a:lnTo>
                  <a:lnTo>
                    <a:pt x="435" y="732"/>
                  </a:lnTo>
                  <a:lnTo>
                    <a:pt x="424" y="750"/>
                  </a:lnTo>
                  <a:lnTo>
                    <a:pt x="412" y="769"/>
                  </a:lnTo>
                  <a:lnTo>
                    <a:pt x="401" y="787"/>
                  </a:lnTo>
                  <a:lnTo>
                    <a:pt x="389" y="806"/>
                  </a:lnTo>
                  <a:lnTo>
                    <a:pt x="377" y="823"/>
                  </a:lnTo>
                  <a:lnTo>
                    <a:pt x="366" y="841"/>
                  </a:lnTo>
                  <a:lnTo>
                    <a:pt x="353" y="858"/>
                  </a:lnTo>
                  <a:lnTo>
                    <a:pt x="341" y="873"/>
                  </a:lnTo>
                  <a:lnTo>
                    <a:pt x="327" y="888"/>
                  </a:lnTo>
                  <a:lnTo>
                    <a:pt x="312" y="901"/>
                  </a:lnTo>
                  <a:lnTo>
                    <a:pt x="296" y="912"/>
                  </a:lnTo>
                  <a:lnTo>
                    <a:pt x="278" y="920"/>
                  </a:lnTo>
                  <a:lnTo>
                    <a:pt x="275" y="876"/>
                  </a:lnTo>
                  <a:lnTo>
                    <a:pt x="280" y="840"/>
                  </a:lnTo>
                  <a:lnTo>
                    <a:pt x="291" y="807"/>
                  </a:lnTo>
                  <a:lnTo>
                    <a:pt x="308" y="766"/>
                  </a:lnTo>
                  <a:lnTo>
                    <a:pt x="319" y="726"/>
                  </a:lnTo>
                  <a:lnTo>
                    <a:pt x="314" y="716"/>
                  </a:lnTo>
                  <a:lnTo>
                    <a:pt x="305" y="714"/>
                  </a:lnTo>
                  <a:lnTo>
                    <a:pt x="274" y="722"/>
                  </a:lnTo>
                  <a:lnTo>
                    <a:pt x="231" y="741"/>
                  </a:lnTo>
                  <a:lnTo>
                    <a:pt x="206" y="752"/>
                  </a:lnTo>
                  <a:lnTo>
                    <a:pt x="181" y="762"/>
                  </a:lnTo>
                  <a:lnTo>
                    <a:pt x="131" y="773"/>
                  </a:lnTo>
                  <a:lnTo>
                    <a:pt x="88" y="766"/>
                  </a:lnTo>
                  <a:lnTo>
                    <a:pt x="70" y="753"/>
                  </a:lnTo>
                  <a:lnTo>
                    <a:pt x="56" y="733"/>
                  </a:lnTo>
                  <a:lnTo>
                    <a:pt x="54" y="697"/>
                  </a:lnTo>
                  <a:lnTo>
                    <a:pt x="62" y="679"/>
                  </a:lnTo>
                  <a:lnTo>
                    <a:pt x="75" y="663"/>
                  </a:lnTo>
                  <a:lnTo>
                    <a:pt x="92" y="647"/>
                  </a:lnTo>
                  <a:lnTo>
                    <a:pt x="109" y="632"/>
                  </a:lnTo>
                  <a:lnTo>
                    <a:pt x="130" y="616"/>
                  </a:lnTo>
                  <a:lnTo>
                    <a:pt x="149" y="602"/>
                  </a:lnTo>
                  <a:lnTo>
                    <a:pt x="196" y="549"/>
                  </a:lnTo>
                  <a:lnTo>
                    <a:pt x="194" y="535"/>
                  </a:lnTo>
                  <a:lnTo>
                    <a:pt x="184" y="525"/>
                  </a:lnTo>
                  <a:lnTo>
                    <a:pt x="167" y="513"/>
                  </a:lnTo>
                  <a:lnTo>
                    <a:pt x="138" y="503"/>
                  </a:lnTo>
                  <a:lnTo>
                    <a:pt x="152" y="483"/>
                  </a:lnTo>
                  <a:lnTo>
                    <a:pt x="174" y="468"/>
                  </a:lnTo>
                  <a:lnTo>
                    <a:pt x="202" y="453"/>
                  </a:lnTo>
                  <a:lnTo>
                    <a:pt x="234" y="441"/>
                  </a:lnTo>
                  <a:lnTo>
                    <a:pt x="271" y="431"/>
                  </a:lnTo>
                  <a:lnTo>
                    <a:pt x="309" y="421"/>
                  </a:lnTo>
                  <a:lnTo>
                    <a:pt x="385" y="406"/>
                  </a:lnTo>
                  <a:lnTo>
                    <a:pt x="504" y="374"/>
                  </a:lnTo>
                  <a:lnTo>
                    <a:pt x="525" y="350"/>
                  </a:lnTo>
                  <a:lnTo>
                    <a:pt x="521" y="336"/>
                  </a:lnTo>
                  <a:lnTo>
                    <a:pt x="506" y="319"/>
                  </a:lnTo>
                  <a:lnTo>
                    <a:pt x="487" y="307"/>
                  </a:lnTo>
                  <a:lnTo>
                    <a:pt x="468" y="295"/>
                  </a:lnTo>
                  <a:lnTo>
                    <a:pt x="433" y="268"/>
                  </a:lnTo>
                  <a:lnTo>
                    <a:pt x="441" y="255"/>
                  </a:lnTo>
                  <a:lnTo>
                    <a:pt x="452" y="243"/>
                  </a:lnTo>
                  <a:lnTo>
                    <a:pt x="463" y="232"/>
                  </a:lnTo>
                  <a:lnTo>
                    <a:pt x="475" y="225"/>
                  </a:lnTo>
                  <a:lnTo>
                    <a:pt x="502" y="213"/>
                  </a:lnTo>
                  <a:lnTo>
                    <a:pt x="533" y="207"/>
                  </a:lnTo>
                  <a:lnTo>
                    <a:pt x="601" y="209"/>
                  </a:lnTo>
                  <a:lnTo>
                    <a:pt x="671" y="224"/>
                  </a:lnTo>
                  <a:lnTo>
                    <a:pt x="739" y="240"/>
                  </a:lnTo>
                  <a:lnTo>
                    <a:pt x="797" y="252"/>
                  </a:lnTo>
                  <a:lnTo>
                    <a:pt x="839" y="251"/>
                  </a:lnTo>
                  <a:lnTo>
                    <a:pt x="858" y="230"/>
                  </a:lnTo>
                  <a:lnTo>
                    <a:pt x="858" y="192"/>
                  </a:lnTo>
                  <a:lnTo>
                    <a:pt x="849" y="156"/>
                  </a:lnTo>
                  <a:lnTo>
                    <a:pt x="840" y="82"/>
                  </a:lnTo>
                  <a:lnTo>
                    <a:pt x="853" y="71"/>
                  </a:lnTo>
                  <a:lnTo>
                    <a:pt x="870" y="67"/>
                  </a:lnTo>
                  <a:lnTo>
                    <a:pt x="911" y="73"/>
                  </a:lnTo>
                  <a:lnTo>
                    <a:pt x="962" y="94"/>
                  </a:lnTo>
                  <a:lnTo>
                    <a:pt x="990" y="109"/>
                  </a:lnTo>
                  <a:lnTo>
                    <a:pt x="1017" y="126"/>
                  </a:lnTo>
                  <a:lnTo>
                    <a:pt x="1043" y="145"/>
                  </a:lnTo>
                  <a:lnTo>
                    <a:pt x="1069" y="164"/>
                  </a:lnTo>
                  <a:lnTo>
                    <a:pt x="1094" y="184"/>
                  </a:lnTo>
                  <a:lnTo>
                    <a:pt x="1117" y="205"/>
                  </a:lnTo>
                  <a:lnTo>
                    <a:pt x="1137" y="224"/>
                  </a:lnTo>
                  <a:lnTo>
                    <a:pt x="1154" y="242"/>
                  </a:lnTo>
                  <a:lnTo>
                    <a:pt x="1177" y="270"/>
                  </a:lnTo>
                  <a:lnTo>
                    <a:pt x="1186" y="280"/>
                  </a:lnTo>
                  <a:lnTo>
                    <a:pt x="1197" y="281"/>
                  </a:lnTo>
                  <a:lnTo>
                    <a:pt x="1207" y="262"/>
                  </a:lnTo>
                  <a:lnTo>
                    <a:pt x="1202" y="231"/>
                  </a:lnTo>
                  <a:lnTo>
                    <a:pt x="1190" y="200"/>
                  </a:lnTo>
                  <a:lnTo>
                    <a:pt x="1173" y="170"/>
                  </a:lnTo>
                  <a:lnTo>
                    <a:pt x="1163" y="155"/>
                  </a:lnTo>
                  <a:lnTo>
                    <a:pt x="1153" y="139"/>
                  </a:lnTo>
                  <a:lnTo>
                    <a:pt x="1128" y="112"/>
                  </a:lnTo>
                  <a:lnTo>
                    <a:pt x="1113" y="98"/>
                  </a:lnTo>
                  <a:lnTo>
                    <a:pt x="1099" y="84"/>
                  </a:lnTo>
                  <a:lnTo>
                    <a:pt x="1084" y="73"/>
                  </a:lnTo>
                  <a:lnTo>
                    <a:pt x="1068" y="61"/>
                  </a:lnTo>
                  <a:lnTo>
                    <a:pt x="1052" y="50"/>
                  </a:lnTo>
                  <a:lnTo>
                    <a:pt x="1035" y="40"/>
                  </a:lnTo>
                  <a:lnTo>
                    <a:pt x="1002" y="24"/>
                  </a:lnTo>
                  <a:lnTo>
                    <a:pt x="966" y="11"/>
                  </a:lnTo>
                  <a:lnTo>
                    <a:pt x="897" y="0"/>
                  </a:lnTo>
                  <a:lnTo>
                    <a:pt x="833" y="12"/>
                  </a:lnTo>
                  <a:lnTo>
                    <a:pt x="778" y="53"/>
                  </a:lnTo>
                  <a:lnTo>
                    <a:pt x="778" y="53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auto">
            <a:xfrm>
              <a:off x="660" y="945"/>
              <a:ext cx="532" cy="745"/>
            </a:xfrm>
            <a:custGeom>
              <a:avLst/>
              <a:gdLst/>
              <a:ahLst/>
              <a:cxnLst>
                <a:cxn ang="0">
                  <a:pos x="162" y="1525"/>
                </a:cxn>
                <a:cxn ang="0">
                  <a:pos x="18" y="1361"/>
                </a:cxn>
                <a:cxn ang="0">
                  <a:pos x="94" y="1100"/>
                </a:cxn>
                <a:cxn ang="0">
                  <a:pos x="343" y="1166"/>
                </a:cxn>
                <a:cxn ang="0">
                  <a:pos x="356" y="636"/>
                </a:cxn>
                <a:cxn ang="0">
                  <a:pos x="569" y="585"/>
                </a:cxn>
                <a:cxn ang="0">
                  <a:pos x="699" y="465"/>
                </a:cxn>
                <a:cxn ang="0">
                  <a:pos x="798" y="277"/>
                </a:cxn>
                <a:cxn ang="0">
                  <a:pos x="1033" y="252"/>
                </a:cxn>
                <a:cxn ang="0">
                  <a:pos x="1151" y="78"/>
                </a:cxn>
                <a:cxn ang="0">
                  <a:pos x="1362" y="52"/>
                </a:cxn>
                <a:cxn ang="0">
                  <a:pos x="1510" y="333"/>
                </a:cxn>
                <a:cxn ang="0">
                  <a:pos x="1511" y="597"/>
                </a:cxn>
                <a:cxn ang="0">
                  <a:pos x="1588" y="816"/>
                </a:cxn>
                <a:cxn ang="0">
                  <a:pos x="1492" y="1025"/>
                </a:cxn>
                <a:cxn ang="0">
                  <a:pos x="1397" y="1159"/>
                </a:cxn>
                <a:cxn ang="0">
                  <a:pos x="1399" y="1493"/>
                </a:cxn>
                <a:cxn ang="0">
                  <a:pos x="1276" y="1640"/>
                </a:cxn>
                <a:cxn ang="0">
                  <a:pos x="1086" y="1756"/>
                </a:cxn>
                <a:cxn ang="0">
                  <a:pos x="766" y="1845"/>
                </a:cxn>
                <a:cxn ang="0">
                  <a:pos x="520" y="1892"/>
                </a:cxn>
                <a:cxn ang="0">
                  <a:pos x="287" y="1939"/>
                </a:cxn>
                <a:cxn ang="0">
                  <a:pos x="433" y="1814"/>
                </a:cxn>
                <a:cxn ang="0">
                  <a:pos x="714" y="1760"/>
                </a:cxn>
                <a:cxn ang="0">
                  <a:pos x="934" y="1642"/>
                </a:cxn>
                <a:cxn ang="0">
                  <a:pos x="1338" y="1413"/>
                </a:cxn>
                <a:cxn ang="0">
                  <a:pos x="1215" y="1212"/>
                </a:cxn>
                <a:cxn ang="0">
                  <a:pos x="1074" y="1122"/>
                </a:cxn>
                <a:cxn ang="0">
                  <a:pos x="1397" y="980"/>
                </a:cxn>
                <a:cxn ang="0">
                  <a:pos x="1423" y="786"/>
                </a:cxn>
                <a:cxn ang="0">
                  <a:pos x="1238" y="645"/>
                </a:cxn>
                <a:cxn ang="0">
                  <a:pos x="1506" y="472"/>
                </a:cxn>
                <a:cxn ang="0">
                  <a:pos x="1193" y="374"/>
                </a:cxn>
                <a:cxn ang="0">
                  <a:pos x="1232" y="121"/>
                </a:cxn>
                <a:cxn ang="0">
                  <a:pos x="1054" y="349"/>
                </a:cxn>
                <a:cxn ang="0">
                  <a:pos x="906" y="364"/>
                </a:cxn>
                <a:cxn ang="0">
                  <a:pos x="691" y="796"/>
                </a:cxn>
                <a:cxn ang="0">
                  <a:pos x="500" y="635"/>
                </a:cxn>
                <a:cxn ang="0">
                  <a:pos x="432" y="1185"/>
                </a:cxn>
                <a:cxn ang="0">
                  <a:pos x="213" y="1160"/>
                </a:cxn>
                <a:cxn ang="0">
                  <a:pos x="107" y="1382"/>
                </a:cxn>
                <a:cxn ang="0">
                  <a:pos x="299" y="1553"/>
                </a:cxn>
                <a:cxn ang="0">
                  <a:pos x="403" y="1603"/>
                </a:cxn>
                <a:cxn ang="0">
                  <a:pos x="508" y="1492"/>
                </a:cxn>
                <a:cxn ang="0">
                  <a:pos x="646" y="1162"/>
                </a:cxn>
                <a:cxn ang="0">
                  <a:pos x="749" y="915"/>
                </a:cxn>
                <a:cxn ang="0">
                  <a:pos x="897" y="734"/>
                </a:cxn>
                <a:cxn ang="0">
                  <a:pos x="1068" y="567"/>
                </a:cxn>
                <a:cxn ang="0">
                  <a:pos x="1121" y="562"/>
                </a:cxn>
                <a:cxn ang="0">
                  <a:pos x="986" y="721"/>
                </a:cxn>
                <a:cxn ang="0">
                  <a:pos x="852" y="936"/>
                </a:cxn>
                <a:cxn ang="0">
                  <a:pos x="732" y="1282"/>
                </a:cxn>
                <a:cxn ang="0">
                  <a:pos x="611" y="1532"/>
                </a:cxn>
                <a:cxn ang="0">
                  <a:pos x="448" y="1697"/>
                </a:cxn>
                <a:cxn ang="0">
                  <a:pos x="284" y="1847"/>
                </a:cxn>
                <a:cxn ang="0">
                  <a:pos x="145" y="2068"/>
                </a:cxn>
                <a:cxn ang="0">
                  <a:pos x="149" y="1910"/>
                </a:cxn>
              </a:cxnLst>
              <a:rect l="0" t="0" r="r" b="b"/>
              <a:pathLst>
                <a:path w="1595" h="2236">
                  <a:moveTo>
                    <a:pt x="213" y="1806"/>
                  </a:moveTo>
                  <a:lnTo>
                    <a:pt x="234" y="1701"/>
                  </a:lnTo>
                  <a:lnTo>
                    <a:pt x="233" y="1659"/>
                  </a:lnTo>
                  <a:lnTo>
                    <a:pt x="225" y="1623"/>
                  </a:lnTo>
                  <a:lnTo>
                    <a:pt x="212" y="1591"/>
                  </a:lnTo>
                  <a:lnTo>
                    <a:pt x="203" y="1576"/>
                  </a:lnTo>
                  <a:lnTo>
                    <a:pt x="195" y="1562"/>
                  </a:lnTo>
                  <a:lnTo>
                    <a:pt x="174" y="1537"/>
                  </a:lnTo>
                  <a:lnTo>
                    <a:pt x="162" y="1525"/>
                  </a:lnTo>
                  <a:lnTo>
                    <a:pt x="150" y="1513"/>
                  </a:lnTo>
                  <a:lnTo>
                    <a:pt x="138" y="1503"/>
                  </a:lnTo>
                  <a:lnTo>
                    <a:pt x="126" y="1491"/>
                  </a:lnTo>
                  <a:lnTo>
                    <a:pt x="101" y="1469"/>
                  </a:lnTo>
                  <a:lnTo>
                    <a:pt x="77" y="1446"/>
                  </a:lnTo>
                  <a:lnTo>
                    <a:pt x="65" y="1434"/>
                  </a:lnTo>
                  <a:lnTo>
                    <a:pt x="55" y="1421"/>
                  </a:lnTo>
                  <a:lnTo>
                    <a:pt x="34" y="1393"/>
                  </a:lnTo>
                  <a:lnTo>
                    <a:pt x="18" y="1361"/>
                  </a:lnTo>
                  <a:lnTo>
                    <a:pt x="0" y="1284"/>
                  </a:lnTo>
                  <a:lnTo>
                    <a:pt x="3" y="1248"/>
                  </a:lnTo>
                  <a:lnTo>
                    <a:pt x="15" y="1208"/>
                  </a:lnTo>
                  <a:lnTo>
                    <a:pt x="25" y="1188"/>
                  </a:lnTo>
                  <a:lnTo>
                    <a:pt x="36" y="1168"/>
                  </a:lnTo>
                  <a:lnTo>
                    <a:pt x="47" y="1149"/>
                  </a:lnTo>
                  <a:lnTo>
                    <a:pt x="62" y="1131"/>
                  </a:lnTo>
                  <a:lnTo>
                    <a:pt x="77" y="1115"/>
                  </a:lnTo>
                  <a:lnTo>
                    <a:pt x="94" y="1100"/>
                  </a:lnTo>
                  <a:lnTo>
                    <a:pt x="111" y="1089"/>
                  </a:lnTo>
                  <a:lnTo>
                    <a:pt x="128" y="1079"/>
                  </a:lnTo>
                  <a:lnTo>
                    <a:pt x="166" y="1068"/>
                  </a:lnTo>
                  <a:lnTo>
                    <a:pt x="206" y="1072"/>
                  </a:lnTo>
                  <a:lnTo>
                    <a:pt x="243" y="1098"/>
                  </a:lnTo>
                  <a:lnTo>
                    <a:pt x="266" y="1118"/>
                  </a:lnTo>
                  <a:lnTo>
                    <a:pt x="293" y="1138"/>
                  </a:lnTo>
                  <a:lnTo>
                    <a:pt x="319" y="1155"/>
                  </a:lnTo>
                  <a:lnTo>
                    <a:pt x="343" y="1166"/>
                  </a:lnTo>
                  <a:lnTo>
                    <a:pt x="364" y="1166"/>
                  </a:lnTo>
                  <a:lnTo>
                    <a:pt x="381" y="1152"/>
                  </a:lnTo>
                  <a:lnTo>
                    <a:pt x="388" y="1100"/>
                  </a:lnTo>
                  <a:lnTo>
                    <a:pt x="378" y="1014"/>
                  </a:lnTo>
                  <a:lnTo>
                    <a:pt x="362" y="904"/>
                  </a:lnTo>
                  <a:lnTo>
                    <a:pt x="348" y="789"/>
                  </a:lnTo>
                  <a:lnTo>
                    <a:pt x="346" y="734"/>
                  </a:lnTo>
                  <a:lnTo>
                    <a:pt x="348" y="682"/>
                  </a:lnTo>
                  <a:lnTo>
                    <a:pt x="356" y="636"/>
                  </a:lnTo>
                  <a:lnTo>
                    <a:pt x="363" y="616"/>
                  </a:lnTo>
                  <a:lnTo>
                    <a:pt x="371" y="597"/>
                  </a:lnTo>
                  <a:lnTo>
                    <a:pt x="381" y="582"/>
                  </a:lnTo>
                  <a:lnTo>
                    <a:pt x="394" y="568"/>
                  </a:lnTo>
                  <a:lnTo>
                    <a:pt x="408" y="558"/>
                  </a:lnTo>
                  <a:lnTo>
                    <a:pt x="426" y="551"/>
                  </a:lnTo>
                  <a:lnTo>
                    <a:pt x="467" y="546"/>
                  </a:lnTo>
                  <a:lnTo>
                    <a:pt x="522" y="557"/>
                  </a:lnTo>
                  <a:lnTo>
                    <a:pt x="569" y="585"/>
                  </a:lnTo>
                  <a:lnTo>
                    <a:pt x="586" y="605"/>
                  </a:lnTo>
                  <a:lnTo>
                    <a:pt x="602" y="627"/>
                  </a:lnTo>
                  <a:lnTo>
                    <a:pt x="617" y="649"/>
                  </a:lnTo>
                  <a:lnTo>
                    <a:pt x="633" y="670"/>
                  </a:lnTo>
                  <a:lnTo>
                    <a:pt x="652" y="687"/>
                  </a:lnTo>
                  <a:lnTo>
                    <a:pt x="674" y="699"/>
                  </a:lnTo>
                  <a:lnTo>
                    <a:pt x="678" y="607"/>
                  </a:lnTo>
                  <a:lnTo>
                    <a:pt x="690" y="511"/>
                  </a:lnTo>
                  <a:lnTo>
                    <a:pt x="699" y="465"/>
                  </a:lnTo>
                  <a:lnTo>
                    <a:pt x="711" y="420"/>
                  </a:lnTo>
                  <a:lnTo>
                    <a:pt x="726" y="379"/>
                  </a:lnTo>
                  <a:lnTo>
                    <a:pt x="734" y="360"/>
                  </a:lnTo>
                  <a:lnTo>
                    <a:pt x="742" y="342"/>
                  </a:lnTo>
                  <a:lnTo>
                    <a:pt x="752" y="326"/>
                  </a:lnTo>
                  <a:lnTo>
                    <a:pt x="762" y="311"/>
                  </a:lnTo>
                  <a:lnTo>
                    <a:pt x="773" y="298"/>
                  </a:lnTo>
                  <a:lnTo>
                    <a:pt x="785" y="286"/>
                  </a:lnTo>
                  <a:lnTo>
                    <a:pt x="798" y="277"/>
                  </a:lnTo>
                  <a:lnTo>
                    <a:pt x="811" y="269"/>
                  </a:lnTo>
                  <a:lnTo>
                    <a:pt x="841" y="259"/>
                  </a:lnTo>
                  <a:lnTo>
                    <a:pt x="910" y="270"/>
                  </a:lnTo>
                  <a:lnTo>
                    <a:pt x="950" y="292"/>
                  </a:lnTo>
                  <a:lnTo>
                    <a:pt x="972" y="308"/>
                  </a:lnTo>
                  <a:lnTo>
                    <a:pt x="994" y="327"/>
                  </a:lnTo>
                  <a:lnTo>
                    <a:pt x="1008" y="301"/>
                  </a:lnTo>
                  <a:lnTo>
                    <a:pt x="1019" y="276"/>
                  </a:lnTo>
                  <a:lnTo>
                    <a:pt x="1033" y="252"/>
                  </a:lnTo>
                  <a:lnTo>
                    <a:pt x="1046" y="229"/>
                  </a:lnTo>
                  <a:lnTo>
                    <a:pt x="1057" y="208"/>
                  </a:lnTo>
                  <a:lnTo>
                    <a:pt x="1069" y="189"/>
                  </a:lnTo>
                  <a:lnTo>
                    <a:pt x="1082" y="169"/>
                  </a:lnTo>
                  <a:lnTo>
                    <a:pt x="1094" y="152"/>
                  </a:lnTo>
                  <a:lnTo>
                    <a:pt x="1106" y="135"/>
                  </a:lnTo>
                  <a:lnTo>
                    <a:pt x="1117" y="119"/>
                  </a:lnTo>
                  <a:lnTo>
                    <a:pt x="1141" y="91"/>
                  </a:lnTo>
                  <a:lnTo>
                    <a:pt x="1151" y="78"/>
                  </a:lnTo>
                  <a:lnTo>
                    <a:pt x="1162" y="67"/>
                  </a:lnTo>
                  <a:lnTo>
                    <a:pt x="1185" y="47"/>
                  </a:lnTo>
                  <a:lnTo>
                    <a:pt x="1205" y="31"/>
                  </a:lnTo>
                  <a:lnTo>
                    <a:pt x="1225" y="17"/>
                  </a:lnTo>
                  <a:lnTo>
                    <a:pt x="1262" y="2"/>
                  </a:lnTo>
                  <a:lnTo>
                    <a:pt x="1294" y="0"/>
                  </a:lnTo>
                  <a:lnTo>
                    <a:pt x="1323" y="8"/>
                  </a:lnTo>
                  <a:lnTo>
                    <a:pt x="1345" y="26"/>
                  </a:lnTo>
                  <a:lnTo>
                    <a:pt x="1362" y="52"/>
                  </a:lnTo>
                  <a:lnTo>
                    <a:pt x="1378" y="125"/>
                  </a:lnTo>
                  <a:lnTo>
                    <a:pt x="1375" y="169"/>
                  </a:lnTo>
                  <a:lnTo>
                    <a:pt x="1364" y="217"/>
                  </a:lnTo>
                  <a:lnTo>
                    <a:pt x="1357" y="241"/>
                  </a:lnTo>
                  <a:lnTo>
                    <a:pt x="1347" y="266"/>
                  </a:lnTo>
                  <a:lnTo>
                    <a:pt x="1335" y="291"/>
                  </a:lnTo>
                  <a:lnTo>
                    <a:pt x="1320" y="316"/>
                  </a:lnTo>
                  <a:lnTo>
                    <a:pt x="1427" y="313"/>
                  </a:lnTo>
                  <a:lnTo>
                    <a:pt x="1510" y="333"/>
                  </a:lnTo>
                  <a:lnTo>
                    <a:pt x="1567" y="370"/>
                  </a:lnTo>
                  <a:lnTo>
                    <a:pt x="1595" y="421"/>
                  </a:lnTo>
                  <a:lnTo>
                    <a:pt x="1593" y="482"/>
                  </a:lnTo>
                  <a:lnTo>
                    <a:pt x="1580" y="514"/>
                  </a:lnTo>
                  <a:lnTo>
                    <a:pt x="1570" y="530"/>
                  </a:lnTo>
                  <a:lnTo>
                    <a:pt x="1560" y="547"/>
                  </a:lnTo>
                  <a:lnTo>
                    <a:pt x="1545" y="564"/>
                  </a:lnTo>
                  <a:lnTo>
                    <a:pt x="1529" y="580"/>
                  </a:lnTo>
                  <a:lnTo>
                    <a:pt x="1511" y="597"/>
                  </a:lnTo>
                  <a:lnTo>
                    <a:pt x="1491" y="612"/>
                  </a:lnTo>
                  <a:lnTo>
                    <a:pt x="1468" y="629"/>
                  </a:lnTo>
                  <a:lnTo>
                    <a:pt x="1443" y="645"/>
                  </a:lnTo>
                  <a:lnTo>
                    <a:pt x="1416" y="659"/>
                  </a:lnTo>
                  <a:lnTo>
                    <a:pt x="1386" y="674"/>
                  </a:lnTo>
                  <a:lnTo>
                    <a:pt x="1483" y="709"/>
                  </a:lnTo>
                  <a:lnTo>
                    <a:pt x="1521" y="731"/>
                  </a:lnTo>
                  <a:lnTo>
                    <a:pt x="1551" y="758"/>
                  </a:lnTo>
                  <a:lnTo>
                    <a:pt x="1588" y="816"/>
                  </a:lnTo>
                  <a:lnTo>
                    <a:pt x="1595" y="880"/>
                  </a:lnTo>
                  <a:lnTo>
                    <a:pt x="1586" y="914"/>
                  </a:lnTo>
                  <a:lnTo>
                    <a:pt x="1579" y="930"/>
                  </a:lnTo>
                  <a:lnTo>
                    <a:pt x="1569" y="946"/>
                  </a:lnTo>
                  <a:lnTo>
                    <a:pt x="1557" y="962"/>
                  </a:lnTo>
                  <a:lnTo>
                    <a:pt x="1544" y="979"/>
                  </a:lnTo>
                  <a:lnTo>
                    <a:pt x="1529" y="994"/>
                  </a:lnTo>
                  <a:lnTo>
                    <a:pt x="1511" y="1010"/>
                  </a:lnTo>
                  <a:lnTo>
                    <a:pt x="1492" y="1025"/>
                  </a:lnTo>
                  <a:lnTo>
                    <a:pt x="1470" y="1041"/>
                  </a:lnTo>
                  <a:lnTo>
                    <a:pt x="1447" y="1055"/>
                  </a:lnTo>
                  <a:lnTo>
                    <a:pt x="1422" y="1069"/>
                  </a:lnTo>
                  <a:lnTo>
                    <a:pt x="1394" y="1083"/>
                  </a:lnTo>
                  <a:lnTo>
                    <a:pt x="1364" y="1094"/>
                  </a:lnTo>
                  <a:lnTo>
                    <a:pt x="1332" y="1106"/>
                  </a:lnTo>
                  <a:lnTo>
                    <a:pt x="1298" y="1117"/>
                  </a:lnTo>
                  <a:lnTo>
                    <a:pt x="1369" y="1142"/>
                  </a:lnTo>
                  <a:lnTo>
                    <a:pt x="1397" y="1159"/>
                  </a:lnTo>
                  <a:lnTo>
                    <a:pt x="1419" y="1178"/>
                  </a:lnTo>
                  <a:lnTo>
                    <a:pt x="1450" y="1224"/>
                  </a:lnTo>
                  <a:lnTo>
                    <a:pt x="1463" y="1278"/>
                  </a:lnTo>
                  <a:lnTo>
                    <a:pt x="1462" y="1336"/>
                  </a:lnTo>
                  <a:lnTo>
                    <a:pt x="1455" y="1367"/>
                  </a:lnTo>
                  <a:lnTo>
                    <a:pt x="1445" y="1398"/>
                  </a:lnTo>
                  <a:lnTo>
                    <a:pt x="1433" y="1430"/>
                  </a:lnTo>
                  <a:lnTo>
                    <a:pt x="1418" y="1462"/>
                  </a:lnTo>
                  <a:lnTo>
                    <a:pt x="1399" y="1493"/>
                  </a:lnTo>
                  <a:lnTo>
                    <a:pt x="1389" y="1509"/>
                  </a:lnTo>
                  <a:lnTo>
                    <a:pt x="1379" y="1524"/>
                  </a:lnTo>
                  <a:lnTo>
                    <a:pt x="1368" y="1540"/>
                  </a:lnTo>
                  <a:lnTo>
                    <a:pt x="1356" y="1555"/>
                  </a:lnTo>
                  <a:lnTo>
                    <a:pt x="1331" y="1585"/>
                  </a:lnTo>
                  <a:lnTo>
                    <a:pt x="1318" y="1599"/>
                  </a:lnTo>
                  <a:lnTo>
                    <a:pt x="1305" y="1613"/>
                  </a:lnTo>
                  <a:lnTo>
                    <a:pt x="1291" y="1626"/>
                  </a:lnTo>
                  <a:lnTo>
                    <a:pt x="1276" y="1640"/>
                  </a:lnTo>
                  <a:lnTo>
                    <a:pt x="1262" y="1653"/>
                  </a:lnTo>
                  <a:lnTo>
                    <a:pt x="1247" y="1665"/>
                  </a:lnTo>
                  <a:lnTo>
                    <a:pt x="1231" y="1676"/>
                  </a:lnTo>
                  <a:lnTo>
                    <a:pt x="1216" y="1688"/>
                  </a:lnTo>
                  <a:lnTo>
                    <a:pt x="1200" y="1699"/>
                  </a:lnTo>
                  <a:lnTo>
                    <a:pt x="1185" y="1710"/>
                  </a:lnTo>
                  <a:lnTo>
                    <a:pt x="1153" y="1728"/>
                  </a:lnTo>
                  <a:lnTo>
                    <a:pt x="1119" y="1743"/>
                  </a:lnTo>
                  <a:lnTo>
                    <a:pt x="1086" y="1756"/>
                  </a:lnTo>
                  <a:lnTo>
                    <a:pt x="1053" y="1766"/>
                  </a:lnTo>
                  <a:lnTo>
                    <a:pt x="1019" y="1772"/>
                  </a:lnTo>
                  <a:lnTo>
                    <a:pt x="954" y="1772"/>
                  </a:lnTo>
                  <a:lnTo>
                    <a:pt x="892" y="1754"/>
                  </a:lnTo>
                  <a:lnTo>
                    <a:pt x="865" y="1769"/>
                  </a:lnTo>
                  <a:lnTo>
                    <a:pt x="839" y="1787"/>
                  </a:lnTo>
                  <a:lnTo>
                    <a:pt x="814" y="1805"/>
                  </a:lnTo>
                  <a:lnTo>
                    <a:pt x="790" y="1825"/>
                  </a:lnTo>
                  <a:lnTo>
                    <a:pt x="766" y="1845"/>
                  </a:lnTo>
                  <a:lnTo>
                    <a:pt x="742" y="1866"/>
                  </a:lnTo>
                  <a:lnTo>
                    <a:pt x="717" y="1885"/>
                  </a:lnTo>
                  <a:lnTo>
                    <a:pt x="693" y="1905"/>
                  </a:lnTo>
                  <a:lnTo>
                    <a:pt x="665" y="1923"/>
                  </a:lnTo>
                  <a:lnTo>
                    <a:pt x="641" y="1933"/>
                  </a:lnTo>
                  <a:lnTo>
                    <a:pt x="599" y="1936"/>
                  </a:lnTo>
                  <a:lnTo>
                    <a:pt x="566" y="1922"/>
                  </a:lnTo>
                  <a:lnTo>
                    <a:pt x="535" y="1901"/>
                  </a:lnTo>
                  <a:lnTo>
                    <a:pt x="520" y="1892"/>
                  </a:lnTo>
                  <a:lnTo>
                    <a:pt x="504" y="1885"/>
                  </a:lnTo>
                  <a:lnTo>
                    <a:pt x="467" y="1882"/>
                  </a:lnTo>
                  <a:lnTo>
                    <a:pt x="422" y="1904"/>
                  </a:lnTo>
                  <a:lnTo>
                    <a:pt x="395" y="1928"/>
                  </a:lnTo>
                  <a:lnTo>
                    <a:pt x="379" y="1943"/>
                  </a:lnTo>
                  <a:lnTo>
                    <a:pt x="364" y="1961"/>
                  </a:lnTo>
                  <a:lnTo>
                    <a:pt x="287" y="1969"/>
                  </a:lnTo>
                  <a:lnTo>
                    <a:pt x="285" y="1955"/>
                  </a:lnTo>
                  <a:lnTo>
                    <a:pt x="287" y="1939"/>
                  </a:lnTo>
                  <a:lnTo>
                    <a:pt x="296" y="1908"/>
                  </a:lnTo>
                  <a:lnTo>
                    <a:pt x="307" y="1892"/>
                  </a:lnTo>
                  <a:lnTo>
                    <a:pt x="323" y="1873"/>
                  </a:lnTo>
                  <a:lnTo>
                    <a:pt x="333" y="1863"/>
                  </a:lnTo>
                  <a:lnTo>
                    <a:pt x="345" y="1853"/>
                  </a:lnTo>
                  <a:lnTo>
                    <a:pt x="359" y="1841"/>
                  </a:lnTo>
                  <a:lnTo>
                    <a:pt x="375" y="1829"/>
                  </a:lnTo>
                  <a:lnTo>
                    <a:pt x="402" y="1817"/>
                  </a:lnTo>
                  <a:lnTo>
                    <a:pt x="433" y="1814"/>
                  </a:lnTo>
                  <a:lnTo>
                    <a:pt x="502" y="1829"/>
                  </a:lnTo>
                  <a:lnTo>
                    <a:pt x="538" y="1838"/>
                  </a:lnTo>
                  <a:lnTo>
                    <a:pt x="572" y="1843"/>
                  </a:lnTo>
                  <a:lnTo>
                    <a:pt x="632" y="1828"/>
                  </a:lnTo>
                  <a:lnTo>
                    <a:pt x="655" y="1809"/>
                  </a:lnTo>
                  <a:lnTo>
                    <a:pt x="668" y="1798"/>
                  </a:lnTo>
                  <a:lnTo>
                    <a:pt x="683" y="1786"/>
                  </a:lnTo>
                  <a:lnTo>
                    <a:pt x="698" y="1773"/>
                  </a:lnTo>
                  <a:lnTo>
                    <a:pt x="714" y="1760"/>
                  </a:lnTo>
                  <a:lnTo>
                    <a:pt x="729" y="1747"/>
                  </a:lnTo>
                  <a:lnTo>
                    <a:pt x="746" y="1734"/>
                  </a:lnTo>
                  <a:lnTo>
                    <a:pt x="761" y="1720"/>
                  </a:lnTo>
                  <a:lnTo>
                    <a:pt x="778" y="1709"/>
                  </a:lnTo>
                  <a:lnTo>
                    <a:pt x="793" y="1697"/>
                  </a:lnTo>
                  <a:lnTo>
                    <a:pt x="809" y="1686"/>
                  </a:lnTo>
                  <a:lnTo>
                    <a:pt x="837" y="1669"/>
                  </a:lnTo>
                  <a:lnTo>
                    <a:pt x="862" y="1659"/>
                  </a:lnTo>
                  <a:lnTo>
                    <a:pt x="934" y="1642"/>
                  </a:lnTo>
                  <a:lnTo>
                    <a:pt x="1000" y="1634"/>
                  </a:lnTo>
                  <a:lnTo>
                    <a:pt x="1124" y="1617"/>
                  </a:lnTo>
                  <a:lnTo>
                    <a:pt x="1180" y="1599"/>
                  </a:lnTo>
                  <a:lnTo>
                    <a:pt x="1232" y="1567"/>
                  </a:lnTo>
                  <a:lnTo>
                    <a:pt x="1257" y="1544"/>
                  </a:lnTo>
                  <a:lnTo>
                    <a:pt x="1281" y="1516"/>
                  </a:lnTo>
                  <a:lnTo>
                    <a:pt x="1304" y="1481"/>
                  </a:lnTo>
                  <a:lnTo>
                    <a:pt x="1325" y="1441"/>
                  </a:lnTo>
                  <a:lnTo>
                    <a:pt x="1338" y="1413"/>
                  </a:lnTo>
                  <a:lnTo>
                    <a:pt x="1349" y="1388"/>
                  </a:lnTo>
                  <a:lnTo>
                    <a:pt x="1364" y="1343"/>
                  </a:lnTo>
                  <a:lnTo>
                    <a:pt x="1375" y="1277"/>
                  </a:lnTo>
                  <a:lnTo>
                    <a:pt x="1370" y="1254"/>
                  </a:lnTo>
                  <a:lnTo>
                    <a:pt x="1361" y="1236"/>
                  </a:lnTo>
                  <a:lnTo>
                    <a:pt x="1347" y="1223"/>
                  </a:lnTo>
                  <a:lnTo>
                    <a:pt x="1328" y="1215"/>
                  </a:lnTo>
                  <a:lnTo>
                    <a:pt x="1276" y="1209"/>
                  </a:lnTo>
                  <a:lnTo>
                    <a:pt x="1215" y="1212"/>
                  </a:lnTo>
                  <a:lnTo>
                    <a:pt x="1144" y="1223"/>
                  </a:lnTo>
                  <a:lnTo>
                    <a:pt x="1071" y="1233"/>
                  </a:lnTo>
                  <a:lnTo>
                    <a:pt x="1035" y="1229"/>
                  </a:lnTo>
                  <a:lnTo>
                    <a:pt x="1013" y="1209"/>
                  </a:lnTo>
                  <a:lnTo>
                    <a:pt x="1012" y="1181"/>
                  </a:lnTo>
                  <a:lnTo>
                    <a:pt x="1019" y="1166"/>
                  </a:lnTo>
                  <a:lnTo>
                    <a:pt x="1033" y="1150"/>
                  </a:lnTo>
                  <a:lnTo>
                    <a:pt x="1050" y="1136"/>
                  </a:lnTo>
                  <a:lnTo>
                    <a:pt x="1074" y="1122"/>
                  </a:lnTo>
                  <a:lnTo>
                    <a:pt x="1103" y="1105"/>
                  </a:lnTo>
                  <a:lnTo>
                    <a:pt x="1136" y="1090"/>
                  </a:lnTo>
                  <a:lnTo>
                    <a:pt x="1172" y="1074"/>
                  </a:lnTo>
                  <a:lnTo>
                    <a:pt x="1210" y="1058"/>
                  </a:lnTo>
                  <a:lnTo>
                    <a:pt x="1248" y="1041"/>
                  </a:lnTo>
                  <a:lnTo>
                    <a:pt x="1287" y="1025"/>
                  </a:lnTo>
                  <a:lnTo>
                    <a:pt x="1325" y="1010"/>
                  </a:lnTo>
                  <a:lnTo>
                    <a:pt x="1362" y="994"/>
                  </a:lnTo>
                  <a:lnTo>
                    <a:pt x="1397" y="980"/>
                  </a:lnTo>
                  <a:lnTo>
                    <a:pt x="1426" y="967"/>
                  </a:lnTo>
                  <a:lnTo>
                    <a:pt x="1471" y="945"/>
                  </a:lnTo>
                  <a:lnTo>
                    <a:pt x="1492" y="928"/>
                  </a:lnTo>
                  <a:lnTo>
                    <a:pt x="1498" y="887"/>
                  </a:lnTo>
                  <a:lnTo>
                    <a:pt x="1492" y="853"/>
                  </a:lnTo>
                  <a:lnTo>
                    <a:pt x="1475" y="826"/>
                  </a:lnTo>
                  <a:lnTo>
                    <a:pt x="1464" y="814"/>
                  </a:lnTo>
                  <a:lnTo>
                    <a:pt x="1452" y="804"/>
                  </a:lnTo>
                  <a:lnTo>
                    <a:pt x="1423" y="786"/>
                  </a:lnTo>
                  <a:lnTo>
                    <a:pt x="1388" y="772"/>
                  </a:lnTo>
                  <a:lnTo>
                    <a:pt x="1353" y="761"/>
                  </a:lnTo>
                  <a:lnTo>
                    <a:pt x="1316" y="753"/>
                  </a:lnTo>
                  <a:lnTo>
                    <a:pt x="1199" y="721"/>
                  </a:lnTo>
                  <a:lnTo>
                    <a:pt x="1185" y="697"/>
                  </a:lnTo>
                  <a:lnTo>
                    <a:pt x="1195" y="679"/>
                  </a:lnTo>
                  <a:lnTo>
                    <a:pt x="1206" y="670"/>
                  </a:lnTo>
                  <a:lnTo>
                    <a:pt x="1220" y="658"/>
                  </a:lnTo>
                  <a:lnTo>
                    <a:pt x="1238" y="645"/>
                  </a:lnTo>
                  <a:lnTo>
                    <a:pt x="1257" y="634"/>
                  </a:lnTo>
                  <a:lnTo>
                    <a:pt x="1295" y="614"/>
                  </a:lnTo>
                  <a:lnTo>
                    <a:pt x="1335" y="597"/>
                  </a:lnTo>
                  <a:lnTo>
                    <a:pt x="1374" y="579"/>
                  </a:lnTo>
                  <a:lnTo>
                    <a:pt x="1412" y="560"/>
                  </a:lnTo>
                  <a:lnTo>
                    <a:pt x="1448" y="538"/>
                  </a:lnTo>
                  <a:lnTo>
                    <a:pt x="1464" y="523"/>
                  </a:lnTo>
                  <a:lnTo>
                    <a:pt x="1480" y="508"/>
                  </a:lnTo>
                  <a:lnTo>
                    <a:pt x="1506" y="472"/>
                  </a:lnTo>
                  <a:lnTo>
                    <a:pt x="1469" y="417"/>
                  </a:lnTo>
                  <a:lnTo>
                    <a:pt x="1411" y="405"/>
                  </a:lnTo>
                  <a:lnTo>
                    <a:pt x="1355" y="408"/>
                  </a:lnTo>
                  <a:lnTo>
                    <a:pt x="1298" y="417"/>
                  </a:lnTo>
                  <a:lnTo>
                    <a:pt x="1240" y="427"/>
                  </a:lnTo>
                  <a:lnTo>
                    <a:pt x="1194" y="424"/>
                  </a:lnTo>
                  <a:lnTo>
                    <a:pt x="1181" y="407"/>
                  </a:lnTo>
                  <a:lnTo>
                    <a:pt x="1185" y="392"/>
                  </a:lnTo>
                  <a:lnTo>
                    <a:pt x="1193" y="374"/>
                  </a:lnTo>
                  <a:lnTo>
                    <a:pt x="1205" y="354"/>
                  </a:lnTo>
                  <a:lnTo>
                    <a:pt x="1219" y="332"/>
                  </a:lnTo>
                  <a:lnTo>
                    <a:pt x="1235" y="308"/>
                  </a:lnTo>
                  <a:lnTo>
                    <a:pt x="1251" y="283"/>
                  </a:lnTo>
                  <a:lnTo>
                    <a:pt x="1267" y="255"/>
                  </a:lnTo>
                  <a:lnTo>
                    <a:pt x="1281" y="228"/>
                  </a:lnTo>
                  <a:lnTo>
                    <a:pt x="1299" y="173"/>
                  </a:lnTo>
                  <a:lnTo>
                    <a:pt x="1297" y="120"/>
                  </a:lnTo>
                  <a:lnTo>
                    <a:pt x="1232" y="121"/>
                  </a:lnTo>
                  <a:lnTo>
                    <a:pt x="1197" y="141"/>
                  </a:lnTo>
                  <a:lnTo>
                    <a:pt x="1178" y="159"/>
                  </a:lnTo>
                  <a:lnTo>
                    <a:pt x="1159" y="182"/>
                  </a:lnTo>
                  <a:lnTo>
                    <a:pt x="1140" y="207"/>
                  </a:lnTo>
                  <a:lnTo>
                    <a:pt x="1121" y="234"/>
                  </a:lnTo>
                  <a:lnTo>
                    <a:pt x="1103" y="263"/>
                  </a:lnTo>
                  <a:lnTo>
                    <a:pt x="1085" y="292"/>
                  </a:lnTo>
                  <a:lnTo>
                    <a:pt x="1069" y="322"/>
                  </a:lnTo>
                  <a:lnTo>
                    <a:pt x="1054" y="349"/>
                  </a:lnTo>
                  <a:lnTo>
                    <a:pt x="1040" y="376"/>
                  </a:lnTo>
                  <a:lnTo>
                    <a:pt x="1029" y="399"/>
                  </a:lnTo>
                  <a:lnTo>
                    <a:pt x="1012" y="435"/>
                  </a:lnTo>
                  <a:lnTo>
                    <a:pt x="1006" y="448"/>
                  </a:lnTo>
                  <a:lnTo>
                    <a:pt x="968" y="429"/>
                  </a:lnTo>
                  <a:lnTo>
                    <a:pt x="953" y="415"/>
                  </a:lnTo>
                  <a:lnTo>
                    <a:pt x="939" y="398"/>
                  </a:lnTo>
                  <a:lnTo>
                    <a:pt x="923" y="380"/>
                  </a:lnTo>
                  <a:lnTo>
                    <a:pt x="906" y="364"/>
                  </a:lnTo>
                  <a:lnTo>
                    <a:pt x="886" y="348"/>
                  </a:lnTo>
                  <a:lnTo>
                    <a:pt x="862" y="335"/>
                  </a:lnTo>
                  <a:lnTo>
                    <a:pt x="836" y="361"/>
                  </a:lnTo>
                  <a:lnTo>
                    <a:pt x="815" y="396"/>
                  </a:lnTo>
                  <a:lnTo>
                    <a:pt x="786" y="491"/>
                  </a:lnTo>
                  <a:lnTo>
                    <a:pt x="772" y="611"/>
                  </a:lnTo>
                  <a:lnTo>
                    <a:pt x="768" y="749"/>
                  </a:lnTo>
                  <a:lnTo>
                    <a:pt x="729" y="796"/>
                  </a:lnTo>
                  <a:lnTo>
                    <a:pt x="691" y="796"/>
                  </a:lnTo>
                  <a:lnTo>
                    <a:pt x="660" y="781"/>
                  </a:lnTo>
                  <a:lnTo>
                    <a:pt x="633" y="759"/>
                  </a:lnTo>
                  <a:lnTo>
                    <a:pt x="609" y="731"/>
                  </a:lnTo>
                  <a:lnTo>
                    <a:pt x="585" y="701"/>
                  </a:lnTo>
                  <a:lnTo>
                    <a:pt x="572" y="686"/>
                  </a:lnTo>
                  <a:lnTo>
                    <a:pt x="560" y="672"/>
                  </a:lnTo>
                  <a:lnTo>
                    <a:pt x="546" y="660"/>
                  </a:lnTo>
                  <a:lnTo>
                    <a:pt x="532" y="649"/>
                  </a:lnTo>
                  <a:lnTo>
                    <a:pt x="500" y="635"/>
                  </a:lnTo>
                  <a:lnTo>
                    <a:pt x="471" y="634"/>
                  </a:lnTo>
                  <a:lnTo>
                    <a:pt x="448" y="645"/>
                  </a:lnTo>
                  <a:lnTo>
                    <a:pt x="423" y="693"/>
                  </a:lnTo>
                  <a:lnTo>
                    <a:pt x="416" y="771"/>
                  </a:lnTo>
                  <a:lnTo>
                    <a:pt x="421" y="866"/>
                  </a:lnTo>
                  <a:lnTo>
                    <a:pt x="431" y="970"/>
                  </a:lnTo>
                  <a:lnTo>
                    <a:pt x="439" y="1068"/>
                  </a:lnTo>
                  <a:lnTo>
                    <a:pt x="438" y="1153"/>
                  </a:lnTo>
                  <a:lnTo>
                    <a:pt x="432" y="1185"/>
                  </a:lnTo>
                  <a:lnTo>
                    <a:pt x="421" y="1211"/>
                  </a:lnTo>
                  <a:lnTo>
                    <a:pt x="414" y="1221"/>
                  </a:lnTo>
                  <a:lnTo>
                    <a:pt x="404" y="1227"/>
                  </a:lnTo>
                  <a:lnTo>
                    <a:pt x="384" y="1233"/>
                  </a:lnTo>
                  <a:lnTo>
                    <a:pt x="333" y="1222"/>
                  </a:lnTo>
                  <a:lnTo>
                    <a:pt x="304" y="1209"/>
                  </a:lnTo>
                  <a:lnTo>
                    <a:pt x="274" y="1193"/>
                  </a:lnTo>
                  <a:lnTo>
                    <a:pt x="243" y="1175"/>
                  </a:lnTo>
                  <a:lnTo>
                    <a:pt x="213" y="1160"/>
                  </a:lnTo>
                  <a:lnTo>
                    <a:pt x="183" y="1146"/>
                  </a:lnTo>
                  <a:lnTo>
                    <a:pt x="156" y="1137"/>
                  </a:lnTo>
                  <a:lnTo>
                    <a:pt x="109" y="1140"/>
                  </a:lnTo>
                  <a:lnTo>
                    <a:pt x="93" y="1155"/>
                  </a:lnTo>
                  <a:lnTo>
                    <a:pt x="81" y="1183"/>
                  </a:lnTo>
                  <a:lnTo>
                    <a:pt x="75" y="1279"/>
                  </a:lnTo>
                  <a:lnTo>
                    <a:pt x="80" y="1319"/>
                  </a:lnTo>
                  <a:lnTo>
                    <a:pt x="92" y="1354"/>
                  </a:lnTo>
                  <a:lnTo>
                    <a:pt x="107" y="1382"/>
                  </a:lnTo>
                  <a:lnTo>
                    <a:pt x="125" y="1406"/>
                  </a:lnTo>
                  <a:lnTo>
                    <a:pt x="136" y="1417"/>
                  </a:lnTo>
                  <a:lnTo>
                    <a:pt x="147" y="1426"/>
                  </a:lnTo>
                  <a:lnTo>
                    <a:pt x="170" y="1444"/>
                  </a:lnTo>
                  <a:lnTo>
                    <a:pt x="195" y="1461"/>
                  </a:lnTo>
                  <a:lnTo>
                    <a:pt x="219" y="1476"/>
                  </a:lnTo>
                  <a:lnTo>
                    <a:pt x="243" y="1492"/>
                  </a:lnTo>
                  <a:lnTo>
                    <a:pt x="264" y="1510"/>
                  </a:lnTo>
                  <a:lnTo>
                    <a:pt x="299" y="1553"/>
                  </a:lnTo>
                  <a:lnTo>
                    <a:pt x="316" y="1612"/>
                  </a:lnTo>
                  <a:lnTo>
                    <a:pt x="316" y="1631"/>
                  </a:lnTo>
                  <a:lnTo>
                    <a:pt x="316" y="1651"/>
                  </a:lnTo>
                  <a:lnTo>
                    <a:pt x="309" y="1698"/>
                  </a:lnTo>
                  <a:lnTo>
                    <a:pt x="328" y="1678"/>
                  </a:lnTo>
                  <a:lnTo>
                    <a:pt x="350" y="1657"/>
                  </a:lnTo>
                  <a:lnTo>
                    <a:pt x="370" y="1636"/>
                  </a:lnTo>
                  <a:lnTo>
                    <a:pt x="392" y="1613"/>
                  </a:lnTo>
                  <a:lnTo>
                    <a:pt x="403" y="1603"/>
                  </a:lnTo>
                  <a:lnTo>
                    <a:pt x="415" y="1591"/>
                  </a:lnTo>
                  <a:lnTo>
                    <a:pt x="426" y="1579"/>
                  </a:lnTo>
                  <a:lnTo>
                    <a:pt x="438" y="1567"/>
                  </a:lnTo>
                  <a:lnTo>
                    <a:pt x="450" y="1555"/>
                  </a:lnTo>
                  <a:lnTo>
                    <a:pt x="461" y="1542"/>
                  </a:lnTo>
                  <a:lnTo>
                    <a:pt x="473" y="1529"/>
                  </a:lnTo>
                  <a:lnTo>
                    <a:pt x="485" y="1516"/>
                  </a:lnTo>
                  <a:lnTo>
                    <a:pt x="497" y="1504"/>
                  </a:lnTo>
                  <a:lnTo>
                    <a:pt x="508" y="1492"/>
                  </a:lnTo>
                  <a:lnTo>
                    <a:pt x="527" y="1469"/>
                  </a:lnTo>
                  <a:lnTo>
                    <a:pt x="544" y="1448"/>
                  </a:lnTo>
                  <a:lnTo>
                    <a:pt x="558" y="1428"/>
                  </a:lnTo>
                  <a:lnTo>
                    <a:pt x="570" y="1409"/>
                  </a:lnTo>
                  <a:lnTo>
                    <a:pt x="580" y="1391"/>
                  </a:lnTo>
                  <a:lnTo>
                    <a:pt x="598" y="1353"/>
                  </a:lnTo>
                  <a:lnTo>
                    <a:pt x="623" y="1272"/>
                  </a:lnTo>
                  <a:lnTo>
                    <a:pt x="634" y="1222"/>
                  </a:lnTo>
                  <a:lnTo>
                    <a:pt x="646" y="1162"/>
                  </a:lnTo>
                  <a:lnTo>
                    <a:pt x="660" y="1108"/>
                  </a:lnTo>
                  <a:lnTo>
                    <a:pt x="668" y="1081"/>
                  </a:lnTo>
                  <a:lnTo>
                    <a:pt x="678" y="1056"/>
                  </a:lnTo>
                  <a:lnTo>
                    <a:pt x="688" y="1031"/>
                  </a:lnTo>
                  <a:lnTo>
                    <a:pt x="698" y="1006"/>
                  </a:lnTo>
                  <a:lnTo>
                    <a:pt x="710" y="983"/>
                  </a:lnTo>
                  <a:lnTo>
                    <a:pt x="722" y="960"/>
                  </a:lnTo>
                  <a:lnTo>
                    <a:pt x="736" y="937"/>
                  </a:lnTo>
                  <a:lnTo>
                    <a:pt x="749" y="915"/>
                  </a:lnTo>
                  <a:lnTo>
                    <a:pt x="764" y="893"/>
                  </a:lnTo>
                  <a:lnTo>
                    <a:pt x="779" y="872"/>
                  </a:lnTo>
                  <a:lnTo>
                    <a:pt x="795" y="852"/>
                  </a:lnTo>
                  <a:lnTo>
                    <a:pt x="810" y="831"/>
                  </a:lnTo>
                  <a:lnTo>
                    <a:pt x="827" y="811"/>
                  </a:lnTo>
                  <a:lnTo>
                    <a:pt x="843" y="791"/>
                  </a:lnTo>
                  <a:lnTo>
                    <a:pt x="861" y="772"/>
                  </a:lnTo>
                  <a:lnTo>
                    <a:pt x="879" y="753"/>
                  </a:lnTo>
                  <a:lnTo>
                    <a:pt x="897" y="734"/>
                  </a:lnTo>
                  <a:lnTo>
                    <a:pt x="915" y="715"/>
                  </a:lnTo>
                  <a:lnTo>
                    <a:pt x="934" y="696"/>
                  </a:lnTo>
                  <a:lnTo>
                    <a:pt x="953" y="677"/>
                  </a:lnTo>
                  <a:lnTo>
                    <a:pt x="972" y="659"/>
                  </a:lnTo>
                  <a:lnTo>
                    <a:pt x="991" y="640"/>
                  </a:lnTo>
                  <a:lnTo>
                    <a:pt x="1010" y="622"/>
                  </a:lnTo>
                  <a:lnTo>
                    <a:pt x="1029" y="604"/>
                  </a:lnTo>
                  <a:lnTo>
                    <a:pt x="1048" y="585"/>
                  </a:lnTo>
                  <a:lnTo>
                    <a:pt x="1068" y="567"/>
                  </a:lnTo>
                  <a:lnTo>
                    <a:pt x="1087" y="548"/>
                  </a:lnTo>
                  <a:lnTo>
                    <a:pt x="1106" y="529"/>
                  </a:lnTo>
                  <a:lnTo>
                    <a:pt x="1126" y="511"/>
                  </a:lnTo>
                  <a:lnTo>
                    <a:pt x="1146" y="492"/>
                  </a:lnTo>
                  <a:lnTo>
                    <a:pt x="1168" y="515"/>
                  </a:lnTo>
                  <a:lnTo>
                    <a:pt x="1155" y="527"/>
                  </a:lnTo>
                  <a:lnTo>
                    <a:pt x="1143" y="539"/>
                  </a:lnTo>
                  <a:lnTo>
                    <a:pt x="1132" y="551"/>
                  </a:lnTo>
                  <a:lnTo>
                    <a:pt x="1121" y="562"/>
                  </a:lnTo>
                  <a:lnTo>
                    <a:pt x="1110" y="574"/>
                  </a:lnTo>
                  <a:lnTo>
                    <a:pt x="1098" y="586"/>
                  </a:lnTo>
                  <a:lnTo>
                    <a:pt x="1087" y="598"/>
                  </a:lnTo>
                  <a:lnTo>
                    <a:pt x="1078" y="610"/>
                  </a:lnTo>
                  <a:lnTo>
                    <a:pt x="1057" y="633"/>
                  </a:lnTo>
                  <a:lnTo>
                    <a:pt x="1038" y="655"/>
                  </a:lnTo>
                  <a:lnTo>
                    <a:pt x="1019" y="678"/>
                  </a:lnTo>
                  <a:lnTo>
                    <a:pt x="1003" y="699"/>
                  </a:lnTo>
                  <a:lnTo>
                    <a:pt x="986" y="721"/>
                  </a:lnTo>
                  <a:lnTo>
                    <a:pt x="971" y="742"/>
                  </a:lnTo>
                  <a:lnTo>
                    <a:pt x="955" y="762"/>
                  </a:lnTo>
                  <a:lnTo>
                    <a:pt x="941" y="783"/>
                  </a:lnTo>
                  <a:lnTo>
                    <a:pt x="928" y="803"/>
                  </a:lnTo>
                  <a:lnTo>
                    <a:pt x="915" y="823"/>
                  </a:lnTo>
                  <a:lnTo>
                    <a:pt x="903" y="842"/>
                  </a:lnTo>
                  <a:lnTo>
                    <a:pt x="891" y="861"/>
                  </a:lnTo>
                  <a:lnTo>
                    <a:pt x="871" y="899"/>
                  </a:lnTo>
                  <a:lnTo>
                    <a:pt x="852" y="936"/>
                  </a:lnTo>
                  <a:lnTo>
                    <a:pt x="835" y="972"/>
                  </a:lnTo>
                  <a:lnTo>
                    <a:pt x="820" y="1006"/>
                  </a:lnTo>
                  <a:lnTo>
                    <a:pt x="806" y="1040"/>
                  </a:lnTo>
                  <a:lnTo>
                    <a:pt x="795" y="1072"/>
                  </a:lnTo>
                  <a:lnTo>
                    <a:pt x="784" y="1104"/>
                  </a:lnTo>
                  <a:lnTo>
                    <a:pt x="774" y="1135"/>
                  </a:lnTo>
                  <a:lnTo>
                    <a:pt x="757" y="1196"/>
                  </a:lnTo>
                  <a:lnTo>
                    <a:pt x="741" y="1254"/>
                  </a:lnTo>
                  <a:lnTo>
                    <a:pt x="732" y="1282"/>
                  </a:lnTo>
                  <a:lnTo>
                    <a:pt x="723" y="1311"/>
                  </a:lnTo>
                  <a:lnTo>
                    <a:pt x="714" y="1340"/>
                  </a:lnTo>
                  <a:lnTo>
                    <a:pt x="703" y="1367"/>
                  </a:lnTo>
                  <a:lnTo>
                    <a:pt x="692" y="1394"/>
                  </a:lnTo>
                  <a:lnTo>
                    <a:pt x="679" y="1422"/>
                  </a:lnTo>
                  <a:lnTo>
                    <a:pt x="665" y="1449"/>
                  </a:lnTo>
                  <a:lnTo>
                    <a:pt x="649" y="1478"/>
                  </a:lnTo>
                  <a:lnTo>
                    <a:pt x="632" y="1505"/>
                  </a:lnTo>
                  <a:lnTo>
                    <a:pt x="611" y="1532"/>
                  </a:lnTo>
                  <a:lnTo>
                    <a:pt x="589" y="1560"/>
                  </a:lnTo>
                  <a:lnTo>
                    <a:pt x="576" y="1574"/>
                  </a:lnTo>
                  <a:lnTo>
                    <a:pt x="564" y="1588"/>
                  </a:lnTo>
                  <a:lnTo>
                    <a:pt x="545" y="1607"/>
                  </a:lnTo>
                  <a:lnTo>
                    <a:pt x="526" y="1626"/>
                  </a:lnTo>
                  <a:lnTo>
                    <a:pt x="507" y="1645"/>
                  </a:lnTo>
                  <a:lnTo>
                    <a:pt x="488" y="1663"/>
                  </a:lnTo>
                  <a:lnTo>
                    <a:pt x="469" y="1680"/>
                  </a:lnTo>
                  <a:lnTo>
                    <a:pt x="448" y="1697"/>
                  </a:lnTo>
                  <a:lnTo>
                    <a:pt x="429" y="1713"/>
                  </a:lnTo>
                  <a:lnTo>
                    <a:pt x="410" y="1730"/>
                  </a:lnTo>
                  <a:lnTo>
                    <a:pt x="391" y="1747"/>
                  </a:lnTo>
                  <a:lnTo>
                    <a:pt x="373" y="1763"/>
                  </a:lnTo>
                  <a:lnTo>
                    <a:pt x="354" y="1780"/>
                  </a:lnTo>
                  <a:lnTo>
                    <a:pt x="337" y="1797"/>
                  </a:lnTo>
                  <a:lnTo>
                    <a:pt x="319" y="1812"/>
                  </a:lnTo>
                  <a:lnTo>
                    <a:pt x="301" y="1829"/>
                  </a:lnTo>
                  <a:lnTo>
                    <a:pt x="284" y="1847"/>
                  </a:lnTo>
                  <a:lnTo>
                    <a:pt x="268" y="1863"/>
                  </a:lnTo>
                  <a:lnTo>
                    <a:pt x="252" y="1881"/>
                  </a:lnTo>
                  <a:lnTo>
                    <a:pt x="237" y="1899"/>
                  </a:lnTo>
                  <a:lnTo>
                    <a:pt x="222" y="1918"/>
                  </a:lnTo>
                  <a:lnTo>
                    <a:pt x="208" y="1937"/>
                  </a:lnTo>
                  <a:lnTo>
                    <a:pt x="195" y="1956"/>
                  </a:lnTo>
                  <a:lnTo>
                    <a:pt x="183" y="1978"/>
                  </a:lnTo>
                  <a:lnTo>
                    <a:pt x="162" y="2020"/>
                  </a:lnTo>
                  <a:lnTo>
                    <a:pt x="145" y="2068"/>
                  </a:lnTo>
                  <a:lnTo>
                    <a:pt x="132" y="2119"/>
                  </a:lnTo>
                  <a:lnTo>
                    <a:pt x="121" y="2236"/>
                  </a:lnTo>
                  <a:lnTo>
                    <a:pt x="89" y="2236"/>
                  </a:lnTo>
                  <a:lnTo>
                    <a:pt x="97" y="2095"/>
                  </a:lnTo>
                  <a:lnTo>
                    <a:pt x="107" y="2036"/>
                  </a:lnTo>
                  <a:lnTo>
                    <a:pt x="121" y="1981"/>
                  </a:lnTo>
                  <a:lnTo>
                    <a:pt x="130" y="1956"/>
                  </a:lnTo>
                  <a:lnTo>
                    <a:pt x="139" y="1932"/>
                  </a:lnTo>
                  <a:lnTo>
                    <a:pt x="149" y="1910"/>
                  </a:lnTo>
                  <a:lnTo>
                    <a:pt x="161" y="1888"/>
                  </a:lnTo>
                  <a:lnTo>
                    <a:pt x="172" y="1867"/>
                  </a:lnTo>
                  <a:lnTo>
                    <a:pt x="185" y="1845"/>
                  </a:lnTo>
                  <a:lnTo>
                    <a:pt x="199" y="1826"/>
                  </a:lnTo>
                  <a:lnTo>
                    <a:pt x="213" y="1806"/>
                  </a:lnTo>
                  <a:lnTo>
                    <a:pt x="213" y="1806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auto">
            <a:xfrm>
              <a:off x="286" y="993"/>
              <a:ext cx="466" cy="775"/>
            </a:xfrm>
            <a:custGeom>
              <a:avLst/>
              <a:gdLst/>
              <a:ahLst/>
              <a:cxnLst>
                <a:cxn ang="0">
                  <a:pos x="617" y="187"/>
                </a:cxn>
                <a:cxn ang="0">
                  <a:pos x="653" y="374"/>
                </a:cxn>
                <a:cxn ang="0">
                  <a:pos x="682" y="466"/>
                </a:cxn>
                <a:cxn ang="0">
                  <a:pos x="716" y="557"/>
                </a:cxn>
                <a:cxn ang="0">
                  <a:pos x="756" y="646"/>
                </a:cxn>
                <a:cxn ang="0">
                  <a:pos x="802" y="731"/>
                </a:cxn>
                <a:cxn ang="0">
                  <a:pos x="852" y="813"/>
                </a:cxn>
                <a:cxn ang="0">
                  <a:pos x="905" y="889"/>
                </a:cxn>
                <a:cxn ang="0">
                  <a:pos x="955" y="918"/>
                </a:cxn>
                <a:cxn ang="0">
                  <a:pos x="998" y="868"/>
                </a:cxn>
                <a:cxn ang="0">
                  <a:pos x="1046" y="821"/>
                </a:cxn>
                <a:cxn ang="0">
                  <a:pos x="1097" y="781"/>
                </a:cxn>
                <a:cxn ang="0">
                  <a:pos x="1153" y="744"/>
                </a:cxn>
                <a:cxn ang="0">
                  <a:pos x="1210" y="710"/>
                </a:cxn>
                <a:cxn ang="0">
                  <a:pos x="1205" y="772"/>
                </a:cxn>
                <a:cxn ang="0">
                  <a:pos x="1130" y="826"/>
                </a:cxn>
                <a:cxn ang="0">
                  <a:pos x="1090" y="865"/>
                </a:cxn>
                <a:cxn ang="0">
                  <a:pos x="1024" y="956"/>
                </a:cxn>
                <a:cxn ang="0">
                  <a:pos x="979" y="1059"/>
                </a:cxn>
                <a:cxn ang="0">
                  <a:pos x="961" y="1269"/>
                </a:cxn>
                <a:cxn ang="0">
                  <a:pos x="987" y="1358"/>
                </a:cxn>
                <a:cxn ang="0">
                  <a:pos x="1031" y="1444"/>
                </a:cxn>
                <a:cxn ang="0">
                  <a:pos x="1087" y="1528"/>
                </a:cxn>
                <a:cxn ang="0">
                  <a:pos x="1150" y="1615"/>
                </a:cxn>
                <a:cxn ang="0">
                  <a:pos x="1215" y="1704"/>
                </a:cxn>
                <a:cxn ang="0">
                  <a:pos x="1276" y="1798"/>
                </a:cxn>
                <a:cxn ang="0">
                  <a:pos x="1314" y="1865"/>
                </a:cxn>
                <a:cxn ang="0">
                  <a:pos x="1360" y="1974"/>
                </a:cxn>
                <a:cxn ang="0">
                  <a:pos x="1397" y="2181"/>
                </a:cxn>
                <a:cxn ang="0">
                  <a:pos x="1382" y="2315"/>
                </a:cxn>
                <a:cxn ang="0">
                  <a:pos x="1335" y="2309"/>
                </a:cxn>
                <a:cxn ang="0">
                  <a:pos x="1291" y="2256"/>
                </a:cxn>
                <a:cxn ang="0">
                  <a:pos x="1251" y="2191"/>
                </a:cxn>
                <a:cxn ang="0">
                  <a:pos x="1212" y="2075"/>
                </a:cxn>
                <a:cxn ang="0">
                  <a:pos x="1167" y="1943"/>
                </a:cxn>
                <a:cxn ang="0">
                  <a:pos x="1137" y="1878"/>
                </a:cxn>
                <a:cxn ang="0">
                  <a:pos x="1105" y="1814"/>
                </a:cxn>
                <a:cxn ang="0">
                  <a:pos x="1072" y="1749"/>
                </a:cxn>
                <a:cxn ang="0">
                  <a:pos x="1036" y="1686"/>
                </a:cxn>
                <a:cxn ang="0">
                  <a:pos x="1003" y="1622"/>
                </a:cxn>
                <a:cxn ang="0">
                  <a:pos x="969" y="1558"/>
                </a:cxn>
                <a:cxn ang="0">
                  <a:pos x="931" y="1472"/>
                </a:cxn>
                <a:cxn ang="0">
                  <a:pos x="809" y="1424"/>
                </a:cxn>
                <a:cxn ang="0">
                  <a:pos x="339" y="1458"/>
                </a:cxn>
                <a:cxn ang="0">
                  <a:pos x="187" y="1511"/>
                </a:cxn>
                <a:cxn ang="0">
                  <a:pos x="84" y="1568"/>
                </a:cxn>
                <a:cxn ang="0">
                  <a:pos x="18" y="1613"/>
                </a:cxn>
                <a:cxn ang="0">
                  <a:pos x="47" y="1553"/>
                </a:cxn>
                <a:cxn ang="0">
                  <a:pos x="122" y="1507"/>
                </a:cxn>
                <a:cxn ang="0">
                  <a:pos x="201" y="1464"/>
                </a:cxn>
                <a:cxn ang="0">
                  <a:pos x="282" y="1426"/>
                </a:cxn>
                <a:cxn ang="0">
                  <a:pos x="364" y="1391"/>
                </a:cxn>
                <a:cxn ang="0">
                  <a:pos x="534" y="1342"/>
                </a:cxn>
                <a:cxn ang="0">
                  <a:pos x="768" y="1320"/>
                </a:cxn>
                <a:cxn ang="0">
                  <a:pos x="870" y="1176"/>
                </a:cxn>
                <a:cxn ang="0">
                  <a:pos x="898" y="1022"/>
                </a:cxn>
                <a:cxn ang="0">
                  <a:pos x="821" y="958"/>
                </a:cxn>
                <a:cxn ang="0">
                  <a:pos x="768" y="881"/>
                </a:cxn>
                <a:cxn ang="0">
                  <a:pos x="723" y="784"/>
                </a:cxn>
                <a:cxn ang="0">
                  <a:pos x="683" y="674"/>
                </a:cxn>
                <a:cxn ang="0">
                  <a:pos x="651" y="556"/>
                </a:cxn>
                <a:cxn ang="0">
                  <a:pos x="603" y="314"/>
                </a:cxn>
                <a:cxn ang="0">
                  <a:pos x="584" y="0"/>
                </a:cxn>
              </a:cxnLst>
              <a:rect l="0" t="0" r="r" b="b"/>
              <a:pathLst>
                <a:path w="1397" h="2324">
                  <a:moveTo>
                    <a:pt x="616" y="4"/>
                  </a:moveTo>
                  <a:lnTo>
                    <a:pt x="613" y="125"/>
                  </a:lnTo>
                  <a:lnTo>
                    <a:pt x="617" y="187"/>
                  </a:lnTo>
                  <a:lnTo>
                    <a:pt x="626" y="249"/>
                  </a:lnTo>
                  <a:lnTo>
                    <a:pt x="638" y="311"/>
                  </a:lnTo>
                  <a:lnTo>
                    <a:pt x="653" y="374"/>
                  </a:lnTo>
                  <a:lnTo>
                    <a:pt x="661" y="405"/>
                  </a:lnTo>
                  <a:lnTo>
                    <a:pt x="671" y="436"/>
                  </a:lnTo>
                  <a:lnTo>
                    <a:pt x="682" y="466"/>
                  </a:lnTo>
                  <a:lnTo>
                    <a:pt x="692" y="496"/>
                  </a:lnTo>
                  <a:lnTo>
                    <a:pt x="704" y="527"/>
                  </a:lnTo>
                  <a:lnTo>
                    <a:pt x="716" y="557"/>
                  </a:lnTo>
                  <a:lnTo>
                    <a:pt x="729" y="587"/>
                  </a:lnTo>
                  <a:lnTo>
                    <a:pt x="742" y="616"/>
                  </a:lnTo>
                  <a:lnTo>
                    <a:pt x="756" y="646"/>
                  </a:lnTo>
                  <a:lnTo>
                    <a:pt x="771" y="675"/>
                  </a:lnTo>
                  <a:lnTo>
                    <a:pt x="786" y="703"/>
                  </a:lnTo>
                  <a:lnTo>
                    <a:pt x="802" y="731"/>
                  </a:lnTo>
                  <a:lnTo>
                    <a:pt x="818" y="759"/>
                  </a:lnTo>
                  <a:lnTo>
                    <a:pt x="835" y="785"/>
                  </a:lnTo>
                  <a:lnTo>
                    <a:pt x="852" y="813"/>
                  </a:lnTo>
                  <a:lnTo>
                    <a:pt x="870" y="839"/>
                  </a:lnTo>
                  <a:lnTo>
                    <a:pt x="887" y="864"/>
                  </a:lnTo>
                  <a:lnTo>
                    <a:pt x="905" y="889"/>
                  </a:lnTo>
                  <a:lnTo>
                    <a:pt x="924" y="913"/>
                  </a:lnTo>
                  <a:lnTo>
                    <a:pt x="943" y="937"/>
                  </a:lnTo>
                  <a:lnTo>
                    <a:pt x="955" y="918"/>
                  </a:lnTo>
                  <a:lnTo>
                    <a:pt x="968" y="901"/>
                  </a:lnTo>
                  <a:lnTo>
                    <a:pt x="983" y="883"/>
                  </a:lnTo>
                  <a:lnTo>
                    <a:pt x="998" y="868"/>
                  </a:lnTo>
                  <a:lnTo>
                    <a:pt x="1012" y="851"/>
                  </a:lnTo>
                  <a:lnTo>
                    <a:pt x="1029" y="837"/>
                  </a:lnTo>
                  <a:lnTo>
                    <a:pt x="1046" y="821"/>
                  </a:lnTo>
                  <a:lnTo>
                    <a:pt x="1062" y="807"/>
                  </a:lnTo>
                  <a:lnTo>
                    <a:pt x="1079" y="794"/>
                  </a:lnTo>
                  <a:lnTo>
                    <a:pt x="1097" y="781"/>
                  </a:lnTo>
                  <a:lnTo>
                    <a:pt x="1115" y="768"/>
                  </a:lnTo>
                  <a:lnTo>
                    <a:pt x="1134" y="756"/>
                  </a:lnTo>
                  <a:lnTo>
                    <a:pt x="1153" y="744"/>
                  </a:lnTo>
                  <a:lnTo>
                    <a:pt x="1170" y="732"/>
                  </a:lnTo>
                  <a:lnTo>
                    <a:pt x="1190" y="721"/>
                  </a:lnTo>
                  <a:lnTo>
                    <a:pt x="1210" y="710"/>
                  </a:lnTo>
                  <a:lnTo>
                    <a:pt x="1273" y="743"/>
                  </a:lnTo>
                  <a:lnTo>
                    <a:pt x="1238" y="756"/>
                  </a:lnTo>
                  <a:lnTo>
                    <a:pt x="1205" y="772"/>
                  </a:lnTo>
                  <a:lnTo>
                    <a:pt x="1174" y="791"/>
                  </a:lnTo>
                  <a:lnTo>
                    <a:pt x="1144" y="814"/>
                  </a:lnTo>
                  <a:lnTo>
                    <a:pt x="1130" y="826"/>
                  </a:lnTo>
                  <a:lnTo>
                    <a:pt x="1116" y="838"/>
                  </a:lnTo>
                  <a:lnTo>
                    <a:pt x="1103" y="851"/>
                  </a:lnTo>
                  <a:lnTo>
                    <a:pt x="1090" y="865"/>
                  </a:lnTo>
                  <a:lnTo>
                    <a:pt x="1066" y="894"/>
                  </a:lnTo>
                  <a:lnTo>
                    <a:pt x="1043" y="923"/>
                  </a:lnTo>
                  <a:lnTo>
                    <a:pt x="1024" y="956"/>
                  </a:lnTo>
                  <a:lnTo>
                    <a:pt x="1006" y="990"/>
                  </a:lnTo>
                  <a:lnTo>
                    <a:pt x="991" y="1025"/>
                  </a:lnTo>
                  <a:lnTo>
                    <a:pt x="979" y="1059"/>
                  </a:lnTo>
                  <a:lnTo>
                    <a:pt x="961" y="1132"/>
                  </a:lnTo>
                  <a:lnTo>
                    <a:pt x="955" y="1206"/>
                  </a:lnTo>
                  <a:lnTo>
                    <a:pt x="961" y="1269"/>
                  </a:lnTo>
                  <a:lnTo>
                    <a:pt x="967" y="1298"/>
                  </a:lnTo>
                  <a:lnTo>
                    <a:pt x="977" y="1328"/>
                  </a:lnTo>
                  <a:lnTo>
                    <a:pt x="987" y="1358"/>
                  </a:lnTo>
                  <a:lnTo>
                    <a:pt x="1000" y="1386"/>
                  </a:lnTo>
                  <a:lnTo>
                    <a:pt x="1015" y="1415"/>
                  </a:lnTo>
                  <a:lnTo>
                    <a:pt x="1031" y="1444"/>
                  </a:lnTo>
                  <a:lnTo>
                    <a:pt x="1048" y="1472"/>
                  </a:lnTo>
                  <a:lnTo>
                    <a:pt x="1067" y="1501"/>
                  </a:lnTo>
                  <a:lnTo>
                    <a:pt x="1087" y="1528"/>
                  </a:lnTo>
                  <a:lnTo>
                    <a:pt x="1107" y="1557"/>
                  </a:lnTo>
                  <a:lnTo>
                    <a:pt x="1128" y="1585"/>
                  </a:lnTo>
                  <a:lnTo>
                    <a:pt x="1150" y="1615"/>
                  </a:lnTo>
                  <a:lnTo>
                    <a:pt x="1172" y="1643"/>
                  </a:lnTo>
                  <a:lnTo>
                    <a:pt x="1193" y="1673"/>
                  </a:lnTo>
                  <a:lnTo>
                    <a:pt x="1215" y="1704"/>
                  </a:lnTo>
                  <a:lnTo>
                    <a:pt x="1236" y="1734"/>
                  </a:lnTo>
                  <a:lnTo>
                    <a:pt x="1256" y="1766"/>
                  </a:lnTo>
                  <a:lnTo>
                    <a:pt x="1276" y="1798"/>
                  </a:lnTo>
                  <a:lnTo>
                    <a:pt x="1286" y="1815"/>
                  </a:lnTo>
                  <a:lnTo>
                    <a:pt x="1295" y="1832"/>
                  </a:lnTo>
                  <a:lnTo>
                    <a:pt x="1314" y="1865"/>
                  </a:lnTo>
                  <a:lnTo>
                    <a:pt x="1331" y="1901"/>
                  </a:lnTo>
                  <a:lnTo>
                    <a:pt x="1347" y="1936"/>
                  </a:lnTo>
                  <a:lnTo>
                    <a:pt x="1360" y="1974"/>
                  </a:lnTo>
                  <a:lnTo>
                    <a:pt x="1372" y="2012"/>
                  </a:lnTo>
                  <a:lnTo>
                    <a:pt x="1389" y="2095"/>
                  </a:lnTo>
                  <a:lnTo>
                    <a:pt x="1397" y="2181"/>
                  </a:lnTo>
                  <a:lnTo>
                    <a:pt x="1393" y="2275"/>
                  </a:lnTo>
                  <a:lnTo>
                    <a:pt x="1389" y="2299"/>
                  </a:lnTo>
                  <a:lnTo>
                    <a:pt x="1382" y="2315"/>
                  </a:lnTo>
                  <a:lnTo>
                    <a:pt x="1373" y="2323"/>
                  </a:lnTo>
                  <a:lnTo>
                    <a:pt x="1362" y="2324"/>
                  </a:lnTo>
                  <a:lnTo>
                    <a:pt x="1335" y="2309"/>
                  </a:lnTo>
                  <a:lnTo>
                    <a:pt x="1320" y="2294"/>
                  </a:lnTo>
                  <a:lnTo>
                    <a:pt x="1306" y="2277"/>
                  </a:lnTo>
                  <a:lnTo>
                    <a:pt x="1291" y="2256"/>
                  </a:lnTo>
                  <a:lnTo>
                    <a:pt x="1276" y="2235"/>
                  </a:lnTo>
                  <a:lnTo>
                    <a:pt x="1263" y="2212"/>
                  </a:lnTo>
                  <a:lnTo>
                    <a:pt x="1251" y="2191"/>
                  </a:lnTo>
                  <a:lnTo>
                    <a:pt x="1232" y="2150"/>
                  </a:lnTo>
                  <a:lnTo>
                    <a:pt x="1223" y="2122"/>
                  </a:lnTo>
                  <a:lnTo>
                    <a:pt x="1212" y="2075"/>
                  </a:lnTo>
                  <a:lnTo>
                    <a:pt x="1199" y="2031"/>
                  </a:lnTo>
                  <a:lnTo>
                    <a:pt x="1185" y="1986"/>
                  </a:lnTo>
                  <a:lnTo>
                    <a:pt x="1167" y="1943"/>
                  </a:lnTo>
                  <a:lnTo>
                    <a:pt x="1157" y="1921"/>
                  </a:lnTo>
                  <a:lnTo>
                    <a:pt x="1148" y="1899"/>
                  </a:lnTo>
                  <a:lnTo>
                    <a:pt x="1137" y="1878"/>
                  </a:lnTo>
                  <a:lnTo>
                    <a:pt x="1126" y="1856"/>
                  </a:lnTo>
                  <a:lnTo>
                    <a:pt x="1116" y="1835"/>
                  </a:lnTo>
                  <a:lnTo>
                    <a:pt x="1105" y="1814"/>
                  </a:lnTo>
                  <a:lnTo>
                    <a:pt x="1094" y="1792"/>
                  </a:lnTo>
                  <a:lnTo>
                    <a:pt x="1082" y="1771"/>
                  </a:lnTo>
                  <a:lnTo>
                    <a:pt x="1072" y="1749"/>
                  </a:lnTo>
                  <a:lnTo>
                    <a:pt x="1060" y="1729"/>
                  </a:lnTo>
                  <a:lnTo>
                    <a:pt x="1048" y="1708"/>
                  </a:lnTo>
                  <a:lnTo>
                    <a:pt x="1036" y="1686"/>
                  </a:lnTo>
                  <a:lnTo>
                    <a:pt x="1025" y="1665"/>
                  </a:lnTo>
                  <a:lnTo>
                    <a:pt x="1013" y="1643"/>
                  </a:lnTo>
                  <a:lnTo>
                    <a:pt x="1003" y="1622"/>
                  </a:lnTo>
                  <a:lnTo>
                    <a:pt x="991" y="1601"/>
                  </a:lnTo>
                  <a:lnTo>
                    <a:pt x="980" y="1579"/>
                  </a:lnTo>
                  <a:lnTo>
                    <a:pt x="969" y="1558"/>
                  </a:lnTo>
                  <a:lnTo>
                    <a:pt x="960" y="1536"/>
                  </a:lnTo>
                  <a:lnTo>
                    <a:pt x="950" y="1515"/>
                  </a:lnTo>
                  <a:lnTo>
                    <a:pt x="931" y="1472"/>
                  </a:lnTo>
                  <a:lnTo>
                    <a:pt x="915" y="1428"/>
                  </a:lnTo>
                  <a:lnTo>
                    <a:pt x="867" y="1430"/>
                  </a:lnTo>
                  <a:lnTo>
                    <a:pt x="809" y="1424"/>
                  </a:lnTo>
                  <a:lnTo>
                    <a:pt x="748" y="1416"/>
                  </a:lnTo>
                  <a:lnTo>
                    <a:pt x="693" y="1415"/>
                  </a:lnTo>
                  <a:lnTo>
                    <a:pt x="339" y="1458"/>
                  </a:lnTo>
                  <a:lnTo>
                    <a:pt x="263" y="1480"/>
                  </a:lnTo>
                  <a:lnTo>
                    <a:pt x="225" y="1495"/>
                  </a:lnTo>
                  <a:lnTo>
                    <a:pt x="187" y="1511"/>
                  </a:lnTo>
                  <a:lnTo>
                    <a:pt x="146" y="1532"/>
                  </a:lnTo>
                  <a:lnTo>
                    <a:pt x="106" y="1555"/>
                  </a:lnTo>
                  <a:lnTo>
                    <a:pt x="84" y="1568"/>
                  </a:lnTo>
                  <a:lnTo>
                    <a:pt x="63" y="1582"/>
                  </a:lnTo>
                  <a:lnTo>
                    <a:pt x="40" y="1597"/>
                  </a:lnTo>
                  <a:lnTo>
                    <a:pt x="18" y="1613"/>
                  </a:lnTo>
                  <a:lnTo>
                    <a:pt x="0" y="1586"/>
                  </a:lnTo>
                  <a:lnTo>
                    <a:pt x="24" y="1570"/>
                  </a:lnTo>
                  <a:lnTo>
                    <a:pt x="47" y="1553"/>
                  </a:lnTo>
                  <a:lnTo>
                    <a:pt x="72" y="1538"/>
                  </a:lnTo>
                  <a:lnTo>
                    <a:pt x="97" y="1522"/>
                  </a:lnTo>
                  <a:lnTo>
                    <a:pt x="122" y="1507"/>
                  </a:lnTo>
                  <a:lnTo>
                    <a:pt x="149" y="1492"/>
                  </a:lnTo>
                  <a:lnTo>
                    <a:pt x="175" y="1478"/>
                  </a:lnTo>
                  <a:lnTo>
                    <a:pt x="201" y="1464"/>
                  </a:lnTo>
                  <a:lnTo>
                    <a:pt x="227" y="1451"/>
                  </a:lnTo>
                  <a:lnTo>
                    <a:pt x="254" y="1438"/>
                  </a:lnTo>
                  <a:lnTo>
                    <a:pt x="282" y="1426"/>
                  </a:lnTo>
                  <a:lnTo>
                    <a:pt x="308" y="1414"/>
                  </a:lnTo>
                  <a:lnTo>
                    <a:pt x="337" y="1402"/>
                  </a:lnTo>
                  <a:lnTo>
                    <a:pt x="364" y="1391"/>
                  </a:lnTo>
                  <a:lnTo>
                    <a:pt x="420" y="1372"/>
                  </a:lnTo>
                  <a:lnTo>
                    <a:pt x="477" y="1355"/>
                  </a:lnTo>
                  <a:lnTo>
                    <a:pt x="534" y="1342"/>
                  </a:lnTo>
                  <a:lnTo>
                    <a:pt x="592" y="1332"/>
                  </a:lnTo>
                  <a:lnTo>
                    <a:pt x="651" y="1325"/>
                  </a:lnTo>
                  <a:lnTo>
                    <a:pt x="768" y="1320"/>
                  </a:lnTo>
                  <a:lnTo>
                    <a:pt x="886" y="1330"/>
                  </a:lnTo>
                  <a:lnTo>
                    <a:pt x="873" y="1253"/>
                  </a:lnTo>
                  <a:lnTo>
                    <a:pt x="870" y="1176"/>
                  </a:lnTo>
                  <a:lnTo>
                    <a:pt x="877" y="1097"/>
                  </a:lnTo>
                  <a:lnTo>
                    <a:pt x="886" y="1059"/>
                  </a:lnTo>
                  <a:lnTo>
                    <a:pt x="898" y="1022"/>
                  </a:lnTo>
                  <a:lnTo>
                    <a:pt x="858" y="996"/>
                  </a:lnTo>
                  <a:lnTo>
                    <a:pt x="839" y="978"/>
                  </a:lnTo>
                  <a:lnTo>
                    <a:pt x="821" y="958"/>
                  </a:lnTo>
                  <a:lnTo>
                    <a:pt x="802" y="934"/>
                  </a:lnTo>
                  <a:lnTo>
                    <a:pt x="785" y="908"/>
                  </a:lnTo>
                  <a:lnTo>
                    <a:pt x="768" y="881"/>
                  </a:lnTo>
                  <a:lnTo>
                    <a:pt x="753" y="850"/>
                  </a:lnTo>
                  <a:lnTo>
                    <a:pt x="737" y="818"/>
                  </a:lnTo>
                  <a:lnTo>
                    <a:pt x="723" y="784"/>
                  </a:lnTo>
                  <a:lnTo>
                    <a:pt x="709" y="749"/>
                  </a:lnTo>
                  <a:lnTo>
                    <a:pt x="696" y="712"/>
                  </a:lnTo>
                  <a:lnTo>
                    <a:pt x="683" y="674"/>
                  </a:lnTo>
                  <a:lnTo>
                    <a:pt x="672" y="635"/>
                  </a:lnTo>
                  <a:lnTo>
                    <a:pt x="660" y="596"/>
                  </a:lnTo>
                  <a:lnTo>
                    <a:pt x="651" y="556"/>
                  </a:lnTo>
                  <a:lnTo>
                    <a:pt x="632" y="475"/>
                  </a:lnTo>
                  <a:lnTo>
                    <a:pt x="616" y="394"/>
                  </a:lnTo>
                  <a:lnTo>
                    <a:pt x="603" y="314"/>
                  </a:lnTo>
                  <a:lnTo>
                    <a:pt x="594" y="239"/>
                  </a:lnTo>
                  <a:lnTo>
                    <a:pt x="583" y="104"/>
                  </a:lnTo>
                  <a:lnTo>
                    <a:pt x="584" y="0"/>
                  </a:lnTo>
                  <a:lnTo>
                    <a:pt x="616" y="4"/>
                  </a:lnTo>
                  <a:lnTo>
                    <a:pt x="616" y="4"/>
                  </a:lnTo>
                  <a:close/>
                </a:path>
              </a:pathLst>
            </a:custGeom>
            <a:solidFill>
              <a:srgbClr val="CC99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4118" name="Group 22"/>
          <p:cNvGrpSpPr>
            <a:grpSpLocks/>
          </p:cNvGrpSpPr>
          <p:nvPr/>
        </p:nvGrpSpPr>
        <p:grpSpPr bwMode="auto">
          <a:xfrm flipH="1">
            <a:off x="5943600" y="1295400"/>
            <a:ext cx="1663700" cy="1427163"/>
            <a:chOff x="144" y="869"/>
            <a:chExt cx="1048" cy="899"/>
          </a:xfrm>
        </p:grpSpPr>
        <p:sp>
          <p:nvSpPr>
            <p:cNvPr id="4119" name="Freeform 23"/>
            <p:cNvSpPr>
              <a:spLocks/>
            </p:cNvSpPr>
            <p:nvPr/>
          </p:nvSpPr>
          <p:spPr bwMode="auto">
            <a:xfrm>
              <a:off x="152" y="1340"/>
              <a:ext cx="406" cy="315"/>
            </a:xfrm>
            <a:custGeom>
              <a:avLst/>
              <a:gdLst/>
              <a:ahLst/>
              <a:cxnLst>
                <a:cxn ang="0">
                  <a:pos x="1200" y="497"/>
                </a:cxn>
                <a:cxn ang="0">
                  <a:pos x="1011" y="792"/>
                </a:cxn>
                <a:cxn ang="0">
                  <a:pos x="884" y="871"/>
                </a:cxn>
                <a:cxn ang="0">
                  <a:pos x="827" y="796"/>
                </a:cxn>
                <a:cxn ang="0">
                  <a:pos x="815" y="661"/>
                </a:cxn>
                <a:cxn ang="0">
                  <a:pos x="642" y="867"/>
                </a:cxn>
                <a:cxn ang="0">
                  <a:pos x="542" y="876"/>
                </a:cxn>
                <a:cxn ang="0">
                  <a:pos x="478" y="724"/>
                </a:cxn>
                <a:cxn ang="0">
                  <a:pos x="247" y="944"/>
                </a:cxn>
                <a:cxn ang="0">
                  <a:pos x="201" y="881"/>
                </a:cxn>
                <a:cxn ang="0">
                  <a:pos x="243" y="770"/>
                </a:cxn>
                <a:cxn ang="0">
                  <a:pos x="64" y="792"/>
                </a:cxn>
                <a:cxn ang="0">
                  <a:pos x="0" y="698"/>
                </a:cxn>
                <a:cxn ang="0">
                  <a:pos x="37" y="608"/>
                </a:cxn>
                <a:cxn ang="0">
                  <a:pos x="117" y="533"/>
                </a:cxn>
                <a:cxn ang="0">
                  <a:pos x="83" y="450"/>
                </a:cxn>
                <a:cxn ang="0">
                  <a:pos x="152" y="392"/>
                </a:cxn>
                <a:cxn ang="0">
                  <a:pos x="421" y="323"/>
                </a:cxn>
                <a:cxn ang="0">
                  <a:pos x="384" y="228"/>
                </a:cxn>
                <a:cxn ang="0">
                  <a:pos x="478" y="149"/>
                </a:cxn>
                <a:cxn ang="0">
                  <a:pos x="790" y="169"/>
                </a:cxn>
                <a:cxn ang="0">
                  <a:pos x="789" y="34"/>
                </a:cxn>
                <a:cxn ang="0">
                  <a:pos x="896" y="0"/>
                </a:cxn>
                <a:cxn ang="0">
                  <a:pos x="1148" y="159"/>
                </a:cxn>
                <a:cxn ang="0">
                  <a:pos x="1216" y="328"/>
                </a:cxn>
                <a:cxn ang="0">
                  <a:pos x="1200" y="497"/>
                </a:cxn>
                <a:cxn ang="0">
                  <a:pos x="1200" y="497"/>
                </a:cxn>
                <a:cxn ang="0">
                  <a:pos x="1200" y="497"/>
                </a:cxn>
              </a:cxnLst>
              <a:rect l="0" t="0" r="r" b="b"/>
              <a:pathLst>
                <a:path w="1216" h="944">
                  <a:moveTo>
                    <a:pt x="1200" y="497"/>
                  </a:moveTo>
                  <a:lnTo>
                    <a:pt x="1011" y="792"/>
                  </a:lnTo>
                  <a:lnTo>
                    <a:pt x="884" y="871"/>
                  </a:lnTo>
                  <a:lnTo>
                    <a:pt x="827" y="796"/>
                  </a:lnTo>
                  <a:lnTo>
                    <a:pt x="815" y="661"/>
                  </a:lnTo>
                  <a:lnTo>
                    <a:pt x="642" y="867"/>
                  </a:lnTo>
                  <a:lnTo>
                    <a:pt x="542" y="876"/>
                  </a:lnTo>
                  <a:lnTo>
                    <a:pt x="478" y="724"/>
                  </a:lnTo>
                  <a:lnTo>
                    <a:pt x="247" y="944"/>
                  </a:lnTo>
                  <a:lnTo>
                    <a:pt x="201" y="881"/>
                  </a:lnTo>
                  <a:lnTo>
                    <a:pt x="243" y="770"/>
                  </a:lnTo>
                  <a:lnTo>
                    <a:pt x="64" y="792"/>
                  </a:lnTo>
                  <a:lnTo>
                    <a:pt x="0" y="698"/>
                  </a:lnTo>
                  <a:lnTo>
                    <a:pt x="37" y="608"/>
                  </a:lnTo>
                  <a:lnTo>
                    <a:pt x="117" y="533"/>
                  </a:lnTo>
                  <a:lnTo>
                    <a:pt x="83" y="450"/>
                  </a:lnTo>
                  <a:lnTo>
                    <a:pt x="152" y="392"/>
                  </a:lnTo>
                  <a:lnTo>
                    <a:pt x="421" y="323"/>
                  </a:lnTo>
                  <a:lnTo>
                    <a:pt x="384" y="228"/>
                  </a:lnTo>
                  <a:lnTo>
                    <a:pt x="478" y="149"/>
                  </a:lnTo>
                  <a:lnTo>
                    <a:pt x="790" y="169"/>
                  </a:lnTo>
                  <a:lnTo>
                    <a:pt x="789" y="34"/>
                  </a:lnTo>
                  <a:lnTo>
                    <a:pt x="896" y="0"/>
                  </a:lnTo>
                  <a:lnTo>
                    <a:pt x="1148" y="159"/>
                  </a:lnTo>
                  <a:lnTo>
                    <a:pt x="1216" y="328"/>
                  </a:lnTo>
                  <a:lnTo>
                    <a:pt x="1200" y="497"/>
                  </a:lnTo>
                  <a:lnTo>
                    <a:pt x="1200" y="497"/>
                  </a:lnTo>
                  <a:lnTo>
                    <a:pt x="1200" y="497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auto">
            <a:xfrm>
              <a:off x="228" y="1475"/>
              <a:ext cx="115" cy="86"/>
            </a:xfrm>
            <a:custGeom>
              <a:avLst/>
              <a:gdLst/>
              <a:ahLst/>
              <a:cxnLst>
                <a:cxn ang="0">
                  <a:pos x="242" y="67"/>
                </a:cxn>
                <a:cxn ang="0">
                  <a:pos x="173" y="81"/>
                </a:cxn>
                <a:cxn ang="0">
                  <a:pos x="103" y="96"/>
                </a:cxn>
                <a:cxn ang="0">
                  <a:pos x="62" y="109"/>
                </a:cxn>
                <a:cxn ang="0">
                  <a:pos x="22" y="121"/>
                </a:cxn>
                <a:cxn ang="0">
                  <a:pos x="0" y="113"/>
                </a:cxn>
                <a:cxn ang="0">
                  <a:pos x="0" y="102"/>
                </a:cxn>
                <a:cxn ang="0">
                  <a:pos x="10" y="93"/>
                </a:cxn>
                <a:cxn ang="0">
                  <a:pos x="30" y="83"/>
                </a:cxn>
                <a:cxn ang="0">
                  <a:pos x="66" y="71"/>
                </a:cxn>
                <a:cxn ang="0">
                  <a:pos x="110" y="57"/>
                </a:cxn>
                <a:cxn ang="0">
                  <a:pos x="160" y="43"/>
                </a:cxn>
                <a:cxn ang="0">
                  <a:pos x="210" y="28"/>
                </a:cxn>
                <a:cxn ang="0">
                  <a:pos x="255" y="15"/>
                </a:cxn>
                <a:cxn ang="0">
                  <a:pos x="314" y="0"/>
                </a:cxn>
                <a:cxn ang="0">
                  <a:pos x="345" y="3"/>
                </a:cxn>
                <a:cxn ang="0">
                  <a:pos x="346" y="27"/>
                </a:cxn>
                <a:cxn ang="0">
                  <a:pos x="338" y="44"/>
                </a:cxn>
                <a:cxn ang="0">
                  <a:pos x="326" y="64"/>
                </a:cxn>
                <a:cxn ang="0">
                  <a:pos x="310" y="86"/>
                </a:cxn>
                <a:cxn ang="0">
                  <a:pos x="290" y="109"/>
                </a:cxn>
                <a:cxn ang="0">
                  <a:pos x="269" y="133"/>
                </a:cxn>
                <a:cxn ang="0">
                  <a:pos x="258" y="145"/>
                </a:cxn>
                <a:cxn ang="0">
                  <a:pos x="248" y="157"/>
                </a:cxn>
                <a:cxn ang="0">
                  <a:pos x="236" y="168"/>
                </a:cxn>
                <a:cxn ang="0">
                  <a:pos x="226" y="178"/>
                </a:cxn>
                <a:cxn ang="0">
                  <a:pos x="205" y="200"/>
                </a:cxn>
                <a:cxn ang="0">
                  <a:pos x="187" y="217"/>
                </a:cxn>
                <a:cxn ang="0">
                  <a:pos x="172" y="232"/>
                </a:cxn>
                <a:cxn ang="0">
                  <a:pos x="154" y="247"/>
                </a:cxn>
                <a:cxn ang="0">
                  <a:pos x="123" y="256"/>
                </a:cxn>
                <a:cxn ang="0">
                  <a:pos x="100" y="243"/>
                </a:cxn>
                <a:cxn ang="0">
                  <a:pos x="97" y="212"/>
                </a:cxn>
                <a:cxn ang="0">
                  <a:pos x="108" y="189"/>
                </a:cxn>
                <a:cxn ang="0">
                  <a:pos x="129" y="164"/>
                </a:cxn>
                <a:cxn ang="0">
                  <a:pos x="143" y="151"/>
                </a:cxn>
                <a:cxn ang="0">
                  <a:pos x="156" y="139"/>
                </a:cxn>
                <a:cxn ang="0">
                  <a:pos x="170" y="127"/>
                </a:cxn>
                <a:cxn ang="0">
                  <a:pos x="186" y="115"/>
                </a:cxn>
                <a:cxn ang="0">
                  <a:pos x="200" y="103"/>
                </a:cxn>
                <a:cxn ang="0">
                  <a:pos x="214" y="92"/>
                </a:cxn>
                <a:cxn ang="0">
                  <a:pos x="229" y="80"/>
                </a:cxn>
                <a:cxn ang="0">
                  <a:pos x="242" y="67"/>
                </a:cxn>
                <a:cxn ang="0">
                  <a:pos x="242" y="67"/>
                </a:cxn>
              </a:cxnLst>
              <a:rect l="0" t="0" r="r" b="b"/>
              <a:pathLst>
                <a:path w="346" h="256">
                  <a:moveTo>
                    <a:pt x="242" y="67"/>
                  </a:moveTo>
                  <a:lnTo>
                    <a:pt x="173" y="81"/>
                  </a:lnTo>
                  <a:lnTo>
                    <a:pt x="103" y="96"/>
                  </a:lnTo>
                  <a:lnTo>
                    <a:pt x="62" y="109"/>
                  </a:lnTo>
                  <a:lnTo>
                    <a:pt x="22" y="121"/>
                  </a:lnTo>
                  <a:lnTo>
                    <a:pt x="0" y="113"/>
                  </a:lnTo>
                  <a:lnTo>
                    <a:pt x="0" y="102"/>
                  </a:lnTo>
                  <a:lnTo>
                    <a:pt x="10" y="93"/>
                  </a:lnTo>
                  <a:lnTo>
                    <a:pt x="30" y="83"/>
                  </a:lnTo>
                  <a:lnTo>
                    <a:pt x="66" y="71"/>
                  </a:lnTo>
                  <a:lnTo>
                    <a:pt x="110" y="57"/>
                  </a:lnTo>
                  <a:lnTo>
                    <a:pt x="160" y="43"/>
                  </a:lnTo>
                  <a:lnTo>
                    <a:pt x="210" y="28"/>
                  </a:lnTo>
                  <a:lnTo>
                    <a:pt x="255" y="15"/>
                  </a:lnTo>
                  <a:lnTo>
                    <a:pt x="314" y="0"/>
                  </a:lnTo>
                  <a:lnTo>
                    <a:pt x="345" y="3"/>
                  </a:lnTo>
                  <a:lnTo>
                    <a:pt x="346" y="27"/>
                  </a:lnTo>
                  <a:lnTo>
                    <a:pt x="338" y="44"/>
                  </a:lnTo>
                  <a:lnTo>
                    <a:pt x="326" y="64"/>
                  </a:lnTo>
                  <a:lnTo>
                    <a:pt x="310" y="86"/>
                  </a:lnTo>
                  <a:lnTo>
                    <a:pt x="290" y="109"/>
                  </a:lnTo>
                  <a:lnTo>
                    <a:pt x="269" y="133"/>
                  </a:lnTo>
                  <a:lnTo>
                    <a:pt x="258" y="145"/>
                  </a:lnTo>
                  <a:lnTo>
                    <a:pt x="248" y="157"/>
                  </a:lnTo>
                  <a:lnTo>
                    <a:pt x="236" y="168"/>
                  </a:lnTo>
                  <a:lnTo>
                    <a:pt x="226" y="178"/>
                  </a:lnTo>
                  <a:lnTo>
                    <a:pt x="205" y="200"/>
                  </a:lnTo>
                  <a:lnTo>
                    <a:pt x="187" y="217"/>
                  </a:lnTo>
                  <a:lnTo>
                    <a:pt x="172" y="232"/>
                  </a:lnTo>
                  <a:lnTo>
                    <a:pt x="154" y="247"/>
                  </a:lnTo>
                  <a:lnTo>
                    <a:pt x="123" y="256"/>
                  </a:lnTo>
                  <a:lnTo>
                    <a:pt x="100" y="243"/>
                  </a:lnTo>
                  <a:lnTo>
                    <a:pt x="97" y="212"/>
                  </a:lnTo>
                  <a:lnTo>
                    <a:pt x="108" y="189"/>
                  </a:lnTo>
                  <a:lnTo>
                    <a:pt x="129" y="164"/>
                  </a:lnTo>
                  <a:lnTo>
                    <a:pt x="143" y="151"/>
                  </a:lnTo>
                  <a:lnTo>
                    <a:pt x="156" y="139"/>
                  </a:lnTo>
                  <a:lnTo>
                    <a:pt x="170" y="127"/>
                  </a:lnTo>
                  <a:lnTo>
                    <a:pt x="186" y="115"/>
                  </a:lnTo>
                  <a:lnTo>
                    <a:pt x="200" y="103"/>
                  </a:lnTo>
                  <a:lnTo>
                    <a:pt x="214" y="92"/>
                  </a:lnTo>
                  <a:lnTo>
                    <a:pt x="229" y="80"/>
                  </a:lnTo>
                  <a:lnTo>
                    <a:pt x="242" y="67"/>
                  </a:lnTo>
                  <a:lnTo>
                    <a:pt x="242" y="67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auto">
            <a:xfrm>
              <a:off x="337" y="1427"/>
              <a:ext cx="12" cy="1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5" y="19"/>
                </a:cxn>
                <a:cxn ang="0">
                  <a:pos x="18" y="6"/>
                </a:cxn>
                <a:cxn ang="0">
                  <a:pos x="31" y="0"/>
                </a:cxn>
                <a:cxn ang="0">
                  <a:pos x="37" y="8"/>
                </a:cxn>
                <a:cxn ang="0">
                  <a:pos x="30" y="43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37" h="43">
                  <a:moveTo>
                    <a:pt x="0" y="32"/>
                  </a:moveTo>
                  <a:lnTo>
                    <a:pt x="5" y="19"/>
                  </a:lnTo>
                  <a:lnTo>
                    <a:pt x="18" y="6"/>
                  </a:lnTo>
                  <a:lnTo>
                    <a:pt x="31" y="0"/>
                  </a:lnTo>
                  <a:lnTo>
                    <a:pt x="37" y="8"/>
                  </a:lnTo>
                  <a:lnTo>
                    <a:pt x="30" y="43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auto">
            <a:xfrm>
              <a:off x="333" y="1425"/>
              <a:ext cx="91" cy="112"/>
            </a:xfrm>
            <a:custGeom>
              <a:avLst/>
              <a:gdLst/>
              <a:ahLst/>
              <a:cxnLst>
                <a:cxn ang="0">
                  <a:pos x="204" y="115"/>
                </a:cxn>
                <a:cxn ang="0">
                  <a:pos x="162" y="103"/>
                </a:cxn>
                <a:cxn ang="0">
                  <a:pos x="106" y="84"/>
                </a:cxn>
                <a:cxn ang="0">
                  <a:pos x="53" y="64"/>
                </a:cxn>
                <a:cxn ang="0">
                  <a:pos x="16" y="45"/>
                </a:cxn>
                <a:cxn ang="0">
                  <a:pos x="0" y="26"/>
                </a:cxn>
                <a:cxn ang="0">
                  <a:pos x="0" y="9"/>
                </a:cxn>
                <a:cxn ang="0">
                  <a:pos x="12" y="0"/>
                </a:cxn>
                <a:cxn ang="0">
                  <a:pos x="36" y="3"/>
                </a:cxn>
                <a:cxn ang="0">
                  <a:pos x="90" y="21"/>
                </a:cxn>
                <a:cxn ang="0">
                  <a:pos x="142" y="35"/>
                </a:cxn>
                <a:cxn ang="0">
                  <a:pos x="249" y="61"/>
                </a:cxn>
                <a:cxn ang="0">
                  <a:pos x="269" y="73"/>
                </a:cxn>
                <a:cxn ang="0">
                  <a:pos x="273" y="97"/>
                </a:cxn>
                <a:cxn ang="0">
                  <a:pos x="262" y="153"/>
                </a:cxn>
                <a:cxn ang="0">
                  <a:pos x="246" y="209"/>
                </a:cxn>
                <a:cxn ang="0">
                  <a:pos x="236" y="238"/>
                </a:cxn>
                <a:cxn ang="0">
                  <a:pos x="225" y="265"/>
                </a:cxn>
                <a:cxn ang="0">
                  <a:pos x="213" y="291"/>
                </a:cxn>
                <a:cxn ang="0">
                  <a:pos x="202" y="316"/>
                </a:cxn>
                <a:cxn ang="0">
                  <a:pos x="191" y="330"/>
                </a:cxn>
                <a:cxn ang="0">
                  <a:pos x="179" y="338"/>
                </a:cxn>
                <a:cxn ang="0">
                  <a:pos x="153" y="336"/>
                </a:cxn>
                <a:cxn ang="0">
                  <a:pos x="134" y="317"/>
                </a:cxn>
                <a:cxn ang="0">
                  <a:pos x="130" y="303"/>
                </a:cxn>
                <a:cxn ang="0">
                  <a:pos x="133" y="286"/>
                </a:cxn>
                <a:cxn ang="0">
                  <a:pos x="153" y="226"/>
                </a:cxn>
                <a:cxn ang="0">
                  <a:pos x="165" y="197"/>
                </a:cxn>
                <a:cxn ang="0">
                  <a:pos x="179" y="171"/>
                </a:cxn>
                <a:cxn ang="0">
                  <a:pos x="193" y="144"/>
                </a:cxn>
                <a:cxn ang="0">
                  <a:pos x="204" y="115"/>
                </a:cxn>
                <a:cxn ang="0">
                  <a:pos x="204" y="115"/>
                </a:cxn>
              </a:cxnLst>
              <a:rect l="0" t="0" r="r" b="b"/>
              <a:pathLst>
                <a:path w="273" h="338">
                  <a:moveTo>
                    <a:pt x="204" y="115"/>
                  </a:moveTo>
                  <a:lnTo>
                    <a:pt x="162" y="103"/>
                  </a:lnTo>
                  <a:lnTo>
                    <a:pt x="106" y="84"/>
                  </a:lnTo>
                  <a:lnTo>
                    <a:pt x="53" y="64"/>
                  </a:lnTo>
                  <a:lnTo>
                    <a:pt x="16" y="45"/>
                  </a:lnTo>
                  <a:lnTo>
                    <a:pt x="0" y="26"/>
                  </a:lnTo>
                  <a:lnTo>
                    <a:pt x="0" y="9"/>
                  </a:lnTo>
                  <a:lnTo>
                    <a:pt x="12" y="0"/>
                  </a:lnTo>
                  <a:lnTo>
                    <a:pt x="36" y="3"/>
                  </a:lnTo>
                  <a:lnTo>
                    <a:pt x="90" y="21"/>
                  </a:lnTo>
                  <a:lnTo>
                    <a:pt x="142" y="35"/>
                  </a:lnTo>
                  <a:lnTo>
                    <a:pt x="249" y="61"/>
                  </a:lnTo>
                  <a:lnTo>
                    <a:pt x="269" y="73"/>
                  </a:lnTo>
                  <a:lnTo>
                    <a:pt x="273" y="97"/>
                  </a:lnTo>
                  <a:lnTo>
                    <a:pt x="262" y="153"/>
                  </a:lnTo>
                  <a:lnTo>
                    <a:pt x="246" y="209"/>
                  </a:lnTo>
                  <a:lnTo>
                    <a:pt x="236" y="238"/>
                  </a:lnTo>
                  <a:lnTo>
                    <a:pt x="225" y="265"/>
                  </a:lnTo>
                  <a:lnTo>
                    <a:pt x="213" y="291"/>
                  </a:lnTo>
                  <a:lnTo>
                    <a:pt x="202" y="316"/>
                  </a:lnTo>
                  <a:lnTo>
                    <a:pt x="191" y="330"/>
                  </a:lnTo>
                  <a:lnTo>
                    <a:pt x="179" y="338"/>
                  </a:lnTo>
                  <a:lnTo>
                    <a:pt x="153" y="336"/>
                  </a:lnTo>
                  <a:lnTo>
                    <a:pt x="134" y="317"/>
                  </a:lnTo>
                  <a:lnTo>
                    <a:pt x="130" y="303"/>
                  </a:lnTo>
                  <a:lnTo>
                    <a:pt x="133" y="286"/>
                  </a:lnTo>
                  <a:lnTo>
                    <a:pt x="153" y="226"/>
                  </a:lnTo>
                  <a:lnTo>
                    <a:pt x="165" y="197"/>
                  </a:lnTo>
                  <a:lnTo>
                    <a:pt x="179" y="171"/>
                  </a:lnTo>
                  <a:lnTo>
                    <a:pt x="193" y="144"/>
                  </a:lnTo>
                  <a:lnTo>
                    <a:pt x="204" y="115"/>
                  </a:lnTo>
                  <a:lnTo>
                    <a:pt x="204" y="115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auto">
            <a:xfrm>
              <a:off x="447" y="1404"/>
              <a:ext cx="76" cy="11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07" y="15"/>
                </a:cxn>
                <a:cxn ang="0">
                  <a:pos x="189" y="50"/>
                </a:cxn>
                <a:cxn ang="0">
                  <a:pos x="214" y="75"/>
                </a:cxn>
                <a:cxn ang="0">
                  <a:pos x="226" y="103"/>
                </a:cxn>
                <a:cxn ang="0">
                  <a:pos x="228" y="135"/>
                </a:cxn>
                <a:cxn ang="0">
                  <a:pos x="221" y="168"/>
                </a:cxn>
                <a:cxn ang="0">
                  <a:pos x="209" y="201"/>
                </a:cxn>
                <a:cxn ang="0">
                  <a:pos x="194" y="234"/>
                </a:cxn>
                <a:cxn ang="0">
                  <a:pos x="179" y="264"/>
                </a:cxn>
                <a:cxn ang="0">
                  <a:pos x="164" y="291"/>
                </a:cxn>
                <a:cxn ang="0">
                  <a:pos x="149" y="328"/>
                </a:cxn>
                <a:cxn ang="0">
                  <a:pos x="139" y="345"/>
                </a:cxn>
                <a:cxn ang="0">
                  <a:pos x="126" y="354"/>
                </a:cxn>
                <a:cxn ang="0">
                  <a:pos x="96" y="357"/>
                </a:cxn>
                <a:cxn ang="0">
                  <a:pos x="74" y="339"/>
                </a:cxn>
                <a:cxn ang="0">
                  <a:pos x="69" y="306"/>
                </a:cxn>
                <a:cxn ang="0">
                  <a:pos x="81" y="273"/>
                </a:cxn>
                <a:cxn ang="0">
                  <a:pos x="90" y="258"/>
                </a:cxn>
                <a:cxn ang="0">
                  <a:pos x="100" y="242"/>
                </a:cxn>
                <a:cxn ang="0">
                  <a:pos x="111" y="227"/>
                </a:cxn>
                <a:cxn ang="0">
                  <a:pos x="121" y="213"/>
                </a:cxn>
                <a:cxn ang="0">
                  <a:pos x="142" y="184"/>
                </a:cxn>
                <a:cxn ang="0">
                  <a:pos x="169" y="135"/>
                </a:cxn>
                <a:cxn ang="0">
                  <a:pos x="171" y="125"/>
                </a:cxn>
                <a:cxn ang="0">
                  <a:pos x="169" y="115"/>
                </a:cxn>
                <a:cxn ang="0">
                  <a:pos x="156" y="98"/>
                </a:cxn>
                <a:cxn ang="0">
                  <a:pos x="138" y="87"/>
                </a:cxn>
                <a:cxn ang="0">
                  <a:pos x="120" y="76"/>
                </a:cxn>
                <a:cxn ang="0">
                  <a:pos x="86" y="59"/>
                </a:cxn>
                <a:cxn ang="0">
                  <a:pos x="50" y="45"/>
                </a:cxn>
                <a:cxn ang="0">
                  <a:pos x="12" y="31"/>
                </a:cxn>
                <a:cxn ang="0">
                  <a:pos x="1" y="22"/>
                </a:cxn>
                <a:cxn ang="0">
                  <a:pos x="0" y="12"/>
                </a:cxn>
                <a:cxn ang="0">
                  <a:pos x="6" y="2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28" h="357">
                  <a:moveTo>
                    <a:pt x="19" y="0"/>
                  </a:moveTo>
                  <a:lnTo>
                    <a:pt x="107" y="15"/>
                  </a:lnTo>
                  <a:lnTo>
                    <a:pt x="189" y="50"/>
                  </a:lnTo>
                  <a:lnTo>
                    <a:pt x="214" y="75"/>
                  </a:lnTo>
                  <a:lnTo>
                    <a:pt x="226" y="103"/>
                  </a:lnTo>
                  <a:lnTo>
                    <a:pt x="228" y="135"/>
                  </a:lnTo>
                  <a:lnTo>
                    <a:pt x="221" y="168"/>
                  </a:lnTo>
                  <a:lnTo>
                    <a:pt x="209" y="201"/>
                  </a:lnTo>
                  <a:lnTo>
                    <a:pt x="194" y="234"/>
                  </a:lnTo>
                  <a:lnTo>
                    <a:pt x="179" y="264"/>
                  </a:lnTo>
                  <a:lnTo>
                    <a:pt x="164" y="291"/>
                  </a:lnTo>
                  <a:lnTo>
                    <a:pt x="149" y="328"/>
                  </a:lnTo>
                  <a:lnTo>
                    <a:pt x="139" y="345"/>
                  </a:lnTo>
                  <a:lnTo>
                    <a:pt x="126" y="354"/>
                  </a:lnTo>
                  <a:lnTo>
                    <a:pt x="96" y="357"/>
                  </a:lnTo>
                  <a:lnTo>
                    <a:pt x="74" y="339"/>
                  </a:lnTo>
                  <a:lnTo>
                    <a:pt x="69" y="306"/>
                  </a:lnTo>
                  <a:lnTo>
                    <a:pt x="81" y="273"/>
                  </a:lnTo>
                  <a:lnTo>
                    <a:pt x="90" y="258"/>
                  </a:lnTo>
                  <a:lnTo>
                    <a:pt x="100" y="242"/>
                  </a:lnTo>
                  <a:lnTo>
                    <a:pt x="111" y="227"/>
                  </a:lnTo>
                  <a:lnTo>
                    <a:pt x="121" y="213"/>
                  </a:lnTo>
                  <a:lnTo>
                    <a:pt x="142" y="184"/>
                  </a:lnTo>
                  <a:lnTo>
                    <a:pt x="169" y="135"/>
                  </a:lnTo>
                  <a:lnTo>
                    <a:pt x="171" y="125"/>
                  </a:lnTo>
                  <a:lnTo>
                    <a:pt x="169" y="115"/>
                  </a:lnTo>
                  <a:lnTo>
                    <a:pt x="156" y="98"/>
                  </a:lnTo>
                  <a:lnTo>
                    <a:pt x="138" y="87"/>
                  </a:lnTo>
                  <a:lnTo>
                    <a:pt x="120" y="76"/>
                  </a:lnTo>
                  <a:lnTo>
                    <a:pt x="86" y="59"/>
                  </a:lnTo>
                  <a:lnTo>
                    <a:pt x="50" y="45"/>
                  </a:lnTo>
                  <a:lnTo>
                    <a:pt x="12" y="31"/>
                  </a:lnTo>
                  <a:lnTo>
                    <a:pt x="1" y="22"/>
                  </a:lnTo>
                  <a:lnTo>
                    <a:pt x="0" y="12"/>
                  </a:lnTo>
                  <a:lnTo>
                    <a:pt x="6" y="2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auto">
            <a:xfrm>
              <a:off x="387" y="877"/>
              <a:ext cx="278" cy="421"/>
            </a:xfrm>
            <a:custGeom>
              <a:avLst/>
              <a:gdLst/>
              <a:ahLst/>
              <a:cxnLst>
                <a:cxn ang="0">
                  <a:pos x="568" y="1228"/>
                </a:cxn>
                <a:cxn ang="0">
                  <a:pos x="684" y="1113"/>
                </a:cxn>
                <a:cxn ang="0">
                  <a:pos x="832" y="821"/>
                </a:cxn>
                <a:cxn ang="0">
                  <a:pos x="800" y="701"/>
                </a:cxn>
                <a:cxn ang="0">
                  <a:pos x="701" y="689"/>
                </a:cxn>
                <a:cxn ang="0">
                  <a:pos x="648" y="706"/>
                </a:cxn>
                <a:cxn ang="0">
                  <a:pos x="689" y="495"/>
                </a:cxn>
                <a:cxn ang="0">
                  <a:pos x="658" y="383"/>
                </a:cxn>
                <a:cxn ang="0">
                  <a:pos x="479" y="443"/>
                </a:cxn>
                <a:cxn ang="0">
                  <a:pos x="569" y="225"/>
                </a:cxn>
                <a:cxn ang="0">
                  <a:pos x="568" y="85"/>
                </a:cxn>
                <a:cxn ang="0">
                  <a:pos x="417" y="168"/>
                </a:cxn>
                <a:cxn ang="0">
                  <a:pos x="337" y="5"/>
                </a:cxn>
                <a:cxn ang="0">
                  <a:pos x="248" y="0"/>
                </a:cxn>
                <a:cxn ang="0">
                  <a:pos x="174" y="116"/>
                </a:cxn>
                <a:cxn ang="0">
                  <a:pos x="174" y="179"/>
                </a:cxn>
                <a:cxn ang="0">
                  <a:pos x="94" y="195"/>
                </a:cxn>
                <a:cxn ang="0">
                  <a:pos x="63" y="253"/>
                </a:cxn>
                <a:cxn ang="0">
                  <a:pos x="117" y="457"/>
                </a:cxn>
                <a:cxn ang="0">
                  <a:pos x="132" y="585"/>
                </a:cxn>
                <a:cxn ang="0">
                  <a:pos x="31" y="575"/>
                </a:cxn>
                <a:cxn ang="0">
                  <a:pos x="0" y="649"/>
                </a:cxn>
                <a:cxn ang="0">
                  <a:pos x="53" y="775"/>
                </a:cxn>
                <a:cxn ang="0">
                  <a:pos x="174" y="958"/>
                </a:cxn>
                <a:cxn ang="0">
                  <a:pos x="59" y="1032"/>
                </a:cxn>
                <a:cxn ang="0">
                  <a:pos x="96" y="1123"/>
                </a:cxn>
                <a:cxn ang="0">
                  <a:pos x="363" y="1264"/>
                </a:cxn>
                <a:cxn ang="0">
                  <a:pos x="568" y="1228"/>
                </a:cxn>
                <a:cxn ang="0">
                  <a:pos x="568" y="1228"/>
                </a:cxn>
                <a:cxn ang="0">
                  <a:pos x="568" y="1228"/>
                </a:cxn>
              </a:cxnLst>
              <a:rect l="0" t="0" r="r" b="b"/>
              <a:pathLst>
                <a:path w="832" h="1264">
                  <a:moveTo>
                    <a:pt x="568" y="1228"/>
                  </a:moveTo>
                  <a:lnTo>
                    <a:pt x="684" y="1113"/>
                  </a:lnTo>
                  <a:lnTo>
                    <a:pt x="832" y="821"/>
                  </a:lnTo>
                  <a:lnTo>
                    <a:pt x="800" y="701"/>
                  </a:lnTo>
                  <a:lnTo>
                    <a:pt x="701" y="689"/>
                  </a:lnTo>
                  <a:lnTo>
                    <a:pt x="648" y="706"/>
                  </a:lnTo>
                  <a:lnTo>
                    <a:pt x="689" y="495"/>
                  </a:lnTo>
                  <a:lnTo>
                    <a:pt x="658" y="383"/>
                  </a:lnTo>
                  <a:lnTo>
                    <a:pt x="479" y="443"/>
                  </a:lnTo>
                  <a:lnTo>
                    <a:pt x="569" y="225"/>
                  </a:lnTo>
                  <a:lnTo>
                    <a:pt x="568" y="85"/>
                  </a:lnTo>
                  <a:lnTo>
                    <a:pt x="417" y="168"/>
                  </a:lnTo>
                  <a:lnTo>
                    <a:pt x="337" y="5"/>
                  </a:lnTo>
                  <a:lnTo>
                    <a:pt x="248" y="0"/>
                  </a:lnTo>
                  <a:lnTo>
                    <a:pt x="174" y="116"/>
                  </a:lnTo>
                  <a:lnTo>
                    <a:pt x="174" y="179"/>
                  </a:lnTo>
                  <a:lnTo>
                    <a:pt x="94" y="195"/>
                  </a:lnTo>
                  <a:lnTo>
                    <a:pt x="63" y="253"/>
                  </a:lnTo>
                  <a:lnTo>
                    <a:pt x="117" y="457"/>
                  </a:lnTo>
                  <a:lnTo>
                    <a:pt x="132" y="585"/>
                  </a:lnTo>
                  <a:lnTo>
                    <a:pt x="31" y="575"/>
                  </a:lnTo>
                  <a:lnTo>
                    <a:pt x="0" y="649"/>
                  </a:lnTo>
                  <a:lnTo>
                    <a:pt x="53" y="775"/>
                  </a:lnTo>
                  <a:lnTo>
                    <a:pt x="174" y="958"/>
                  </a:lnTo>
                  <a:lnTo>
                    <a:pt x="59" y="1032"/>
                  </a:lnTo>
                  <a:lnTo>
                    <a:pt x="96" y="1123"/>
                  </a:lnTo>
                  <a:lnTo>
                    <a:pt x="363" y="1264"/>
                  </a:lnTo>
                  <a:lnTo>
                    <a:pt x="568" y="1228"/>
                  </a:lnTo>
                  <a:lnTo>
                    <a:pt x="568" y="1228"/>
                  </a:lnTo>
                  <a:lnTo>
                    <a:pt x="568" y="1228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auto">
            <a:xfrm>
              <a:off x="433" y="964"/>
              <a:ext cx="101" cy="96"/>
            </a:xfrm>
            <a:custGeom>
              <a:avLst/>
              <a:gdLst/>
              <a:ahLst/>
              <a:cxnLst>
                <a:cxn ang="0">
                  <a:pos x="138" y="224"/>
                </a:cxn>
                <a:cxn ang="0">
                  <a:pos x="146" y="221"/>
                </a:cxn>
                <a:cxn ang="0">
                  <a:pos x="159" y="197"/>
                </a:cxn>
                <a:cxn ang="0">
                  <a:pos x="174" y="170"/>
                </a:cxn>
                <a:cxn ang="0">
                  <a:pos x="191" y="142"/>
                </a:cxn>
                <a:cxn ang="0">
                  <a:pos x="207" y="112"/>
                </a:cxn>
                <a:cxn ang="0">
                  <a:pos x="225" y="83"/>
                </a:cxn>
                <a:cxn ang="0">
                  <a:pos x="243" y="55"/>
                </a:cxn>
                <a:cxn ang="0">
                  <a:pos x="259" y="30"/>
                </a:cxn>
                <a:cxn ang="0">
                  <a:pos x="274" y="8"/>
                </a:cxn>
                <a:cxn ang="0">
                  <a:pos x="285" y="0"/>
                </a:cxn>
                <a:cxn ang="0">
                  <a:pos x="295" y="1"/>
                </a:cxn>
                <a:cxn ang="0">
                  <a:pos x="301" y="23"/>
                </a:cxn>
                <a:cxn ang="0">
                  <a:pos x="294" y="44"/>
                </a:cxn>
                <a:cxn ang="0">
                  <a:pos x="282" y="74"/>
                </a:cxn>
                <a:cxn ang="0">
                  <a:pos x="268" y="109"/>
                </a:cxn>
                <a:cxn ang="0">
                  <a:pos x="254" y="147"/>
                </a:cxn>
                <a:cxn ang="0">
                  <a:pos x="238" y="186"/>
                </a:cxn>
                <a:cxn ang="0">
                  <a:pos x="224" y="220"/>
                </a:cxn>
                <a:cxn ang="0">
                  <a:pos x="212" y="246"/>
                </a:cxn>
                <a:cxn ang="0">
                  <a:pos x="204" y="263"/>
                </a:cxn>
                <a:cxn ang="0">
                  <a:pos x="196" y="272"/>
                </a:cxn>
                <a:cxn ang="0">
                  <a:pos x="185" y="280"/>
                </a:cxn>
                <a:cxn ang="0">
                  <a:pos x="147" y="287"/>
                </a:cxn>
                <a:cxn ang="0">
                  <a:pos x="110" y="278"/>
                </a:cxn>
                <a:cxn ang="0">
                  <a:pos x="81" y="240"/>
                </a:cxn>
                <a:cxn ang="0">
                  <a:pos x="65" y="206"/>
                </a:cxn>
                <a:cxn ang="0">
                  <a:pos x="47" y="165"/>
                </a:cxn>
                <a:cxn ang="0">
                  <a:pos x="30" y="125"/>
                </a:cxn>
                <a:cxn ang="0">
                  <a:pos x="16" y="86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1" y="13"/>
                </a:cxn>
                <a:cxn ang="0">
                  <a:pos x="30" y="25"/>
                </a:cxn>
                <a:cxn ang="0">
                  <a:pos x="46" y="61"/>
                </a:cxn>
                <a:cxn ang="0">
                  <a:pos x="53" y="80"/>
                </a:cxn>
                <a:cxn ang="0">
                  <a:pos x="61" y="97"/>
                </a:cxn>
                <a:cxn ang="0">
                  <a:pos x="71" y="114"/>
                </a:cxn>
                <a:cxn ang="0">
                  <a:pos x="80" y="130"/>
                </a:cxn>
                <a:cxn ang="0">
                  <a:pos x="90" y="145"/>
                </a:cxn>
                <a:cxn ang="0">
                  <a:pos x="99" y="161"/>
                </a:cxn>
                <a:cxn ang="0">
                  <a:pos x="119" y="192"/>
                </a:cxn>
                <a:cxn ang="0">
                  <a:pos x="138" y="224"/>
                </a:cxn>
                <a:cxn ang="0">
                  <a:pos x="138" y="224"/>
                </a:cxn>
              </a:cxnLst>
              <a:rect l="0" t="0" r="r" b="b"/>
              <a:pathLst>
                <a:path w="301" h="287">
                  <a:moveTo>
                    <a:pt x="138" y="224"/>
                  </a:moveTo>
                  <a:lnTo>
                    <a:pt x="146" y="221"/>
                  </a:lnTo>
                  <a:lnTo>
                    <a:pt x="159" y="197"/>
                  </a:lnTo>
                  <a:lnTo>
                    <a:pt x="174" y="170"/>
                  </a:lnTo>
                  <a:lnTo>
                    <a:pt x="191" y="142"/>
                  </a:lnTo>
                  <a:lnTo>
                    <a:pt x="207" y="112"/>
                  </a:lnTo>
                  <a:lnTo>
                    <a:pt x="225" y="83"/>
                  </a:lnTo>
                  <a:lnTo>
                    <a:pt x="243" y="55"/>
                  </a:lnTo>
                  <a:lnTo>
                    <a:pt x="259" y="30"/>
                  </a:lnTo>
                  <a:lnTo>
                    <a:pt x="274" y="8"/>
                  </a:lnTo>
                  <a:lnTo>
                    <a:pt x="285" y="0"/>
                  </a:lnTo>
                  <a:lnTo>
                    <a:pt x="295" y="1"/>
                  </a:lnTo>
                  <a:lnTo>
                    <a:pt x="301" y="23"/>
                  </a:lnTo>
                  <a:lnTo>
                    <a:pt x="294" y="44"/>
                  </a:lnTo>
                  <a:lnTo>
                    <a:pt x="282" y="74"/>
                  </a:lnTo>
                  <a:lnTo>
                    <a:pt x="268" y="109"/>
                  </a:lnTo>
                  <a:lnTo>
                    <a:pt x="254" y="147"/>
                  </a:lnTo>
                  <a:lnTo>
                    <a:pt x="238" y="186"/>
                  </a:lnTo>
                  <a:lnTo>
                    <a:pt x="224" y="220"/>
                  </a:lnTo>
                  <a:lnTo>
                    <a:pt x="212" y="246"/>
                  </a:lnTo>
                  <a:lnTo>
                    <a:pt x="204" y="263"/>
                  </a:lnTo>
                  <a:lnTo>
                    <a:pt x="196" y="272"/>
                  </a:lnTo>
                  <a:lnTo>
                    <a:pt x="185" y="280"/>
                  </a:lnTo>
                  <a:lnTo>
                    <a:pt x="147" y="287"/>
                  </a:lnTo>
                  <a:lnTo>
                    <a:pt x="110" y="278"/>
                  </a:lnTo>
                  <a:lnTo>
                    <a:pt x="81" y="240"/>
                  </a:lnTo>
                  <a:lnTo>
                    <a:pt x="65" y="206"/>
                  </a:lnTo>
                  <a:lnTo>
                    <a:pt x="47" y="165"/>
                  </a:lnTo>
                  <a:lnTo>
                    <a:pt x="30" y="125"/>
                  </a:lnTo>
                  <a:lnTo>
                    <a:pt x="16" y="86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1" y="13"/>
                  </a:lnTo>
                  <a:lnTo>
                    <a:pt x="30" y="25"/>
                  </a:lnTo>
                  <a:lnTo>
                    <a:pt x="46" y="61"/>
                  </a:lnTo>
                  <a:lnTo>
                    <a:pt x="53" y="80"/>
                  </a:lnTo>
                  <a:lnTo>
                    <a:pt x="61" y="97"/>
                  </a:lnTo>
                  <a:lnTo>
                    <a:pt x="71" y="114"/>
                  </a:lnTo>
                  <a:lnTo>
                    <a:pt x="80" y="130"/>
                  </a:lnTo>
                  <a:lnTo>
                    <a:pt x="90" y="145"/>
                  </a:lnTo>
                  <a:lnTo>
                    <a:pt x="99" y="161"/>
                  </a:lnTo>
                  <a:lnTo>
                    <a:pt x="119" y="192"/>
                  </a:lnTo>
                  <a:lnTo>
                    <a:pt x="138" y="224"/>
                  </a:lnTo>
                  <a:lnTo>
                    <a:pt x="138" y="224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auto">
            <a:xfrm>
              <a:off x="443" y="1053"/>
              <a:ext cx="114" cy="96"/>
            </a:xfrm>
            <a:custGeom>
              <a:avLst/>
              <a:gdLst/>
              <a:ahLst/>
              <a:cxnLst>
                <a:cxn ang="0">
                  <a:pos x="195" y="221"/>
                </a:cxn>
                <a:cxn ang="0">
                  <a:pos x="202" y="191"/>
                </a:cxn>
                <a:cxn ang="0">
                  <a:pos x="211" y="163"/>
                </a:cxn>
                <a:cxn ang="0">
                  <a:pos x="223" y="134"/>
                </a:cxn>
                <a:cxn ang="0">
                  <a:pos x="235" y="107"/>
                </a:cxn>
                <a:cxn ang="0">
                  <a:pos x="250" y="81"/>
                </a:cxn>
                <a:cxn ang="0">
                  <a:pos x="267" y="54"/>
                </a:cxn>
                <a:cxn ang="0">
                  <a:pos x="284" y="31"/>
                </a:cxn>
                <a:cxn ang="0">
                  <a:pos x="304" y="8"/>
                </a:cxn>
                <a:cxn ang="0">
                  <a:pos x="319" y="0"/>
                </a:cxn>
                <a:cxn ang="0">
                  <a:pos x="333" y="4"/>
                </a:cxn>
                <a:cxn ang="0">
                  <a:pos x="342" y="16"/>
                </a:cxn>
                <a:cxn ang="0">
                  <a:pos x="337" y="34"/>
                </a:cxn>
                <a:cxn ang="0">
                  <a:pos x="317" y="68"/>
                </a:cxn>
                <a:cxn ang="0">
                  <a:pos x="301" y="95"/>
                </a:cxn>
                <a:cxn ang="0">
                  <a:pos x="283" y="142"/>
                </a:cxn>
                <a:cxn ang="0">
                  <a:pos x="261" y="257"/>
                </a:cxn>
                <a:cxn ang="0">
                  <a:pos x="251" y="278"/>
                </a:cxn>
                <a:cxn ang="0">
                  <a:pos x="230" y="286"/>
                </a:cxn>
                <a:cxn ang="0">
                  <a:pos x="211" y="284"/>
                </a:cxn>
                <a:cxn ang="0">
                  <a:pos x="193" y="272"/>
                </a:cxn>
                <a:cxn ang="0">
                  <a:pos x="177" y="258"/>
                </a:cxn>
                <a:cxn ang="0">
                  <a:pos x="161" y="245"/>
                </a:cxn>
                <a:cxn ang="0">
                  <a:pos x="123" y="229"/>
                </a:cxn>
                <a:cxn ang="0">
                  <a:pos x="83" y="217"/>
                </a:cxn>
                <a:cxn ang="0">
                  <a:pos x="10" y="187"/>
                </a:cxn>
                <a:cxn ang="0">
                  <a:pos x="0" y="177"/>
                </a:cxn>
                <a:cxn ang="0">
                  <a:pos x="1" y="165"/>
                </a:cxn>
                <a:cxn ang="0">
                  <a:pos x="10" y="158"/>
                </a:cxn>
                <a:cxn ang="0">
                  <a:pos x="23" y="158"/>
                </a:cxn>
                <a:cxn ang="0">
                  <a:pos x="58" y="171"/>
                </a:cxn>
                <a:cxn ang="0">
                  <a:pos x="85" y="182"/>
                </a:cxn>
                <a:cxn ang="0">
                  <a:pos x="113" y="192"/>
                </a:cxn>
                <a:cxn ang="0">
                  <a:pos x="166" y="213"/>
                </a:cxn>
                <a:cxn ang="0">
                  <a:pos x="195" y="221"/>
                </a:cxn>
                <a:cxn ang="0">
                  <a:pos x="195" y="221"/>
                </a:cxn>
              </a:cxnLst>
              <a:rect l="0" t="0" r="r" b="b"/>
              <a:pathLst>
                <a:path w="342" h="286">
                  <a:moveTo>
                    <a:pt x="195" y="221"/>
                  </a:moveTo>
                  <a:lnTo>
                    <a:pt x="202" y="191"/>
                  </a:lnTo>
                  <a:lnTo>
                    <a:pt x="211" y="163"/>
                  </a:lnTo>
                  <a:lnTo>
                    <a:pt x="223" y="134"/>
                  </a:lnTo>
                  <a:lnTo>
                    <a:pt x="235" y="107"/>
                  </a:lnTo>
                  <a:lnTo>
                    <a:pt x="250" y="81"/>
                  </a:lnTo>
                  <a:lnTo>
                    <a:pt x="267" y="54"/>
                  </a:lnTo>
                  <a:lnTo>
                    <a:pt x="284" y="31"/>
                  </a:lnTo>
                  <a:lnTo>
                    <a:pt x="304" y="8"/>
                  </a:lnTo>
                  <a:lnTo>
                    <a:pt x="319" y="0"/>
                  </a:lnTo>
                  <a:lnTo>
                    <a:pt x="333" y="4"/>
                  </a:lnTo>
                  <a:lnTo>
                    <a:pt x="342" y="16"/>
                  </a:lnTo>
                  <a:lnTo>
                    <a:pt x="337" y="34"/>
                  </a:lnTo>
                  <a:lnTo>
                    <a:pt x="317" y="68"/>
                  </a:lnTo>
                  <a:lnTo>
                    <a:pt x="301" y="95"/>
                  </a:lnTo>
                  <a:lnTo>
                    <a:pt x="283" y="142"/>
                  </a:lnTo>
                  <a:lnTo>
                    <a:pt x="261" y="257"/>
                  </a:lnTo>
                  <a:lnTo>
                    <a:pt x="251" y="278"/>
                  </a:lnTo>
                  <a:lnTo>
                    <a:pt x="230" y="286"/>
                  </a:lnTo>
                  <a:lnTo>
                    <a:pt x="211" y="284"/>
                  </a:lnTo>
                  <a:lnTo>
                    <a:pt x="193" y="272"/>
                  </a:lnTo>
                  <a:lnTo>
                    <a:pt x="177" y="258"/>
                  </a:lnTo>
                  <a:lnTo>
                    <a:pt x="161" y="245"/>
                  </a:lnTo>
                  <a:lnTo>
                    <a:pt x="123" y="229"/>
                  </a:lnTo>
                  <a:lnTo>
                    <a:pt x="83" y="217"/>
                  </a:lnTo>
                  <a:lnTo>
                    <a:pt x="10" y="187"/>
                  </a:lnTo>
                  <a:lnTo>
                    <a:pt x="0" y="177"/>
                  </a:lnTo>
                  <a:lnTo>
                    <a:pt x="1" y="165"/>
                  </a:lnTo>
                  <a:lnTo>
                    <a:pt x="10" y="158"/>
                  </a:lnTo>
                  <a:lnTo>
                    <a:pt x="23" y="158"/>
                  </a:lnTo>
                  <a:lnTo>
                    <a:pt x="58" y="171"/>
                  </a:lnTo>
                  <a:lnTo>
                    <a:pt x="85" y="182"/>
                  </a:lnTo>
                  <a:lnTo>
                    <a:pt x="113" y="192"/>
                  </a:lnTo>
                  <a:lnTo>
                    <a:pt x="166" y="213"/>
                  </a:lnTo>
                  <a:lnTo>
                    <a:pt x="195" y="221"/>
                  </a:lnTo>
                  <a:lnTo>
                    <a:pt x="195" y="221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auto">
            <a:xfrm>
              <a:off x="489" y="1155"/>
              <a:ext cx="125" cy="95"/>
            </a:xfrm>
            <a:custGeom>
              <a:avLst/>
              <a:gdLst/>
              <a:ahLst/>
              <a:cxnLst>
                <a:cxn ang="0">
                  <a:pos x="138" y="209"/>
                </a:cxn>
                <a:cxn ang="0">
                  <a:pos x="156" y="185"/>
                </a:cxn>
                <a:cxn ang="0">
                  <a:pos x="174" y="161"/>
                </a:cxn>
                <a:cxn ang="0">
                  <a:pos x="192" y="138"/>
                </a:cxn>
                <a:cxn ang="0">
                  <a:pos x="211" y="116"/>
                </a:cxn>
                <a:cxn ang="0">
                  <a:pos x="225" y="99"/>
                </a:cxn>
                <a:cxn ang="0">
                  <a:pos x="242" y="84"/>
                </a:cxn>
                <a:cxn ang="0">
                  <a:pos x="258" y="68"/>
                </a:cxn>
                <a:cxn ang="0">
                  <a:pos x="277" y="54"/>
                </a:cxn>
                <a:cxn ang="0">
                  <a:pos x="295" y="40"/>
                </a:cxn>
                <a:cxn ang="0">
                  <a:pos x="314" y="27"/>
                </a:cxn>
                <a:cxn ang="0">
                  <a:pos x="332" y="13"/>
                </a:cxn>
                <a:cxn ang="0">
                  <a:pos x="350" y="0"/>
                </a:cxn>
                <a:cxn ang="0">
                  <a:pos x="373" y="2"/>
                </a:cxn>
                <a:cxn ang="0">
                  <a:pos x="371" y="24"/>
                </a:cxn>
                <a:cxn ang="0">
                  <a:pos x="346" y="54"/>
                </a:cxn>
                <a:cxn ang="0">
                  <a:pos x="323" y="84"/>
                </a:cxn>
                <a:cxn ang="0">
                  <a:pos x="300" y="115"/>
                </a:cxn>
                <a:cxn ang="0">
                  <a:pos x="277" y="146"/>
                </a:cxn>
                <a:cxn ang="0">
                  <a:pos x="267" y="161"/>
                </a:cxn>
                <a:cxn ang="0">
                  <a:pos x="255" y="176"/>
                </a:cxn>
                <a:cxn ang="0">
                  <a:pos x="244" y="193"/>
                </a:cxn>
                <a:cxn ang="0">
                  <a:pos x="232" y="209"/>
                </a:cxn>
                <a:cxn ang="0">
                  <a:pos x="221" y="224"/>
                </a:cxn>
                <a:cxn ang="0">
                  <a:pos x="210" y="240"/>
                </a:cxn>
                <a:cxn ang="0">
                  <a:pos x="187" y="270"/>
                </a:cxn>
                <a:cxn ang="0">
                  <a:pos x="171" y="282"/>
                </a:cxn>
                <a:cxn ang="0">
                  <a:pos x="151" y="286"/>
                </a:cxn>
                <a:cxn ang="0">
                  <a:pos x="79" y="260"/>
                </a:cxn>
                <a:cxn ang="0">
                  <a:pos x="43" y="240"/>
                </a:cxn>
                <a:cxn ang="0">
                  <a:pos x="10" y="220"/>
                </a:cxn>
                <a:cxn ang="0">
                  <a:pos x="0" y="211"/>
                </a:cxn>
                <a:cxn ang="0">
                  <a:pos x="0" y="200"/>
                </a:cxn>
                <a:cxn ang="0">
                  <a:pos x="7" y="192"/>
                </a:cxn>
                <a:cxn ang="0">
                  <a:pos x="20" y="191"/>
                </a:cxn>
                <a:cxn ang="0">
                  <a:pos x="79" y="203"/>
                </a:cxn>
                <a:cxn ang="0">
                  <a:pos x="138" y="209"/>
                </a:cxn>
                <a:cxn ang="0">
                  <a:pos x="138" y="209"/>
                </a:cxn>
              </a:cxnLst>
              <a:rect l="0" t="0" r="r" b="b"/>
              <a:pathLst>
                <a:path w="373" h="286">
                  <a:moveTo>
                    <a:pt x="138" y="209"/>
                  </a:moveTo>
                  <a:lnTo>
                    <a:pt x="156" y="185"/>
                  </a:lnTo>
                  <a:lnTo>
                    <a:pt x="174" y="161"/>
                  </a:lnTo>
                  <a:lnTo>
                    <a:pt x="192" y="138"/>
                  </a:lnTo>
                  <a:lnTo>
                    <a:pt x="211" y="116"/>
                  </a:lnTo>
                  <a:lnTo>
                    <a:pt x="225" y="99"/>
                  </a:lnTo>
                  <a:lnTo>
                    <a:pt x="242" y="84"/>
                  </a:lnTo>
                  <a:lnTo>
                    <a:pt x="258" y="68"/>
                  </a:lnTo>
                  <a:lnTo>
                    <a:pt x="277" y="54"/>
                  </a:lnTo>
                  <a:lnTo>
                    <a:pt x="295" y="40"/>
                  </a:lnTo>
                  <a:lnTo>
                    <a:pt x="314" y="27"/>
                  </a:lnTo>
                  <a:lnTo>
                    <a:pt x="332" y="13"/>
                  </a:lnTo>
                  <a:lnTo>
                    <a:pt x="350" y="0"/>
                  </a:lnTo>
                  <a:lnTo>
                    <a:pt x="373" y="2"/>
                  </a:lnTo>
                  <a:lnTo>
                    <a:pt x="371" y="24"/>
                  </a:lnTo>
                  <a:lnTo>
                    <a:pt x="346" y="54"/>
                  </a:lnTo>
                  <a:lnTo>
                    <a:pt x="323" y="84"/>
                  </a:lnTo>
                  <a:lnTo>
                    <a:pt x="300" y="115"/>
                  </a:lnTo>
                  <a:lnTo>
                    <a:pt x="277" y="146"/>
                  </a:lnTo>
                  <a:lnTo>
                    <a:pt x="267" y="161"/>
                  </a:lnTo>
                  <a:lnTo>
                    <a:pt x="255" y="176"/>
                  </a:lnTo>
                  <a:lnTo>
                    <a:pt x="244" y="193"/>
                  </a:lnTo>
                  <a:lnTo>
                    <a:pt x="232" y="209"/>
                  </a:lnTo>
                  <a:lnTo>
                    <a:pt x="221" y="224"/>
                  </a:lnTo>
                  <a:lnTo>
                    <a:pt x="210" y="240"/>
                  </a:lnTo>
                  <a:lnTo>
                    <a:pt x="187" y="270"/>
                  </a:lnTo>
                  <a:lnTo>
                    <a:pt x="171" y="282"/>
                  </a:lnTo>
                  <a:lnTo>
                    <a:pt x="151" y="286"/>
                  </a:lnTo>
                  <a:lnTo>
                    <a:pt x="79" y="260"/>
                  </a:lnTo>
                  <a:lnTo>
                    <a:pt x="43" y="240"/>
                  </a:lnTo>
                  <a:lnTo>
                    <a:pt x="10" y="220"/>
                  </a:lnTo>
                  <a:lnTo>
                    <a:pt x="0" y="211"/>
                  </a:lnTo>
                  <a:lnTo>
                    <a:pt x="0" y="200"/>
                  </a:lnTo>
                  <a:lnTo>
                    <a:pt x="7" y="192"/>
                  </a:lnTo>
                  <a:lnTo>
                    <a:pt x="20" y="191"/>
                  </a:lnTo>
                  <a:lnTo>
                    <a:pt x="79" y="203"/>
                  </a:lnTo>
                  <a:lnTo>
                    <a:pt x="138" y="209"/>
                  </a:lnTo>
                  <a:lnTo>
                    <a:pt x="138" y="209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auto">
            <a:xfrm>
              <a:off x="677" y="968"/>
              <a:ext cx="503" cy="695"/>
            </a:xfrm>
            <a:custGeom>
              <a:avLst/>
              <a:gdLst/>
              <a:ahLst/>
              <a:cxnLst>
                <a:cxn ang="0">
                  <a:pos x="241" y="1599"/>
                </a:cxn>
                <a:cxn ang="0">
                  <a:pos x="174" y="1455"/>
                </a:cxn>
                <a:cxn ang="0">
                  <a:pos x="15" y="1320"/>
                </a:cxn>
                <a:cxn ang="0">
                  <a:pos x="0" y="1129"/>
                </a:cxn>
                <a:cxn ang="0">
                  <a:pos x="46" y="1051"/>
                </a:cxn>
                <a:cxn ang="0">
                  <a:pos x="126" y="1029"/>
                </a:cxn>
                <a:cxn ang="0">
                  <a:pos x="326" y="1128"/>
                </a:cxn>
                <a:cxn ang="0">
                  <a:pos x="363" y="1060"/>
                </a:cxn>
                <a:cxn ang="0">
                  <a:pos x="342" y="585"/>
                </a:cxn>
                <a:cxn ang="0">
                  <a:pos x="431" y="502"/>
                </a:cxn>
                <a:cxn ang="0">
                  <a:pos x="516" y="564"/>
                </a:cxn>
                <a:cxn ang="0">
                  <a:pos x="616" y="696"/>
                </a:cxn>
                <a:cxn ang="0">
                  <a:pos x="664" y="648"/>
                </a:cxn>
                <a:cxn ang="0">
                  <a:pos x="699" y="365"/>
                </a:cxn>
                <a:cxn ang="0">
                  <a:pos x="799" y="228"/>
                </a:cxn>
                <a:cxn ang="0">
                  <a:pos x="947" y="291"/>
                </a:cxn>
                <a:cxn ang="0">
                  <a:pos x="1137" y="0"/>
                </a:cxn>
                <a:cxn ang="0">
                  <a:pos x="1243" y="1"/>
                </a:cxn>
                <a:cxn ang="0">
                  <a:pos x="1289" y="95"/>
                </a:cxn>
                <a:cxn ang="0">
                  <a:pos x="1188" y="291"/>
                </a:cxn>
                <a:cxn ang="0">
                  <a:pos x="1373" y="291"/>
                </a:cxn>
                <a:cxn ang="0">
                  <a:pos x="1510" y="328"/>
                </a:cxn>
                <a:cxn ang="0">
                  <a:pos x="1494" y="454"/>
                </a:cxn>
                <a:cxn ang="0">
                  <a:pos x="1225" y="602"/>
                </a:cxn>
                <a:cxn ang="0">
                  <a:pos x="1442" y="691"/>
                </a:cxn>
                <a:cxn ang="0">
                  <a:pos x="1483" y="840"/>
                </a:cxn>
                <a:cxn ang="0">
                  <a:pos x="1362" y="960"/>
                </a:cxn>
                <a:cxn ang="0">
                  <a:pos x="1188" y="1051"/>
                </a:cxn>
                <a:cxn ang="0">
                  <a:pos x="1352" y="1154"/>
                </a:cxn>
                <a:cxn ang="0">
                  <a:pos x="1331" y="1323"/>
                </a:cxn>
                <a:cxn ang="0">
                  <a:pos x="1243" y="1515"/>
                </a:cxn>
                <a:cxn ang="0">
                  <a:pos x="1057" y="1603"/>
                </a:cxn>
                <a:cxn ang="0">
                  <a:pos x="805" y="1640"/>
                </a:cxn>
                <a:cxn ang="0">
                  <a:pos x="584" y="1830"/>
                </a:cxn>
                <a:cxn ang="0">
                  <a:pos x="390" y="1761"/>
                </a:cxn>
                <a:cxn ang="0">
                  <a:pos x="273" y="1877"/>
                </a:cxn>
                <a:cxn ang="0">
                  <a:pos x="141" y="2084"/>
                </a:cxn>
                <a:cxn ang="0">
                  <a:pos x="69" y="1956"/>
                </a:cxn>
                <a:cxn ang="0">
                  <a:pos x="241" y="1599"/>
                </a:cxn>
                <a:cxn ang="0">
                  <a:pos x="241" y="1599"/>
                </a:cxn>
                <a:cxn ang="0">
                  <a:pos x="241" y="1599"/>
                </a:cxn>
              </a:cxnLst>
              <a:rect l="0" t="0" r="r" b="b"/>
              <a:pathLst>
                <a:path w="1510" h="2084">
                  <a:moveTo>
                    <a:pt x="241" y="1599"/>
                  </a:moveTo>
                  <a:lnTo>
                    <a:pt x="174" y="1455"/>
                  </a:lnTo>
                  <a:lnTo>
                    <a:pt x="15" y="1320"/>
                  </a:lnTo>
                  <a:lnTo>
                    <a:pt x="0" y="1129"/>
                  </a:lnTo>
                  <a:lnTo>
                    <a:pt x="46" y="1051"/>
                  </a:lnTo>
                  <a:lnTo>
                    <a:pt x="126" y="1029"/>
                  </a:lnTo>
                  <a:lnTo>
                    <a:pt x="326" y="1128"/>
                  </a:lnTo>
                  <a:lnTo>
                    <a:pt x="363" y="1060"/>
                  </a:lnTo>
                  <a:lnTo>
                    <a:pt x="342" y="585"/>
                  </a:lnTo>
                  <a:lnTo>
                    <a:pt x="431" y="502"/>
                  </a:lnTo>
                  <a:lnTo>
                    <a:pt x="516" y="564"/>
                  </a:lnTo>
                  <a:lnTo>
                    <a:pt x="616" y="696"/>
                  </a:lnTo>
                  <a:lnTo>
                    <a:pt x="664" y="648"/>
                  </a:lnTo>
                  <a:lnTo>
                    <a:pt x="699" y="365"/>
                  </a:lnTo>
                  <a:lnTo>
                    <a:pt x="799" y="228"/>
                  </a:lnTo>
                  <a:lnTo>
                    <a:pt x="947" y="291"/>
                  </a:lnTo>
                  <a:lnTo>
                    <a:pt x="1137" y="0"/>
                  </a:lnTo>
                  <a:lnTo>
                    <a:pt x="1243" y="1"/>
                  </a:lnTo>
                  <a:lnTo>
                    <a:pt x="1289" y="95"/>
                  </a:lnTo>
                  <a:lnTo>
                    <a:pt x="1188" y="291"/>
                  </a:lnTo>
                  <a:lnTo>
                    <a:pt x="1373" y="291"/>
                  </a:lnTo>
                  <a:lnTo>
                    <a:pt x="1510" y="328"/>
                  </a:lnTo>
                  <a:lnTo>
                    <a:pt x="1494" y="454"/>
                  </a:lnTo>
                  <a:lnTo>
                    <a:pt x="1225" y="602"/>
                  </a:lnTo>
                  <a:lnTo>
                    <a:pt x="1442" y="691"/>
                  </a:lnTo>
                  <a:lnTo>
                    <a:pt x="1483" y="840"/>
                  </a:lnTo>
                  <a:lnTo>
                    <a:pt x="1362" y="960"/>
                  </a:lnTo>
                  <a:lnTo>
                    <a:pt x="1188" y="1051"/>
                  </a:lnTo>
                  <a:lnTo>
                    <a:pt x="1352" y="1154"/>
                  </a:lnTo>
                  <a:lnTo>
                    <a:pt x="1331" y="1323"/>
                  </a:lnTo>
                  <a:lnTo>
                    <a:pt x="1243" y="1515"/>
                  </a:lnTo>
                  <a:lnTo>
                    <a:pt x="1057" y="1603"/>
                  </a:lnTo>
                  <a:lnTo>
                    <a:pt x="805" y="1640"/>
                  </a:lnTo>
                  <a:lnTo>
                    <a:pt x="584" y="1830"/>
                  </a:lnTo>
                  <a:lnTo>
                    <a:pt x="390" y="1761"/>
                  </a:lnTo>
                  <a:lnTo>
                    <a:pt x="273" y="1877"/>
                  </a:lnTo>
                  <a:lnTo>
                    <a:pt x="141" y="2084"/>
                  </a:lnTo>
                  <a:lnTo>
                    <a:pt x="69" y="1956"/>
                  </a:lnTo>
                  <a:lnTo>
                    <a:pt x="241" y="1599"/>
                  </a:lnTo>
                  <a:lnTo>
                    <a:pt x="241" y="1599"/>
                  </a:lnTo>
                  <a:lnTo>
                    <a:pt x="241" y="1599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auto">
            <a:xfrm>
              <a:off x="940" y="1092"/>
              <a:ext cx="185" cy="113"/>
            </a:xfrm>
            <a:custGeom>
              <a:avLst/>
              <a:gdLst/>
              <a:ahLst/>
              <a:cxnLst>
                <a:cxn ang="0">
                  <a:pos x="130" y="217"/>
                </a:cxn>
                <a:cxn ang="0">
                  <a:pos x="147" y="205"/>
                </a:cxn>
                <a:cxn ang="0">
                  <a:pos x="167" y="193"/>
                </a:cxn>
                <a:cxn ang="0">
                  <a:pos x="190" y="181"/>
                </a:cxn>
                <a:cxn ang="0">
                  <a:pos x="215" y="170"/>
                </a:cxn>
                <a:cxn ang="0">
                  <a:pos x="241" y="158"/>
                </a:cxn>
                <a:cxn ang="0">
                  <a:pos x="268" y="148"/>
                </a:cxn>
                <a:cxn ang="0">
                  <a:pos x="297" y="136"/>
                </a:cxn>
                <a:cxn ang="0">
                  <a:pos x="326" y="126"/>
                </a:cxn>
                <a:cxn ang="0">
                  <a:pos x="384" y="107"/>
                </a:cxn>
                <a:cxn ang="0">
                  <a:pos x="441" y="92"/>
                </a:cxn>
                <a:cxn ang="0">
                  <a:pos x="492" y="81"/>
                </a:cxn>
                <a:cxn ang="0">
                  <a:pos x="536" y="75"/>
                </a:cxn>
                <a:cxn ang="0">
                  <a:pos x="556" y="87"/>
                </a:cxn>
                <a:cxn ang="0">
                  <a:pos x="555" y="98"/>
                </a:cxn>
                <a:cxn ang="0">
                  <a:pos x="544" y="106"/>
                </a:cxn>
                <a:cxn ang="0">
                  <a:pos x="496" y="124"/>
                </a:cxn>
                <a:cxn ang="0">
                  <a:pos x="446" y="142"/>
                </a:cxn>
                <a:cxn ang="0">
                  <a:pos x="418" y="155"/>
                </a:cxn>
                <a:cxn ang="0">
                  <a:pos x="391" y="168"/>
                </a:cxn>
                <a:cxn ang="0">
                  <a:pos x="364" y="182"/>
                </a:cxn>
                <a:cxn ang="0">
                  <a:pos x="337" y="196"/>
                </a:cxn>
                <a:cxn ang="0">
                  <a:pos x="310" y="212"/>
                </a:cxn>
                <a:cxn ang="0">
                  <a:pos x="284" y="227"/>
                </a:cxn>
                <a:cxn ang="0">
                  <a:pos x="258" y="242"/>
                </a:cxn>
                <a:cxn ang="0">
                  <a:pos x="232" y="257"/>
                </a:cxn>
                <a:cxn ang="0">
                  <a:pos x="205" y="273"/>
                </a:cxn>
                <a:cxn ang="0">
                  <a:pos x="180" y="290"/>
                </a:cxn>
                <a:cxn ang="0">
                  <a:pos x="155" y="310"/>
                </a:cxn>
                <a:cxn ang="0">
                  <a:pos x="132" y="327"/>
                </a:cxn>
                <a:cxn ang="0">
                  <a:pos x="103" y="340"/>
                </a:cxn>
                <a:cxn ang="0">
                  <a:pos x="80" y="338"/>
                </a:cxn>
                <a:cxn ang="0">
                  <a:pos x="65" y="321"/>
                </a:cxn>
                <a:cxn ang="0">
                  <a:pos x="59" y="290"/>
                </a:cxn>
                <a:cxn ang="0">
                  <a:pos x="56" y="257"/>
                </a:cxn>
                <a:cxn ang="0">
                  <a:pos x="47" y="221"/>
                </a:cxn>
                <a:cxn ang="0">
                  <a:pos x="35" y="185"/>
                </a:cxn>
                <a:cxn ang="0">
                  <a:pos x="22" y="146"/>
                </a:cxn>
                <a:cxn ang="0">
                  <a:pos x="2" y="75"/>
                </a:cxn>
                <a:cxn ang="0">
                  <a:pos x="0" y="14"/>
                </a:cxn>
                <a:cxn ang="0">
                  <a:pos x="7" y="4"/>
                </a:cxn>
                <a:cxn ang="0">
                  <a:pos x="16" y="0"/>
                </a:cxn>
                <a:cxn ang="0">
                  <a:pos x="32" y="18"/>
                </a:cxn>
                <a:cxn ang="0">
                  <a:pos x="39" y="56"/>
                </a:cxn>
                <a:cxn ang="0">
                  <a:pos x="47" y="85"/>
                </a:cxn>
                <a:cxn ang="0">
                  <a:pos x="57" y="107"/>
                </a:cxn>
                <a:cxn ang="0">
                  <a:pos x="69" y="126"/>
                </a:cxn>
                <a:cxn ang="0">
                  <a:pos x="82" y="144"/>
                </a:cxn>
                <a:cxn ang="0">
                  <a:pos x="96" y="163"/>
                </a:cxn>
                <a:cxn ang="0">
                  <a:pos x="113" y="187"/>
                </a:cxn>
                <a:cxn ang="0">
                  <a:pos x="130" y="217"/>
                </a:cxn>
                <a:cxn ang="0">
                  <a:pos x="130" y="217"/>
                </a:cxn>
              </a:cxnLst>
              <a:rect l="0" t="0" r="r" b="b"/>
              <a:pathLst>
                <a:path w="556" h="340">
                  <a:moveTo>
                    <a:pt x="130" y="217"/>
                  </a:moveTo>
                  <a:lnTo>
                    <a:pt x="147" y="205"/>
                  </a:lnTo>
                  <a:lnTo>
                    <a:pt x="167" y="193"/>
                  </a:lnTo>
                  <a:lnTo>
                    <a:pt x="190" y="181"/>
                  </a:lnTo>
                  <a:lnTo>
                    <a:pt x="215" y="170"/>
                  </a:lnTo>
                  <a:lnTo>
                    <a:pt x="241" y="158"/>
                  </a:lnTo>
                  <a:lnTo>
                    <a:pt x="268" y="148"/>
                  </a:lnTo>
                  <a:lnTo>
                    <a:pt x="297" y="136"/>
                  </a:lnTo>
                  <a:lnTo>
                    <a:pt x="326" y="126"/>
                  </a:lnTo>
                  <a:lnTo>
                    <a:pt x="384" y="107"/>
                  </a:lnTo>
                  <a:lnTo>
                    <a:pt x="441" y="92"/>
                  </a:lnTo>
                  <a:lnTo>
                    <a:pt x="492" y="81"/>
                  </a:lnTo>
                  <a:lnTo>
                    <a:pt x="536" y="75"/>
                  </a:lnTo>
                  <a:lnTo>
                    <a:pt x="556" y="87"/>
                  </a:lnTo>
                  <a:lnTo>
                    <a:pt x="555" y="98"/>
                  </a:lnTo>
                  <a:lnTo>
                    <a:pt x="544" y="106"/>
                  </a:lnTo>
                  <a:lnTo>
                    <a:pt x="496" y="124"/>
                  </a:lnTo>
                  <a:lnTo>
                    <a:pt x="446" y="142"/>
                  </a:lnTo>
                  <a:lnTo>
                    <a:pt x="418" y="155"/>
                  </a:lnTo>
                  <a:lnTo>
                    <a:pt x="391" y="168"/>
                  </a:lnTo>
                  <a:lnTo>
                    <a:pt x="364" y="182"/>
                  </a:lnTo>
                  <a:lnTo>
                    <a:pt x="337" y="196"/>
                  </a:lnTo>
                  <a:lnTo>
                    <a:pt x="310" y="212"/>
                  </a:lnTo>
                  <a:lnTo>
                    <a:pt x="284" y="227"/>
                  </a:lnTo>
                  <a:lnTo>
                    <a:pt x="258" y="242"/>
                  </a:lnTo>
                  <a:lnTo>
                    <a:pt x="232" y="257"/>
                  </a:lnTo>
                  <a:lnTo>
                    <a:pt x="205" y="273"/>
                  </a:lnTo>
                  <a:lnTo>
                    <a:pt x="180" y="290"/>
                  </a:lnTo>
                  <a:lnTo>
                    <a:pt x="155" y="310"/>
                  </a:lnTo>
                  <a:lnTo>
                    <a:pt x="132" y="327"/>
                  </a:lnTo>
                  <a:lnTo>
                    <a:pt x="103" y="340"/>
                  </a:lnTo>
                  <a:lnTo>
                    <a:pt x="80" y="338"/>
                  </a:lnTo>
                  <a:lnTo>
                    <a:pt x="65" y="321"/>
                  </a:lnTo>
                  <a:lnTo>
                    <a:pt x="59" y="290"/>
                  </a:lnTo>
                  <a:lnTo>
                    <a:pt x="56" y="257"/>
                  </a:lnTo>
                  <a:lnTo>
                    <a:pt x="47" y="221"/>
                  </a:lnTo>
                  <a:lnTo>
                    <a:pt x="35" y="185"/>
                  </a:lnTo>
                  <a:lnTo>
                    <a:pt x="22" y="146"/>
                  </a:lnTo>
                  <a:lnTo>
                    <a:pt x="2" y="75"/>
                  </a:lnTo>
                  <a:lnTo>
                    <a:pt x="0" y="14"/>
                  </a:lnTo>
                  <a:lnTo>
                    <a:pt x="7" y="4"/>
                  </a:lnTo>
                  <a:lnTo>
                    <a:pt x="16" y="0"/>
                  </a:lnTo>
                  <a:lnTo>
                    <a:pt x="32" y="18"/>
                  </a:lnTo>
                  <a:lnTo>
                    <a:pt x="39" y="56"/>
                  </a:lnTo>
                  <a:lnTo>
                    <a:pt x="47" y="85"/>
                  </a:lnTo>
                  <a:lnTo>
                    <a:pt x="57" y="107"/>
                  </a:lnTo>
                  <a:lnTo>
                    <a:pt x="69" y="126"/>
                  </a:lnTo>
                  <a:lnTo>
                    <a:pt x="82" y="144"/>
                  </a:lnTo>
                  <a:lnTo>
                    <a:pt x="96" y="163"/>
                  </a:lnTo>
                  <a:lnTo>
                    <a:pt x="113" y="187"/>
                  </a:lnTo>
                  <a:lnTo>
                    <a:pt x="130" y="217"/>
                  </a:lnTo>
                  <a:lnTo>
                    <a:pt x="130" y="217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auto">
            <a:xfrm>
              <a:off x="826" y="1206"/>
              <a:ext cx="264" cy="151"/>
            </a:xfrm>
            <a:custGeom>
              <a:avLst/>
              <a:gdLst/>
              <a:ahLst/>
              <a:cxnLst>
                <a:cxn ang="0">
                  <a:pos x="216" y="348"/>
                </a:cxn>
                <a:cxn ang="0">
                  <a:pos x="249" y="324"/>
                </a:cxn>
                <a:cxn ang="0">
                  <a:pos x="278" y="302"/>
                </a:cxn>
                <a:cxn ang="0">
                  <a:pos x="306" y="281"/>
                </a:cxn>
                <a:cxn ang="0">
                  <a:pos x="334" y="261"/>
                </a:cxn>
                <a:cxn ang="0">
                  <a:pos x="363" y="240"/>
                </a:cxn>
                <a:cxn ang="0">
                  <a:pos x="393" y="221"/>
                </a:cxn>
                <a:cxn ang="0">
                  <a:pos x="425" y="202"/>
                </a:cxn>
                <a:cxn ang="0">
                  <a:pos x="459" y="183"/>
                </a:cxn>
                <a:cxn ang="0">
                  <a:pos x="490" y="174"/>
                </a:cxn>
                <a:cxn ang="0">
                  <a:pos x="539" y="164"/>
                </a:cxn>
                <a:cxn ang="0">
                  <a:pos x="661" y="149"/>
                </a:cxn>
                <a:cxn ang="0">
                  <a:pos x="766" y="143"/>
                </a:cxn>
                <a:cxn ang="0">
                  <a:pos x="793" y="146"/>
                </a:cxn>
                <a:cxn ang="0">
                  <a:pos x="792" y="155"/>
                </a:cxn>
                <a:cxn ang="0">
                  <a:pos x="407" y="308"/>
                </a:cxn>
                <a:cxn ang="0">
                  <a:pos x="383" y="325"/>
                </a:cxn>
                <a:cxn ang="0">
                  <a:pos x="359" y="342"/>
                </a:cxn>
                <a:cxn ang="0">
                  <a:pos x="335" y="361"/>
                </a:cxn>
                <a:cxn ang="0">
                  <a:pos x="313" y="380"/>
                </a:cxn>
                <a:cxn ang="0">
                  <a:pos x="290" y="399"/>
                </a:cxn>
                <a:cxn ang="0">
                  <a:pos x="268" y="418"/>
                </a:cxn>
                <a:cxn ang="0">
                  <a:pos x="244" y="436"/>
                </a:cxn>
                <a:cxn ang="0">
                  <a:pos x="219" y="451"/>
                </a:cxn>
                <a:cxn ang="0">
                  <a:pos x="186" y="448"/>
                </a:cxn>
                <a:cxn ang="0">
                  <a:pos x="167" y="433"/>
                </a:cxn>
                <a:cxn ang="0">
                  <a:pos x="146" y="411"/>
                </a:cxn>
                <a:cxn ang="0">
                  <a:pos x="126" y="383"/>
                </a:cxn>
                <a:cxn ang="0">
                  <a:pos x="106" y="350"/>
                </a:cxn>
                <a:cxn ang="0">
                  <a:pos x="87" y="313"/>
                </a:cxn>
                <a:cxn ang="0">
                  <a:pos x="68" y="274"/>
                </a:cxn>
                <a:cxn ang="0">
                  <a:pos x="50" y="233"/>
                </a:cxn>
                <a:cxn ang="0">
                  <a:pos x="34" y="192"/>
                </a:cxn>
                <a:cxn ang="0">
                  <a:pos x="21" y="151"/>
                </a:cxn>
                <a:cxn ang="0">
                  <a:pos x="11" y="112"/>
                </a:cxn>
                <a:cxn ang="0">
                  <a:pos x="0" y="45"/>
                </a:cxn>
                <a:cxn ang="0">
                  <a:pos x="6" y="0"/>
                </a:cxn>
                <a:cxn ang="0">
                  <a:pos x="15" y="10"/>
                </a:cxn>
                <a:cxn ang="0">
                  <a:pos x="27" y="51"/>
                </a:cxn>
                <a:cxn ang="0">
                  <a:pos x="39" y="100"/>
                </a:cxn>
                <a:cxn ang="0">
                  <a:pos x="48" y="132"/>
                </a:cxn>
                <a:cxn ang="0">
                  <a:pos x="57" y="151"/>
                </a:cxn>
                <a:cxn ang="0">
                  <a:pos x="65" y="170"/>
                </a:cxn>
                <a:cxn ang="0">
                  <a:pos x="75" y="186"/>
                </a:cxn>
                <a:cxn ang="0">
                  <a:pos x="84" y="201"/>
                </a:cxn>
                <a:cxn ang="0">
                  <a:pos x="102" y="227"/>
                </a:cxn>
                <a:cxn ang="0">
                  <a:pos x="123" y="250"/>
                </a:cxn>
                <a:cxn ang="0">
                  <a:pos x="132" y="261"/>
                </a:cxn>
                <a:cxn ang="0">
                  <a:pos x="143" y="273"/>
                </a:cxn>
                <a:cxn ang="0">
                  <a:pos x="165" y="294"/>
                </a:cxn>
                <a:cxn ang="0">
                  <a:pos x="177" y="306"/>
                </a:cxn>
                <a:cxn ang="0">
                  <a:pos x="190" y="319"/>
                </a:cxn>
                <a:cxn ang="0">
                  <a:pos x="203" y="332"/>
                </a:cxn>
                <a:cxn ang="0">
                  <a:pos x="216" y="348"/>
                </a:cxn>
                <a:cxn ang="0">
                  <a:pos x="216" y="348"/>
                </a:cxn>
              </a:cxnLst>
              <a:rect l="0" t="0" r="r" b="b"/>
              <a:pathLst>
                <a:path w="793" h="451">
                  <a:moveTo>
                    <a:pt x="216" y="348"/>
                  </a:moveTo>
                  <a:lnTo>
                    <a:pt x="249" y="324"/>
                  </a:lnTo>
                  <a:lnTo>
                    <a:pt x="278" y="302"/>
                  </a:lnTo>
                  <a:lnTo>
                    <a:pt x="306" y="281"/>
                  </a:lnTo>
                  <a:lnTo>
                    <a:pt x="334" y="261"/>
                  </a:lnTo>
                  <a:lnTo>
                    <a:pt x="363" y="240"/>
                  </a:lnTo>
                  <a:lnTo>
                    <a:pt x="393" y="221"/>
                  </a:lnTo>
                  <a:lnTo>
                    <a:pt x="425" y="202"/>
                  </a:lnTo>
                  <a:lnTo>
                    <a:pt x="459" y="183"/>
                  </a:lnTo>
                  <a:lnTo>
                    <a:pt x="490" y="174"/>
                  </a:lnTo>
                  <a:lnTo>
                    <a:pt x="539" y="164"/>
                  </a:lnTo>
                  <a:lnTo>
                    <a:pt x="661" y="149"/>
                  </a:lnTo>
                  <a:lnTo>
                    <a:pt x="766" y="143"/>
                  </a:lnTo>
                  <a:lnTo>
                    <a:pt x="793" y="146"/>
                  </a:lnTo>
                  <a:lnTo>
                    <a:pt x="792" y="155"/>
                  </a:lnTo>
                  <a:lnTo>
                    <a:pt x="407" y="308"/>
                  </a:lnTo>
                  <a:lnTo>
                    <a:pt x="383" y="325"/>
                  </a:lnTo>
                  <a:lnTo>
                    <a:pt x="359" y="342"/>
                  </a:lnTo>
                  <a:lnTo>
                    <a:pt x="335" y="361"/>
                  </a:lnTo>
                  <a:lnTo>
                    <a:pt x="313" y="380"/>
                  </a:lnTo>
                  <a:lnTo>
                    <a:pt x="290" y="399"/>
                  </a:lnTo>
                  <a:lnTo>
                    <a:pt x="268" y="418"/>
                  </a:lnTo>
                  <a:lnTo>
                    <a:pt x="244" y="436"/>
                  </a:lnTo>
                  <a:lnTo>
                    <a:pt x="219" y="451"/>
                  </a:lnTo>
                  <a:lnTo>
                    <a:pt x="186" y="448"/>
                  </a:lnTo>
                  <a:lnTo>
                    <a:pt x="167" y="433"/>
                  </a:lnTo>
                  <a:lnTo>
                    <a:pt x="146" y="411"/>
                  </a:lnTo>
                  <a:lnTo>
                    <a:pt x="126" y="383"/>
                  </a:lnTo>
                  <a:lnTo>
                    <a:pt x="106" y="350"/>
                  </a:lnTo>
                  <a:lnTo>
                    <a:pt x="87" y="313"/>
                  </a:lnTo>
                  <a:lnTo>
                    <a:pt x="68" y="274"/>
                  </a:lnTo>
                  <a:lnTo>
                    <a:pt x="50" y="233"/>
                  </a:lnTo>
                  <a:lnTo>
                    <a:pt x="34" y="192"/>
                  </a:lnTo>
                  <a:lnTo>
                    <a:pt x="21" y="151"/>
                  </a:lnTo>
                  <a:lnTo>
                    <a:pt x="11" y="112"/>
                  </a:lnTo>
                  <a:lnTo>
                    <a:pt x="0" y="45"/>
                  </a:lnTo>
                  <a:lnTo>
                    <a:pt x="6" y="0"/>
                  </a:lnTo>
                  <a:lnTo>
                    <a:pt x="15" y="10"/>
                  </a:lnTo>
                  <a:lnTo>
                    <a:pt x="27" y="51"/>
                  </a:lnTo>
                  <a:lnTo>
                    <a:pt x="39" y="100"/>
                  </a:lnTo>
                  <a:lnTo>
                    <a:pt x="48" y="132"/>
                  </a:lnTo>
                  <a:lnTo>
                    <a:pt x="57" y="151"/>
                  </a:lnTo>
                  <a:lnTo>
                    <a:pt x="65" y="170"/>
                  </a:lnTo>
                  <a:lnTo>
                    <a:pt x="75" y="186"/>
                  </a:lnTo>
                  <a:lnTo>
                    <a:pt x="84" y="201"/>
                  </a:lnTo>
                  <a:lnTo>
                    <a:pt x="102" y="227"/>
                  </a:lnTo>
                  <a:lnTo>
                    <a:pt x="123" y="250"/>
                  </a:lnTo>
                  <a:lnTo>
                    <a:pt x="132" y="261"/>
                  </a:lnTo>
                  <a:lnTo>
                    <a:pt x="143" y="273"/>
                  </a:lnTo>
                  <a:lnTo>
                    <a:pt x="165" y="294"/>
                  </a:lnTo>
                  <a:lnTo>
                    <a:pt x="177" y="306"/>
                  </a:lnTo>
                  <a:lnTo>
                    <a:pt x="190" y="319"/>
                  </a:lnTo>
                  <a:lnTo>
                    <a:pt x="203" y="332"/>
                  </a:lnTo>
                  <a:lnTo>
                    <a:pt x="216" y="348"/>
                  </a:lnTo>
                  <a:lnTo>
                    <a:pt x="216" y="348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auto">
            <a:xfrm>
              <a:off x="741" y="1358"/>
              <a:ext cx="329" cy="9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99" y="19"/>
                </a:cxn>
                <a:cxn ang="0">
                  <a:pos x="138" y="44"/>
                </a:cxn>
                <a:cxn ang="0">
                  <a:pos x="157" y="58"/>
                </a:cxn>
                <a:cxn ang="0">
                  <a:pos x="176" y="71"/>
                </a:cxn>
                <a:cxn ang="0">
                  <a:pos x="194" y="86"/>
                </a:cxn>
                <a:cxn ang="0">
                  <a:pos x="213" y="101"/>
                </a:cxn>
                <a:cxn ang="0">
                  <a:pos x="232" y="115"/>
                </a:cxn>
                <a:cxn ang="0">
                  <a:pos x="251" y="128"/>
                </a:cxn>
                <a:cxn ang="0">
                  <a:pos x="270" y="141"/>
                </a:cxn>
                <a:cxn ang="0">
                  <a:pos x="289" y="155"/>
                </a:cxn>
                <a:cxn ang="0">
                  <a:pos x="310" y="165"/>
                </a:cxn>
                <a:cxn ang="0">
                  <a:pos x="331" y="175"/>
                </a:cxn>
                <a:cxn ang="0">
                  <a:pos x="375" y="188"/>
                </a:cxn>
                <a:cxn ang="0">
                  <a:pos x="399" y="185"/>
                </a:cxn>
                <a:cxn ang="0">
                  <a:pos x="420" y="171"/>
                </a:cxn>
                <a:cxn ang="0">
                  <a:pos x="439" y="153"/>
                </a:cxn>
                <a:cxn ang="0">
                  <a:pos x="460" y="139"/>
                </a:cxn>
                <a:cxn ang="0">
                  <a:pos x="507" y="124"/>
                </a:cxn>
                <a:cxn ang="0">
                  <a:pos x="570" y="111"/>
                </a:cxn>
                <a:cxn ang="0">
                  <a:pos x="640" y="100"/>
                </a:cxn>
                <a:cxn ang="0">
                  <a:pos x="717" y="93"/>
                </a:cxn>
                <a:cxn ang="0">
                  <a:pos x="864" y="91"/>
                </a:cxn>
                <a:cxn ang="0">
                  <a:pos x="974" y="113"/>
                </a:cxn>
                <a:cxn ang="0">
                  <a:pos x="987" y="131"/>
                </a:cxn>
                <a:cxn ang="0">
                  <a:pos x="982" y="139"/>
                </a:cxn>
                <a:cxn ang="0">
                  <a:pos x="969" y="144"/>
                </a:cxn>
                <a:cxn ang="0">
                  <a:pos x="857" y="136"/>
                </a:cxn>
                <a:cxn ang="0">
                  <a:pos x="765" y="146"/>
                </a:cxn>
                <a:cxn ang="0">
                  <a:pos x="671" y="169"/>
                </a:cxn>
                <a:cxn ang="0">
                  <a:pos x="625" y="184"/>
                </a:cxn>
                <a:cxn ang="0">
                  <a:pos x="580" y="200"/>
                </a:cxn>
                <a:cxn ang="0">
                  <a:pos x="535" y="216"/>
                </a:cxn>
                <a:cxn ang="0">
                  <a:pos x="492" y="232"/>
                </a:cxn>
                <a:cxn ang="0">
                  <a:pos x="456" y="250"/>
                </a:cxn>
                <a:cxn ang="0">
                  <a:pos x="423" y="269"/>
                </a:cxn>
                <a:cxn ang="0">
                  <a:pos x="387" y="281"/>
                </a:cxn>
                <a:cxn ang="0">
                  <a:pos x="347" y="278"/>
                </a:cxn>
                <a:cxn ang="0">
                  <a:pos x="304" y="264"/>
                </a:cxn>
                <a:cxn ang="0">
                  <a:pos x="262" y="243"/>
                </a:cxn>
                <a:cxn ang="0">
                  <a:pos x="242" y="231"/>
                </a:cxn>
                <a:cxn ang="0">
                  <a:pos x="220" y="216"/>
                </a:cxn>
                <a:cxn ang="0">
                  <a:pos x="200" y="203"/>
                </a:cxn>
                <a:cxn ang="0">
                  <a:pos x="180" y="188"/>
                </a:cxn>
                <a:cxn ang="0">
                  <a:pos x="160" y="174"/>
                </a:cxn>
                <a:cxn ang="0">
                  <a:pos x="140" y="158"/>
                </a:cxn>
                <a:cxn ang="0">
                  <a:pos x="121" y="144"/>
                </a:cxn>
                <a:cxn ang="0">
                  <a:pos x="100" y="128"/>
                </a:cxn>
                <a:cxn ang="0">
                  <a:pos x="81" y="114"/>
                </a:cxn>
                <a:cxn ang="0">
                  <a:pos x="61" y="100"/>
                </a:cxn>
                <a:cxn ang="0">
                  <a:pos x="42" y="87"/>
                </a:cxn>
                <a:cxn ang="0">
                  <a:pos x="23" y="75"/>
                </a:cxn>
                <a:cxn ang="0">
                  <a:pos x="0" y="47"/>
                </a:cxn>
                <a:cxn ang="0">
                  <a:pos x="3" y="19"/>
                </a:cxn>
                <a:cxn ang="0">
                  <a:pos x="12" y="7"/>
                </a:cxn>
                <a:cxn ang="0">
                  <a:pos x="24" y="0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987" h="281">
                  <a:moveTo>
                    <a:pt x="59" y="0"/>
                  </a:moveTo>
                  <a:lnTo>
                    <a:pt x="99" y="19"/>
                  </a:lnTo>
                  <a:lnTo>
                    <a:pt x="138" y="44"/>
                  </a:lnTo>
                  <a:lnTo>
                    <a:pt x="157" y="58"/>
                  </a:lnTo>
                  <a:lnTo>
                    <a:pt x="176" y="71"/>
                  </a:lnTo>
                  <a:lnTo>
                    <a:pt x="194" y="86"/>
                  </a:lnTo>
                  <a:lnTo>
                    <a:pt x="213" y="101"/>
                  </a:lnTo>
                  <a:lnTo>
                    <a:pt x="232" y="115"/>
                  </a:lnTo>
                  <a:lnTo>
                    <a:pt x="251" y="128"/>
                  </a:lnTo>
                  <a:lnTo>
                    <a:pt x="270" y="141"/>
                  </a:lnTo>
                  <a:lnTo>
                    <a:pt x="289" y="155"/>
                  </a:lnTo>
                  <a:lnTo>
                    <a:pt x="310" y="165"/>
                  </a:lnTo>
                  <a:lnTo>
                    <a:pt x="331" y="175"/>
                  </a:lnTo>
                  <a:lnTo>
                    <a:pt x="375" y="188"/>
                  </a:lnTo>
                  <a:lnTo>
                    <a:pt x="399" y="185"/>
                  </a:lnTo>
                  <a:lnTo>
                    <a:pt x="420" y="171"/>
                  </a:lnTo>
                  <a:lnTo>
                    <a:pt x="439" y="153"/>
                  </a:lnTo>
                  <a:lnTo>
                    <a:pt x="460" y="139"/>
                  </a:lnTo>
                  <a:lnTo>
                    <a:pt x="507" y="124"/>
                  </a:lnTo>
                  <a:lnTo>
                    <a:pt x="570" y="111"/>
                  </a:lnTo>
                  <a:lnTo>
                    <a:pt x="640" y="100"/>
                  </a:lnTo>
                  <a:lnTo>
                    <a:pt x="717" y="93"/>
                  </a:lnTo>
                  <a:lnTo>
                    <a:pt x="864" y="91"/>
                  </a:lnTo>
                  <a:lnTo>
                    <a:pt x="974" y="113"/>
                  </a:lnTo>
                  <a:lnTo>
                    <a:pt x="987" y="131"/>
                  </a:lnTo>
                  <a:lnTo>
                    <a:pt x="982" y="139"/>
                  </a:lnTo>
                  <a:lnTo>
                    <a:pt x="969" y="144"/>
                  </a:lnTo>
                  <a:lnTo>
                    <a:pt x="857" y="136"/>
                  </a:lnTo>
                  <a:lnTo>
                    <a:pt x="765" y="146"/>
                  </a:lnTo>
                  <a:lnTo>
                    <a:pt x="671" y="169"/>
                  </a:lnTo>
                  <a:lnTo>
                    <a:pt x="625" y="184"/>
                  </a:lnTo>
                  <a:lnTo>
                    <a:pt x="580" y="200"/>
                  </a:lnTo>
                  <a:lnTo>
                    <a:pt x="535" y="216"/>
                  </a:lnTo>
                  <a:lnTo>
                    <a:pt x="492" y="232"/>
                  </a:lnTo>
                  <a:lnTo>
                    <a:pt x="456" y="250"/>
                  </a:lnTo>
                  <a:lnTo>
                    <a:pt x="423" y="269"/>
                  </a:lnTo>
                  <a:lnTo>
                    <a:pt x="387" y="281"/>
                  </a:lnTo>
                  <a:lnTo>
                    <a:pt x="347" y="278"/>
                  </a:lnTo>
                  <a:lnTo>
                    <a:pt x="304" y="264"/>
                  </a:lnTo>
                  <a:lnTo>
                    <a:pt x="262" y="243"/>
                  </a:lnTo>
                  <a:lnTo>
                    <a:pt x="242" y="231"/>
                  </a:lnTo>
                  <a:lnTo>
                    <a:pt x="220" y="216"/>
                  </a:lnTo>
                  <a:lnTo>
                    <a:pt x="200" y="203"/>
                  </a:lnTo>
                  <a:lnTo>
                    <a:pt x="180" y="188"/>
                  </a:lnTo>
                  <a:lnTo>
                    <a:pt x="160" y="174"/>
                  </a:lnTo>
                  <a:lnTo>
                    <a:pt x="140" y="158"/>
                  </a:lnTo>
                  <a:lnTo>
                    <a:pt x="121" y="144"/>
                  </a:lnTo>
                  <a:lnTo>
                    <a:pt x="100" y="128"/>
                  </a:lnTo>
                  <a:lnTo>
                    <a:pt x="81" y="114"/>
                  </a:lnTo>
                  <a:lnTo>
                    <a:pt x="61" y="100"/>
                  </a:lnTo>
                  <a:lnTo>
                    <a:pt x="42" y="87"/>
                  </a:lnTo>
                  <a:lnTo>
                    <a:pt x="23" y="75"/>
                  </a:lnTo>
                  <a:lnTo>
                    <a:pt x="0" y="47"/>
                  </a:lnTo>
                  <a:lnTo>
                    <a:pt x="3" y="19"/>
                  </a:lnTo>
                  <a:lnTo>
                    <a:pt x="12" y="7"/>
                  </a:lnTo>
                  <a:lnTo>
                    <a:pt x="24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auto">
            <a:xfrm>
              <a:off x="378" y="869"/>
              <a:ext cx="297" cy="437"/>
            </a:xfrm>
            <a:custGeom>
              <a:avLst/>
              <a:gdLst/>
              <a:ahLst/>
              <a:cxnLst>
                <a:cxn ang="0">
                  <a:pos x="133" y="986"/>
                </a:cxn>
                <a:cxn ang="0">
                  <a:pos x="93" y="894"/>
                </a:cxn>
                <a:cxn ang="0">
                  <a:pos x="35" y="780"/>
                </a:cxn>
                <a:cxn ang="0">
                  <a:pos x="5" y="598"/>
                </a:cxn>
                <a:cxn ang="0">
                  <a:pos x="57" y="548"/>
                </a:cxn>
                <a:cxn ang="0">
                  <a:pos x="93" y="463"/>
                </a:cxn>
                <a:cxn ang="0">
                  <a:pos x="64" y="210"/>
                </a:cxn>
                <a:cxn ang="0">
                  <a:pos x="152" y="182"/>
                </a:cxn>
                <a:cxn ang="0">
                  <a:pos x="207" y="60"/>
                </a:cxn>
                <a:cxn ang="0">
                  <a:pos x="268" y="9"/>
                </a:cxn>
                <a:cxn ang="0">
                  <a:pos x="420" y="66"/>
                </a:cxn>
                <a:cxn ang="0">
                  <a:pos x="497" y="107"/>
                </a:cxn>
                <a:cxn ang="0">
                  <a:pos x="622" y="100"/>
                </a:cxn>
                <a:cxn ang="0">
                  <a:pos x="615" y="270"/>
                </a:cxn>
                <a:cxn ang="0">
                  <a:pos x="565" y="391"/>
                </a:cxn>
                <a:cxn ang="0">
                  <a:pos x="722" y="416"/>
                </a:cxn>
                <a:cxn ang="0">
                  <a:pos x="731" y="631"/>
                </a:cxn>
                <a:cxn ang="0">
                  <a:pos x="817" y="668"/>
                </a:cxn>
                <a:cxn ang="0">
                  <a:pos x="890" y="767"/>
                </a:cxn>
                <a:cxn ang="0">
                  <a:pos x="852" y="932"/>
                </a:cxn>
                <a:cxn ang="0">
                  <a:pos x="810" y="1033"/>
                </a:cxn>
                <a:cxn ang="0">
                  <a:pos x="766" y="1123"/>
                </a:cxn>
                <a:cxn ang="0">
                  <a:pos x="709" y="1211"/>
                </a:cxn>
                <a:cxn ang="0">
                  <a:pos x="651" y="1155"/>
                </a:cxn>
                <a:cxn ang="0">
                  <a:pos x="709" y="1065"/>
                </a:cxn>
                <a:cxn ang="0">
                  <a:pos x="778" y="958"/>
                </a:cxn>
                <a:cxn ang="0">
                  <a:pos x="829" y="793"/>
                </a:cxn>
                <a:cxn ang="0">
                  <a:pos x="779" y="731"/>
                </a:cxn>
                <a:cxn ang="0">
                  <a:pos x="651" y="808"/>
                </a:cxn>
                <a:cxn ang="0">
                  <a:pos x="590" y="766"/>
                </a:cxn>
                <a:cxn ang="0">
                  <a:pos x="629" y="655"/>
                </a:cxn>
                <a:cxn ang="0">
                  <a:pos x="679" y="513"/>
                </a:cxn>
                <a:cxn ang="0">
                  <a:pos x="642" y="443"/>
                </a:cxn>
                <a:cxn ang="0">
                  <a:pos x="518" y="501"/>
                </a:cxn>
                <a:cxn ang="0">
                  <a:pos x="455" y="468"/>
                </a:cxn>
                <a:cxn ang="0">
                  <a:pos x="499" y="353"/>
                </a:cxn>
                <a:cxn ang="0">
                  <a:pos x="564" y="161"/>
                </a:cxn>
                <a:cxn ang="0">
                  <a:pos x="459" y="245"/>
                </a:cxn>
                <a:cxn ang="0">
                  <a:pos x="399" y="287"/>
                </a:cxn>
                <a:cxn ang="0">
                  <a:pos x="363" y="107"/>
                </a:cxn>
                <a:cxn ang="0">
                  <a:pos x="289" y="62"/>
                </a:cxn>
                <a:cxn ang="0">
                  <a:pos x="214" y="249"/>
                </a:cxn>
                <a:cxn ang="0">
                  <a:pos x="132" y="248"/>
                </a:cxn>
                <a:cxn ang="0">
                  <a:pos x="148" y="437"/>
                </a:cxn>
                <a:cxn ang="0">
                  <a:pos x="194" y="579"/>
                </a:cxn>
                <a:cxn ang="0">
                  <a:pos x="157" y="658"/>
                </a:cxn>
                <a:cxn ang="0">
                  <a:pos x="64" y="650"/>
                </a:cxn>
                <a:cxn ang="0">
                  <a:pos x="90" y="767"/>
                </a:cxn>
                <a:cxn ang="0">
                  <a:pos x="145" y="837"/>
                </a:cxn>
                <a:cxn ang="0">
                  <a:pos x="194" y="889"/>
                </a:cxn>
                <a:cxn ang="0">
                  <a:pos x="245" y="945"/>
                </a:cxn>
                <a:cxn ang="0">
                  <a:pos x="240" y="1020"/>
                </a:cxn>
                <a:cxn ang="0">
                  <a:pos x="121" y="1100"/>
                </a:cxn>
                <a:cxn ang="0">
                  <a:pos x="190" y="1168"/>
                </a:cxn>
                <a:cxn ang="0">
                  <a:pos x="306" y="1226"/>
                </a:cxn>
                <a:cxn ang="0">
                  <a:pos x="451" y="1265"/>
                </a:cxn>
                <a:cxn ang="0">
                  <a:pos x="428" y="1307"/>
                </a:cxn>
                <a:cxn ang="0">
                  <a:pos x="215" y="1276"/>
                </a:cxn>
                <a:cxn ang="0">
                  <a:pos x="107" y="1200"/>
                </a:cxn>
                <a:cxn ang="0">
                  <a:pos x="55" y="1080"/>
                </a:cxn>
              </a:cxnLst>
              <a:rect l="0" t="0" r="r" b="b"/>
              <a:pathLst>
                <a:path w="890" h="1312">
                  <a:moveTo>
                    <a:pt x="64" y="1027"/>
                  </a:moveTo>
                  <a:lnTo>
                    <a:pt x="86" y="1012"/>
                  </a:lnTo>
                  <a:lnTo>
                    <a:pt x="110" y="999"/>
                  </a:lnTo>
                  <a:lnTo>
                    <a:pt x="133" y="986"/>
                  </a:lnTo>
                  <a:lnTo>
                    <a:pt x="158" y="974"/>
                  </a:lnTo>
                  <a:lnTo>
                    <a:pt x="137" y="954"/>
                  </a:lnTo>
                  <a:lnTo>
                    <a:pt x="114" y="926"/>
                  </a:lnTo>
                  <a:lnTo>
                    <a:pt x="93" y="894"/>
                  </a:lnTo>
                  <a:lnTo>
                    <a:pt x="82" y="876"/>
                  </a:lnTo>
                  <a:lnTo>
                    <a:pt x="71" y="858"/>
                  </a:lnTo>
                  <a:lnTo>
                    <a:pt x="51" y="819"/>
                  </a:lnTo>
                  <a:lnTo>
                    <a:pt x="35" y="780"/>
                  </a:lnTo>
                  <a:lnTo>
                    <a:pt x="20" y="739"/>
                  </a:lnTo>
                  <a:lnTo>
                    <a:pt x="8" y="700"/>
                  </a:lnTo>
                  <a:lnTo>
                    <a:pt x="0" y="627"/>
                  </a:lnTo>
                  <a:lnTo>
                    <a:pt x="5" y="598"/>
                  </a:lnTo>
                  <a:lnTo>
                    <a:pt x="14" y="574"/>
                  </a:lnTo>
                  <a:lnTo>
                    <a:pt x="23" y="564"/>
                  </a:lnTo>
                  <a:lnTo>
                    <a:pt x="32" y="557"/>
                  </a:lnTo>
                  <a:lnTo>
                    <a:pt x="57" y="548"/>
                  </a:lnTo>
                  <a:lnTo>
                    <a:pt x="133" y="558"/>
                  </a:lnTo>
                  <a:lnTo>
                    <a:pt x="119" y="530"/>
                  </a:lnTo>
                  <a:lnTo>
                    <a:pt x="106" y="498"/>
                  </a:lnTo>
                  <a:lnTo>
                    <a:pt x="93" y="463"/>
                  </a:lnTo>
                  <a:lnTo>
                    <a:pt x="82" y="428"/>
                  </a:lnTo>
                  <a:lnTo>
                    <a:pt x="56" y="289"/>
                  </a:lnTo>
                  <a:lnTo>
                    <a:pt x="58" y="232"/>
                  </a:lnTo>
                  <a:lnTo>
                    <a:pt x="64" y="210"/>
                  </a:lnTo>
                  <a:lnTo>
                    <a:pt x="74" y="192"/>
                  </a:lnTo>
                  <a:lnTo>
                    <a:pt x="87" y="179"/>
                  </a:lnTo>
                  <a:lnTo>
                    <a:pt x="105" y="173"/>
                  </a:lnTo>
                  <a:lnTo>
                    <a:pt x="152" y="182"/>
                  </a:lnTo>
                  <a:lnTo>
                    <a:pt x="162" y="147"/>
                  </a:lnTo>
                  <a:lnTo>
                    <a:pt x="175" y="115"/>
                  </a:lnTo>
                  <a:lnTo>
                    <a:pt x="189" y="85"/>
                  </a:lnTo>
                  <a:lnTo>
                    <a:pt x="207" y="60"/>
                  </a:lnTo>
                  <a:lnTo>
                    <a:pt x="215" y="49"/>
                  </a:lnTo>
                  <a:lnTo>
                    <a:pt x="226" y="38"/>
                  </a:lnTo>
                  <a:lnTo>
                    <a:pt x="246" y="22"/>
                  </a:lnTo>
                  <a:lnTo>
                    <a:pt x="268" y="9"/>
                  </a:lnTo>
                  <a:lnTo>
                    <a:pt x="290" y="1"/>
                  </a:lnTo>
                  <a:lnTo>
                    <a:pt x="336" y="0"/>
                  </a:lnTo>
                  <a:lnTo>
                    <a:pt x="381" y="22"/>
                  </a:lnTo>
                  <a:lnTo>
                    <a:pt x="420" y="66"/>
                  </a:lnTo>
                  <a:lnTo>
                    <a:pt x="438" y="98"/>
                  </a:lnTo>
                  <a:lnTo>
                    <a:pt x="452" y="137"/>
                  </a:lnTo>
                  <a:lnTo>
                    <a:pt x="476" y="120"/>
                  </a:lnTo>
                  <a:lnTo>
                    <a:pt x="497" y="107"/>
                  </a:lnTo>
                  <a:lnTo>
                    <a:pt x="535" y="88"/>
                  </a:lnTo>
                  <a:lnTo>
                    <a:pt x="566" y="79"/>
                  </a:lnTo>
                  <a:lnTo>
                    <a:pt x="590" y="79"/>
                  </a:lnTo>
                  <a:lnTo>
                    <a:pt x="622" y="100"/>
                  </a:lnTo>
                  <a:lnTo>
                    <a:pt x="634" y="144"/>
                  </a:lnTo>
                  <a:lnTo>
                    <a:pt x="631" y="204"/>
                  </a:lnTo>
                  <a:lnTo>
                    <a:pt x="623" y="237"/>
                  </a:lnTo>
                  <a:lnTo>
                    <a:pt x="615" y="270"/>
                  </a:lnTo>
                  <a:lnTo>
                    <a:pt x="603" y="304"/>
                  </a:lnTo>
                  <a:lnTo>
                    <a:pt x="591" y="335"/>
                  </a:lnTo>
                  <a:lnTo>
                    <a:pt x="578" y="364"/>
                  </a:lnTo>
                  <a:lnTo>
                    <a:pt x="565" y="391"/>
                  </a:lnTo>
                  <a:lnTo>
                    <a:pt x="603" y="380"/>
                  </a:lnTo>
                  <a:lnTo>
                    <a:pt x="637" y="376"/>
                  </a:lnTo>
                  <a:lnTo>
                    <a:pt x="688" y="386"/>
                  </a:lnTo>
                  <a:lnTo>
                    <a:pt x="722" y="416"/>
                  </a:lnTo>
                  <a:lnTo>
                    <a:pt x="741" y="460"/>
                  </a:lnTo>
                  <a:lnTo>
                    <a:pt x="747" y="513"/>
                  </a:lnTo>
                  <a:lnTo>
                    <a:pt x="744" y="572"/>
                  </a:lnTo>
                  <a:lnTo>
                    <a:pt x="731" y="631"/>
                  </a:lnTo>
                  <a:lnTo>
                    <a:pt x="721" y="658"/>
                  </a:lnTo>
                  <a:lnTo>
                    <a:pt x="711" y="685"/>
                  </a:lnTo>
                  <a:lnTo>
                    <a:pt x="771" y="669"/>
                  </a:lnTo>
                  <a:lnTo>
                    <a:pt x="817" y="668"/>
                  </a:lnTo>
                  <a:lnTo>
                    <a:pt x="851" y="679"/>
                  </a:lnTo>
                  <a:lnTo>
                    <a:pt x="873" y="699"/>
                  </a:lnTo>
                  <a:lnTo>
                    <a:pt x="886" y="729"/>
                  </a:lnTo>
                  <a:lnTo>
                    <a:pt x="890" y="767"/>
                  </a:lnTo>
                  <a:lnTo>
                    <a:pt x="886" y="810"/>
                  </a:lnTo>
                  <a:lnTo>
                    <a:pt x="876" y="857"/>
                  </a:lnTo>
                  <a:lnTo>
                    <a:pt x="861" y="907"/>
                  </a:lnTo>
                  <a:lnTo>
                    <a:pt x="852" y="932"/>
                  </a:lnTo>
                  <a:lnTo>
                    <a:pt x="842" y="958"/>
                  </a:lnTo>
                  <a:lnTo>
                    <a:pt x="833" y="983"/>
                  </a:lnTo>
                  <a:lnTo>
                    <a:pt x="822" y="1008"/>
                  </a:lnTo>
                  <a:lnTo>
                    <a:pt x="810" y="1033"/>
                  </a:lnTo>
                  <a:lnTo>
                    <a:pt x="800" y="1057"/>
                  </a:lnTo>
                  <a:lnTo>
                    <a:pt x="788" y="1080"/>
                  </a:lnTo>
                  <a:lnTo>
                    <a:pt x="777" y="1101"/>
                  </a:lnTo>
                  <a:lnTo>
                    <a:pt x="766" y="1123"/>
                  </a:lnTo>
                  <a:lnTo>
                    <a:pt x="755" y="1140"/>
                  </a:lnTo>
                  <a:lnTo>
                    <a:pt x="736" y="1174"/>
                  </a:lnTo>
                  <a:lnTo>
                    <a:pt x="722" y="1198"/>
                  </a:lnTo>
                  <a:lnTo>
                    <a:pt x="709" y="1211"/>
                  </a:lnTo>
                  <a:lnTo>
                    <a:pt x="695" y="1217"/>
                  </a:lnTo>
                  <a:lnTo>
                    <a:pt x="665" y="1212"/>
                  </a:lnTo>
                  <a:lnTo>
                    <a:pt x="647" y="1189"/>
                  </a:lnTo>
                  <a:lnTo>
                    <a:pt x="651" y="1155"/>
                  </a:lnTo>
                  <a:lnTo>
                    <a:pt x="663" y="1136"/>
                  </a:lnTo>
                  <a:lnTo>
                    <a:pt x="676" y="1113"/>
                  </a:lnTo>
                  <a:lnTo>
                    <a:pt x="691" y="1090"/>
                  </a:lnTo>
                  <a:lnTo>
                    <a:pt x="709" y="1065"/>
                  </a:lnTo>
                  <a:lnTo>
                    <a:pt x="727" y="1040"/>
                  </a:lnTo>
                  <a:lnTo>
                    <a:pt x="744" y="1013"/>
                  </a:lnTo>
                  <a:lnTo>
                    <a:pt x="761" y="987"/>
                  </a:lnTo>
                  <a:lnTo>
                    <a:pt x="778" y="958"/>
                  </a:lnTo>
                  <a:lnTo>
                    <a:pt x="794" y="931"/>
                  </a:lnTo>
                  <a:lnTo>
                    <a:pt x="807" y="902"/>
                  </a:lnTo>
                  <a:lnTo>
                    <a:pt x="824" y="846"/>
                  </a:lnTo>
                  <a:lnTo>
                    <a:pt x="829" y="793"/>
                  </a:lnTo>
                  <a:lnTo>
                    <a:pt x="824" y="767"/>
                  </a:lnTo>
                  <a:lnTo>
                    <a:pt x="814" y="742"/>
                  </a:lnTo>
                  <a:lnTo>
                    <a:pt x="800" y="730"/>
                  </a:lnTo>
                  <a:lnTo>
                    <a:pt x="779" y="731"/>
                  </a:lnTo>
                  <a:lnTo>
                    <a:pt x="726" y="756"/>
                  </a:lnTo>
                  <a:lnTo>
                    <a:pt x="698" y="775"/>
                  </a:lnTo>
                  <a:lnTo>
                    <a:pt x="672" y="794"/>
                  </a:lnTo>
                  <a:lnTo>
                    <a:pt x="651" y="808"/>
                  </a:lnTo>
                  <a:lnTo>
                    <a:pt x="637" y="817"/>
                  </a:lnTo>
                  <a:lnTo>
                    <a:pt x="600" y="824"/>
                  </a:lnTo>
                  <a:lnTo>
                    <a:pt x="587" y="805"/>
                  </a:lnTo>
                  <a:lnTo>
                    <a:pt x="590" y="766"/>
                  </a:lnTo>
                  <a:lnTo>
                    <a:pt x="597" y="741"/>
                  </a:lnTo>
                  <a:lnTo>
                    <a:pt x="607" y="713"/>
                  </a:lnTo>
                  <a:lnTo>
                    <a:pt x="617" y="685"/>
                  </a:lnTo>
                  <a:lnTo>
                    <a:pt x="629" y="655"/>
                  </a:lnTo>
                  <a:lnTo>
                    <a:pt x="641" y="625"/>
                  </a:lnTo>
                  <a:lnTo>
                    <a:pt x="653" y="598"/>
                  </a:lnTo>
                  <a:lnTo>
                    <a:pt x="671" y="548"/>
                  </a:lnTo>
                  <a:lnTo>
                    <a:pt x="679" y="513"/>
                  </a:lnTo>
                  <a:lnTo>
                    <a:pt x="677" y="480"/>
                  </a:lnTo>
                  <a:lnTo>
                    <a:pt x="670" y="458"/>
                  </a:lnTo>
                  <a:lnTo>
                    <a:pt x="658" y="447"/>
                  </a:lnTo>
                  <a:lnTo>
                    <a:pt x="642" y="443"/>
                  </a:lnTo>
                  <a:lnTo>
                    <a:pt x="604" y="453"/>
                  </a:lnTo>
                  <a:lnTo>
                    <a:pt x="560" y="476"/>
                  </a:lnTo>
                  <a:lnTo>
                    <a:pt x="539" y="489"/>
                  </a:lnTo>
                  <a:lnTo>
                    <a:pt x="518" y="501"/>
                  </a:lnTo>
                  <a:lnTo>
                    <a:pt x="499" y="512"/>
                  </a:lnTo>
                  <a:lnTo>
                    <a:pt x="482" y="517"/>
                  </a:lnTo>
                  <a:lnTo>
                    <a:pt x="459" y="510"/>
                  </a:lnTo>
                  <a:lnTo>
                    <a:pt x="455" y="468"/>
                  </a:lnTo>
                  <a:lnTo>
                    <a:pt x="464" y="429"/>
                  </a:lnTo>
                  <a:lnTo>
                    <a:pt x="479" y="391"/>
                  </a:lnTo>
                  <a:lnTo>
                    <a:pt x="489" y="372"/>
                  </a:lnTo>
                  <a:lnTo>
                    <a:pt x="499" y="353"/>
                  </a:lnTo>
                  <a:lnTo>
                    <a:pt x="519" y="314"/>
                  </a:lnTo>
                  <a:lnTo>
                    <a:pt x="539" y="278"/>
                  </a:lnTo>
                  <a:lnTo>
                    <a:pt x="554" y="239"/>
                  </a:lnTo>
                  <a:lnTo>
                    <a:pt x="564" y="161"/>
                  </a:lnTo>
                  <a:lnTo>
                    <a:pt x="522" y="180"/>
                  </a:lnTo>
                  <a:lnTo>
                    <a:pt x="495" y="203"/>
                  </a:lnTo>
                  <a:lnTo>
                    <a:pt x="472" y="230"/>
                  </a:lnTo>
                  <a:lnTo>
                    <a:pt x="459" y="245"/>
                  </a:lnTo>
                  <a:lnTo>
                    <a:pt x="446" y="264"/>
                  </a:lnTo>
                  <a:lnTo>
                    <a:pt x="428" y="284"/>
                  </a:lnTo>
                  <a:lnTo>
                    <a:pt x="415" y="293"/>
                  </a:lnTo>
                  <a:lnTo>
                    <a:pt x="399" y="287"/>
                  </a:lnTo>
                  <a:lnTo>
                    <a:pt x="384" y="209"/>
                  </a:lnTo>
                  <a:lnTo>
                    <a:pt x="377" y="156"/>
                  </a:lnTo>
                  <a:lnTo>
                    <a:pt x="371" y="130"/>
                  </a:lnTo>
                  <a:lnTo>
                    <a:pt x="363" y="107"/>
                  </a:lnTo>
                  <a:lnTo>
                    <a:pt x="351" y="87"/>
                  </a:lnTo>
                  <a:lnTo>
                    <a:pt x="336" y="73"/>
                  </a:lnTo>
                  <a:lnTo>
                    <a:pt x="315" y="63"/>
                  </a:lnTo>
                  <a:lnTo>
                    <a:pt x="289" y="62"/>
                  </a:lnTo>
                  <a:lnTo>
                    <a:pt x="258" y="78"/>
                  </a:lnTo>
                  <a:lnTo>
                    <a:pt x="239" y="113"/>
                  </a:lnTo>
                  <a:lnTo>
                    <a:pt x="223" y="207"/>
                  </a:lnTo>
                  <a:lnTo>
                    <a:pt x="214" y="249"/>
                  </a:lnTo>
                  <a:lnTo>
                    <a:pt x="208" y="264"/>
                  </a:lnTo>
                  <a:lnTo>
                    <a:pt x="200" y="275"/>
                  </a:lnTo>
                  <a:lnTo>
                    <a:pt x="175" y="278"/>
                  </a:lnTo>
                  <a:lnTo>
                    <a:pt x="132" y="248"/>
                  </a:lnTo>
                  <a:lnTo>
                    <a:pt x="119" y="298"/>
                  </a:lnTo>
                  <a:lnTo>
                    <a:pt x="127" y="363"/>
                  </a:lnTo>
                  <a:lnTo>
                    <a:pt x="136" y="399"/>
                  </a:lnTo>
                  <a:lnTo>
                    <a:pt x="148" y="437"/>
                  </a:lnTo>
                  <a:lnTo>
                    <a:pt x="159" y="475"/>
                  </a:lnTo>
                  <a:lnTo>
                    <a:pt x="173" y="512"/>
                  </a:lnTo>
                  <a:lnTo>
                    <a:pt x="184" y="547"/>
                  </a:lnTo>
                  <a:lnTo>
                    <a:pt x="194" y="579"/>
                  </a:lnTo>
                  <a:lnTo>
                    <a:pt x="204" y="631"/>
                  </a:lnTo>
                  <a:lnTo>
                    <a:pt x="201" y="649"/>
                  </a:lnTo>
                  <a:lnTo>
                    <a:pt x="194" y="660"/>
                  </a:lnTo>
                  <a:lnTo>
                    <a:pt x="157" y="658"/>
                  </a:lnTo>
                  <a:lnTo>
                    <a:pt x="118" y="638"/>
                  </a:lnTo>
                  <a:lnTo>
                    <a:pt x="99" y="627"/>
                  </a:lnTo>
                  <a:lnTo>
                    <a:pt x="77" y="622"/>
                  </a:lnTo>
                  <a:lnTo>
                    <a:pt x="64" y="650"/>
                  </a:lnTo>
                  <a:lnTo>
                    <a:pt x="60" y="680"/>
                  </a:lnTo>
                  <a:lnTo>
                    <a:pt x="64" y="708"/>
                  </a:lnTo>
                  <a:lnTo>
                    <a:pt x="74" y="738"/>
                  </a:lnTo>
                  <a:lnTo>
                    <a:pt x="90" y="767"/>
                  </a:lnTo>
                  <a:lnTo>
                    <a:pt x="100" y="781"/>
                  </a:lnTo>
                  <a:lnTo>
                    <a:pt x="111" y="795"/>
                  </a:lnTo>
                  <a:lnTo>
                    <a:pt x="133" y="824"/>
                  </a:lnTo>
                  <a:lnTo>
                    <a:pt x="145" y="837"/>
                  </a:lnTo>
                  <a:lnTo>
                    <a:pt x="157" y="850"/>
                  </a:lnTo>
                  <a:lnTo>
                    <a:pt x="170" y="863"/>
                  </a:lnTo>
                  <a:lnTo>
                    <a:pt x="182" y="876"/>
                  </a:lnTo>
                  <a:lnTo>
                    <a:pt x="194" y="889"/>
                  </a:lnTo>
                  <a:lnTo>
                    <a:pt x="206" y="901"/>
                  </a:lnTo>
                  <a:lnTo>
                    <a:pt x="217" y="913"/>
                  </a:lnTo>
                  <a:lnTo>
                    <a:pt x="227" y="924"/>
                  </a:lnTo>
                  <a:lnTo>
                    <a:pt x="245" y="945"/>
                  </a:lnTo>
                  <a:lnTo>
                    <a:pt x="265" y="982"/>
                  </a:lnTo>
                  <a:lnTo>
                    <a:pt x="265" y="998"/>
                  </a:lnTo>
                  <a:lnTo>
                    <a:pt x="256" y="1009"/>
                  </a:lnTo>
                  <a:lnTo>
                    <a:pt x="240" y="1020"/>
                  </a:lnTo>
                  <a:lnTo>
                    <a:pt x="224" y="1027"/>
                  </a:lnTo>
                  <a:lnTo>
                    <a:pt x="188" y="1038"/>
                  </a:lnTo>
                  <a:lnTo>
                    <a:pt x="119" y="1067"/>
                  </a:lnTo>
                  <a:lnTo>
                    <a:pt x="121" y="1100"/>
                  </a:lnTo>
                  <a:lnTo>
                    <a:pt x="131" y="1118"/>
                  </a:lnTo>
                  <a:lnTo>
                    <a:pt x="148" y="1134"/>
                  </a:lnTo>
                  <a:lnTo>
                    <a:pt x="168" y="1151"/>
                  </a:lnTo>
                  <a:lnTo>
                    <a:pt x="190" y="1168"/>
                  </a:lnTo>
                  <a:lnTo>
                    <a:pt x="218" y="1183"/>
                  </a:lnTo>
                  <a:lnTo>
                    <a:pt x="246" y="1199"/>
                  </a:lnTo>
                  <a:lnTo>
                    <a:pt x="276" y="1213"/>
                  </a:lnTo>
                  <a:lnTo>
                    <a:pt x="306" y="1226"/>
                  </a:lnTo>
                  <a:lnTo>
                    <a:pt x="336" y="1237"/>
                  </a:lnTo>
                  <a:lnTo>
                    <a:pt x="364" y="1246"/>
                  </a:lnTo>
                  <a:lnTo>
                    <a:pt x="414" y="1261"/>
                  </a:lnTo>
                  <a:lnTo>
                    <a:pt x="451" y="1265"/>
                  </a:lnTo>
                  <a:lnTo>
                    <a:pt x="470" y="1277"/>
                  </a:lnTo>
                  <a:lnTo>
                    <a:pt x="469" y="1288"/>
                  </a:lnTo>
                  <a:lnTo>
                    <a:pt x="458" y="1296"/>
                  </a:lnTo>
                  <a:lnTo>
                    <a:pt x="428" y="1307"/>
                  </a:lnTo>
                  <a:lnTo>
                    <a:pt x="396" y="1312"/>
                  </a:lnTo>
                  <a:lnTo>
                    <a:pt x="326" y="1309"/>
                  </a:lnTo>
                  <a:lnTo>
                    <a:pt x="251" y="1290"/>
                  </a:lnTo>
                  <a:lnTo>
                    <a:pt x="215" y="1276"/>
                  </a:lnTo>
                  <a:lnTo>
                    <a:pt x="181" y="1258"/>
                  </a:lnTo>
                  <a:lnTo>
                    <a:pt x="149" y="1237"/>
                  </a:lnTo>
                  <a:lnTo>
                    <a:pt x="120" y="1213"/>
                  </a:lnTo>
                  <a:lnTo>
                    <a:pt x="107" y="1200"/>
                  </a:lnTo>
                  <a:lnTo>
                    <a:pt x="96" y="1187"/>
                  </a:lnTo>
                  <a:lnTo>
                    <a:pt x="76" y="1158"/>
                  </a:lnTo>
                  <a:lnTo>
                    <a:pt x="55" y="1095"/>
                  </a:lnTo>
                  <a:lnTo>
                    <a:pt x="55" y="1080"/>
                  </a:lnTo>
                  <a:lnTo>
                    <a:pt x="56" y="1062"/>
                  </a:lnTo>
                  <a:lnTo>
                    <a:pt x="64" y="1027"/>
                  </a:lnTo>
                  <a:lnTo>
                    <a:pt x="64" y="1027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auto">
            <a:xfrm>
              <a:off x="144" y="1331"/>
              <a:ext cx="419" cy="334"/>
            </a:xfrm>
            <a:custGeom>
              <a:avLst/>
              <a:gdLst/>
              <a:ahLst/>
              <a:cxnLst>
                <a:cxn ang="0">
                  <a:pos x="715" y="149"/>
                </a:cxn>
                <a:cxn ang="0">
                  <a:pos x="360" y="238"/>
                </a:cxn>
                <a:cxn ang="0">
                  <a:pos x="376" y="316"/>
                </a:cxn>
                <a:cxn ang="0">
                  <a:pos x="197" y="390"/>
                </a:cxn>
                <a:cxn ang="0">
                  <a:pos x="59" y="480"/>
                </a:cxn>
                <a:cxn ang="0">
                  <a:pos x="92" y="553"/>
                </a:cxn>
                <a:cxn ang="0">
                  <a:pos x="12" y="662"/>
                </a:cxn>
                <a:cxn ang="0">
                  <a:pos x="25" y="803"/>
                </a:cxn>
                <a:cxn ang="0">
                  <a:pos x="125" y="844"/>
                </a:cxn>
                <a:cxn ang="0">
                  <a:pos x="208" y="964"/>
                </a:cxn>
                <a:cxn ang="0">
                  <a:pos x="300" y="990"/>
                </a:cxn>
                <a:cxn ang="0">
                  <a:pos x="387" y="922"/>
                </a:cxn>
                <a:cxn ang="0">
                  <a:pos x="443" y="858"/>
                </a:cxn>
                <a:cxn ang="0">
                  <a:pos x="501" y="876"/>
                </a:cxn>
                <a:cxn ang="0">
                  <a:pos x="577" y="931"/>
                </a:cxn>
                <a:cxn ang="0">
                  <a:pos x="723" y="871"/>
                </a:cxn>
                <a:cxn ang="0">
                  <a:pos x="805" y="787"/>
                </a:cxn>
                <a:cxn ang="0">
                  <a:pos x="843" y="888"/>
                </a:cxn>
                <a:cxn ang="0">
                  <a:pos x="930" y="916"/>
                </a:cxn>
                <a:cxn ang="0">
                  <a:pos x="1036" y="844"/>
                </a:cxn>
                <a:cxn ang="0">
                  <a:pos x="1108" y="764"/>
                </a:cxn>
                <a:cxn ang="0">
                  <a:pos x="1171" y="677"/>
                </a:cxn>
                <a:cxn ang="0">
                  <a:pos x="1222" y="597"/>
                </a:cxn>
                <a:cxn ang="0">
                  <a:pos x="1256" y="506"/>
                </a:cxn>
                <a:cxn ang="0">
                  <a:pos x="1181" y="500"/>
                </a:cxn>
                <a:cxn ang="0">
                  <a:pos x="1119" y="622"/>
                </a:cxn>
                <a:cxn ang="0">
                  <a:pos x="1059" y="735"/>
                </a:cxn>
                <a:cxn ang="0">
                  <a:pos x="1002" y="804"/>
                </a:cxn>
                <a:cxn ang="0">
                  <a:pos x="905" y="847"/>
                </a:cxn>
                <a:cxn ang="0">
                  <a:pos x="883" y="656"/>
                </a:cxn>
                <a:cxn ang="0">
                  <a:pos x="815" y="641"/>
                </a:cxn>
                <a:cxn ang="0">
                  <a:pos x="739" y="731"/>
                </a:cxn>
                <a:cxn ang="0">
                  <a:pos x="666" y="821"/>
                </a:cxn>
                <a:cxn ang="0">
                  <a:pos x="589" y="863"/>
                </a:cxn>
                <a:cxn ang="0">
                  <a:pos x="545" y="672"/>
                </a:cxn>
                <a:cxn ang="0">
                  <a:pos x="460" y="700"/>
                </a:cxn>
                <a:cxn ang="0">
                  <a:pos x="401" y="787"/>
                </a:cxn>
                <a:cxn ang="0">
                  <a:pos x="353" y="858"/>
                </a:cxn>
                <a:cxn ang="0">
                  <a:pos x="296" y="912"/>
                </a:cxn>
                <a:cxn ang="0">
                  <a:pos x="291" y="807"/>
                </a:cxn>
                <a:cxn ang="0">
                  <a:pos x="305" y="714"/>
                </a:cxn>
                <a:cxn ang="0">
                  <a:pos x="181" y="762"/>
                </a:cxn>
                <a:cxn ang="0">
                  <a:pos x="56" y="733"/>
                </a:cxn>
                <a:cxn ang="0">
                  <a:pos x="92" y="647"/>
                </a:cxn>
                <a:cxn ang="0">
                  <a:pos x="196" y="549"/>
                </a:cxn>
                <a:cxn ang="0">
                  <a:pos x="138" y="503"/>
                </a:cxn>
                <a:cxn ang="0">
                  <a:pos x="234" y="441"/>
                </a:cxn>
                <a:cxn ang="0">
                  <a:pos x="504" y="374"/>
                </a:cxn>
                <a:cxn ang="0">
                  <a:pos x="487" y="307"/>
                </a:cxn>
                <a:cxn ang="0">
                  <a:pos x="452" y="243"/>
                </a:cxn>
                <a:cxn ang="0">
                  <a:pos x="533" y="207"/>
                </a:cxn>
                <a:cxn ang="0">
                  <a:pos x="797" y="252"/>
                </a:cxn>
                <a:cxn ang="0">
                  <a:pos x="849" y="156"/>
                </a:cxn>
                <a:cxn ang="0">
                  <a:pos x="911" y="73"/>
                </a:cxn>
                <a:cxn ang="0">
                  <a:pos x="1043" y="145"/>
                </a:cxn>
                <a:cxn ang="0">
                  <a:pos x="1137" y="224"/>
                </a:cxn>
                <a:cxn ang="0">
                  <a:pos x="1197" y="281"/>
                </a:cxn>
                <a:cxn ang="0">
                  <a:pos x="1173" y="170"/>
                </a:cxn>
                <a:cxn ang="0">
                  <a:pos x="1113" y="98"/>
                </a:cxn>
                <a:cxn ang="0">
                  <a:pos x="1052" y="50"/>
                </a:cxn>
                <a:cxn ang="0">
                  <a:pos x="897" y="0"/>
                </a:cxn>
              </a:cxnLst>
              <a:rect l="0" t="0" r="r" b="b"/>
              <a:pathLst>
                <a:path w="1256" h="1002">
                  <a:moveTo>
                    <a:pt x="778" y="53"/>
                  </a:moveTo>
                  <a:lnTo>
                    <a:pt x="776" y="108"/>
                  </a:lnTo>
                  <a:lnTo>
                    <a:pt x="778" y="163"/>
                  </a:lnTo>
                  <a:lnTo>
                    <a:pt x="715" y="149"/>
                  </a:lnTo>
                  <a:lnTo>
                    <a:pt x="635" y="145"/>
                  </a:lnTo>
                  <a:lnTo>
                    <a:pt x="466" y="170"/>
                  </a:lnTo>
                  <a:lnTo>
                    <a:pt x="401" y="199"/>
                  </a:lnTo>
                  <a:lnTo>
                    <a:pt x="360" y="238"/>
                  </a:lnTo>
                  <a:lnTo>
                    <a:pt x="355" y="262"/>
                  </a:lnTo>
                  <a:lnTo>
                    <a:pt x="359" y="288"/>
                  </a:lnTo>
                  <a:lnTo>
                    <a:pt x="366" y="302"/>
                  </a:lnTo>
                  <a:lnTo>
                    <a:pt x="376" y="316"/>
                  </a:lnTo>
                  <a:lnTo>
                    <a:pt x="390" y="332"/>
                  </a:lnTo>
                  <a:lnTo>
                    <a:pt x="407" y="349"/>
                  </a:lnTo>
                  <a:lnTo>
                    <a:pt x="268" y="369"/>
                  </a:lnTo>
                  <a:lnTo>
                    <a:pt x="197" y="390"/>
                  </a:lnTo>
                  <a:lnTo>
                    <a:pt x="136" y="416"/>
                  </a:lnTo>
                  <a:lnTo>
                    <a:pt x="109" y="431"/>
                  </a:lnTo>
                  <a:lnTo>
                    <a:pt x="87" y="446"/>
                  </a:lnTo>
                  <a:lnTo>
                    <a:pt x="59" y="480"/>
                  </a:lnTo>
                  <a:lnTo>
                    <a:pt x="59" y="516"/>
                  </a:lnTo>
                  <a:lnTo>
                    <a:pt x="70" y="534"/>
                  </a:lnTo>
                  <a:lnTo>
                    <a:pt x="80" y="544"/>
                  </a:lnTo>
                  <a:lnTo>
                    <a:pt x="92" y="553"/>
                  </a:lnTo>
                  <a:lnTo>
                    <a:pt x="77" y="566"/>
                  </a:lnTo>
                  <a:lnTo>
                    <a:pt x="65" y="579"/>
                  </a:lnTo>
                  <a:lnTo>
                    <a:pt x="43" y="607"/>
                  </a:lnTo>
                  <a:lnTo>
                    <a:pt x="12" y="662"/>
                  </a:lnTo>
                  <a:lnTo>
                    <a:pt x="0" y="715"/>
                  </a:lnTo>
                  <a:lnTo>
                    <a:pt x="4" y="763"/>
                  </a:lnTo>
                  <a:lnTo>
                    <a:pt x="12" y="785"/>
                  </a:lnTo>
                  <a:lnTo>
                    <a:pt x="25" y="803"/>
                  </a:lnTo>
                  <a:lnTo>
                    <a:pt x="44" y="819"/>
                  </a:lnTo>
                  <a:lnTo>
                    <a:pt x="65" y="831"/>
                  </a:lnTo>
                  <a:lnTo>
                    <a:pt x="93" y="839"/>
                  </a:lnTo>
                  <a:lnTo>
                    <a:pt x="125" y="844"/>
                  </a:lnTo>
                  <a:lnTo>
                    <a:pt x="201" y="837"/>
                  </a:lnTo>
                  <a:lnTo>
                    <a:pt x="199" y="890"/>
                  </a:lnTo>
                  <a:lnTo>
                    <a:pt x="201" y="933"/>
                  </a:lnTo>
                  <a:lnTo>
                    <a:pt x="208" y="964"/>
                  </a:lnTo>
                  <a:lnTo>
                    <a:pt x="220" y="985"/>
                  </a:lnTo>
                  <a:lnTo>
                    <a:pt x="236" y="997"/>
                  </a:lnTo>
                  <a:lnTo>
                    <a:pt x="255" y="1002"/>
                  </a:lnTo>
                  <a:lnTo>
                    <a:pt x="300" y="990"/>
                  </a:lnTo>
                  <a:lnTo>
                    <a:pt x="324" y="976"/>
                  </a:lnTo>
                  <a:lnTo>
                    <a:pt x="349" y="957"/>
                  </a:lnTo>
                  <a:lnTo>
                    <a:pt x="374" y="934"/>
                  </a:lnTo>
                  <a:lnTo>
                    <a:pt x="387" y="922"/>
                  </a:lnTo>
                  <a:lnTo>
                    <a:pt x="399" y="910"/>
                  </a:lnTo>
                  <a:lnTo>
                    <a:pt x="410" y="897"/>
                  </a:lnTo>
                  <a:lnTo>
                    <a:pt x="421" y="884"/>
                  </a:lnTo>
                  <a:lnTo>
                    <a:pt x="443" y="858"/>
                  </a:lnTo>
                  <a:lnTo>
                    <a:pt x="462" y="832"/>
                  </a:lnTo>
                  <a:lnTo>
                    <a:pt x="477" y="807"/>
                  </a:lnTo>
                  <a:lnTo>
                    <a:pt x="488" y="846"/>
                  </a:lnTo>
                  <a:lnTo>
                    <a:pt x="501" y="876"/>
                  </a:lnTo>
                  <a:lnTo>
                    <a:pt x="516" y="900"/>
                  </a:lnTo>
                  <a:lnTo>
                    <a:pt x="534" y="916"/>
                  </a:lnTo>
                  <a:lnTo>
                    <a:pt x="556" y="927"/>
                  </a:lnTo>
                  <a:lnTo>
                    <a:pt x="577" y="931"/>
                  </a:lnTo>
                  <a:lnTo>
                    <a:pt x="625" y="926"/>
                  </a:lnTo>
                  <a:lnTo>
                    <a:pt x="675" y="904"/>
                  </a:lnTo>
                  <a:lnTo>
                    <a:pt x="700" y="889"/>
                  </a:lnTo>
                  <a:lnTo>
                    <a:pt x="723" y="871"/>
                  </a:lnTo>
                  <a:lnTo>
                    <a:pt x="747" y="851"/>
                  </a:lnTo>
                  <a:lnTo>
                    <a:pt x="769" y="831"/>
                  </a:lnTo>
                  <a:lnTo>
                    <a:pt x="788" y="808"/>
                  </a:lnTo>
                  <a:lnTo>
                    <a:pt x="805" y="787"/>
                  </a:lnTo>
                  <a:lnTo>
                    <a:pt x="813" y="819"/>
                  </a:lnTo>
                  <a:lnTo>
                    <a:pt x="822" y="846"/>
                  </a:lnTo>
                  <a:lnTo>
                    <a:pt x="832" y="869"/>
                  </a:lnTo>
                  <a:lnTo>
                    <a:pt x="843" y="888"/>
                  </a:lnTo>
                  <a:lnTo>
                    <a:pt x="855" y="902"/>
                  </a:lnTo>
                  <a:lnTo>
                    <a:pt x="868" y="912"/>
                  </a:lnTo>
                  <a:lnTo>
                    <a:pt x="898" y="921"/>
                  </a:lnTo>
                  <a:lnTo>
                    <a:pt x="930" y="916"/>
                  </a:lnTo>
                  <a:lnTo>
                    <a:pt x="965" y="901"/>
                  </a:lnTo>
                  <a:lnTo>
                    <a:pt x="1000" y="876"/>
                  </a:lnTo>
                  <a:lnTo>
                    <a:pt x="1018" y="860"/>
                  </a:lnTo>
                  <a:lnTo>
                    <a:pt x="1036" y="844"/>
                  </a:lnTo>
                  <a:lnTo>
                    <a:pt x="1054" y="825"/>
                  </a:lnTo>
                  <a:lnTo>
                    <a:pt x="1072" y="806"/>
                  </a:lnTo>
                  <a:lnTo>
                    <a:pt x="1090" y="785"/>
                  </a:lnTo>
                  <a:lnTo>
                    <a:pt x="1108" y="764"/>
                  </a:lnTo>
                  <a:lnTo>
                    <a:pt x="1124" y="743"/>
                  </a:lnTo>
                  <a:lnTo>
                    <a:pt x="1140" y="720"/>
                  </a:lnTo>
                  <a:lnTo>
                    <a:pt x="1156" y="698"/>
                  </a:lnTo>
                  <a:lnTo>
                    <a:pt x="1171" y="677"/>
                  </a:lnTo>
                  <a:lnTo>
                    <a:pt x="1185" y="656"/>
                  </a:lnTo>
                  <a:lnTo>
                    <a:pt x="1198" y="635"/>
                  </a:lnTo>
                  <a:lnTo>
                    <a:pt x="1210" y="615"/>
                  </a:lnTo>
                  <a:lnTo>
                    <a:pt x="1222" y="597"/>
                  </a:lnTo>
                  <a:lnTo>
                    <a:pt x="1231" y="581"/>
                  </a:lnTo>
                  <a:lnTo>
                    <a:pt x="1240" y="565"/>
                  </a:lnTo>
                  <a:lnTo>
                    <a:pt x="1254" y="540"/>
                  </a:lnTo>
                  <a:lnTo>
                    <a:pt x="1256" y="506"/>
                  </a:lnTo>
                  <a:lnTo>
                    <a:pt x="1249" y="494"/>
                  </a:lnTo>
                  <a:lnTo>
                    <a:pt x="1237" y="483"/>
                  </a:lnTo>
                  <a:lnTo>
                    <a:pt x="1209" y="480"/>
                  </a:lnTo>
                  <a:lnTo>
                    <a:pt x="1181" y="500"/>
                  </a:lnTo>
                  <a:lnTo>
                    <a:pt x="1158" y="543"/>
                  </a:lnTo>
                  <a:lnTo>
                    <a:pt x="1146" y="568"/>
                  </a:lnTo>
                  <a:lnTo>
                    <a:pt x="1133" y="594"/>
                  </a:lnTo>
                  <a:lnTo>
                    <a:pt x="1119" y="622"/>
                  </a:lnTo>
                  <a:lnTo>
                    <a:pt x="1105" y="651"/>
                  </a:lnTo>
                  <a:lnTo>
                    <a:pt x="1091" y="679"/>
                  </a:lnTo>
                  <a:lnTo>
                    <a:pt x="1075" y="708"/>
                  </a:lnTo>
                  <a:lnTo>
                    <a:pt x="1059" y="735"/>
                  </a:lnTo>
                  <a:lnTo>
                    <a:pt x="1041" y="760"/>
                  </a:lnTo>
                  <a:lnTo>
                    <a:pt x="1022" y="784"/>
                  </a:lnTo>
                  <a:lnTo>
                    <a:pt x="1012" y="795"/>
                  </a:lnTo>
                  <a:lnTo>
                    <a:pt x="1002" y="804"/>
                  </a:lnTo>
                  <a:lnTo>
                    <a:pt x="980" y="821"/>
                  </a:lnTo>
                  <a:lnTo>
                    <a:pt x="956" y="835"/>
                  </a:lnTo>
                  <a:lnTo>
                    <a:pt x="931" y="844"/>
                  </a:lnTo>
                  <a:lnTo>
                    <a:pt x="905" y="847"/>
                  </a:lnTo>
                  <a:lnTo>
                    <a:pt x="889" y="841"/>
                  </a:lnTo>
                  <a:lnTo>
                    <a:pt x="879" y="822"/>
                  </a:lnTo>
                  <a:lnTo>
                    <a:pt x="874" y="763"/>
                  </a:lnTo>
                  <a:lnTo>
                    <a:pt x="883" y="656"/>
                  </a:lnTo>
                  <a:lnTo>
                    <a:pt x="878" y="633"/>
                  </a:lnTo>
                  <a:lnTo>
                    <a:pt x="870" y="620"/>
                  </a:lnTo>
                  <a:lnTo>
                    <a:pt x="846" y="619"/>
                  </a:lnTo>
                  <a:lnTo>
                    <a:pt x="815" y="641"/>
                  </a:lnTo>
                  <a:lnTo>
                    <a:pt x="796" y="660"/>
                  </a:lnTo>
                  <a:lnTo>
                    <a:pt x="777" y="682"/>
                  </a:lnTo>
                  <a:lnTo>
                    <a:pt x="758" y="706"/>
                  </a:lnTo>
                  <a:lnTo>
                    <a:pt x="739" y="731"/>
                  </a:lnTo>
                  <a:lnTo>
                    <a:pt x="719" y="756"/>
                  </a:lnTo>
                  <a:lnTo>
                    <a:pt x="701" y="779"/>
                  </a:lnTo>
                  <a:lnTo>
                    <a:pt x="683" y="802"/>
                  </a:lnTo>
                  <a:lnTo>
                    <a:pt x="666" y="821"/>
                  </a:lnTo>
                  <a:lnTo>
                    <a:pt x="652" y="835"/>
                  </a:lnTo>
                  <a:lnTo>
                    <a:pt x="640" y="845"/>
                  </a:lnTo>
                  <a:lnTo>
                    <a:pt x="610" y="859"/>
                  </a:lnTo>
                  <a:lnTo>
                    <a:pt x="589" y="863"/>
                  </a:lnTo>
                  <a:lnTo>
                    <a:pt x="562" y="848"/>
                  </a:lnTo>
                  <a:lnTo>
                    <a:pt x="551" y="810"/>
                  </a:lnTo>
                  <a:lnTo>
                    <a:pt x="550" y="760"/>
                  </a:lnTo>
                  <a:lnTo>
                    <a:pt x="545" y="672"/>
                  </a:lnTo>
                  <a:lnTo>
                    <a:pt x="539" y="660"/>
                  </a:lnTo>
                  <a:lnTo>
                    <a:pt x="528" y="656"/>
                  </a:lnTo>
                  <a:lnTo>
                    <a:pt x="490" y="672"/>
                  </a:lnTo>
                  <a:lnTo>
                    <a:pt x="460" y="700"/>
                  </a:lnTo>
                  <a:lnTo>
                    <a:pt x="435" y="732"/>
                  </a:lnTo>
                  <a:lnTo>
                    <a:pt x="424" y="750"/>
                  </a:lnTo>
                  <a:lnTo>
                    <a:pt x="412" y="769"/>
                  </a:lnTo>
                  <a:lnTo>
                    <a:pt x="401" y="787"/>
                  </a:lnTo>
                  <a:lnTo>
                    <a:pt x="389" y="806"/>
                  </a:lnTo>
                  <a:lnTo>
                    <a:pt x="377" y="823"/>
                  </a:lnTo>
                  <a:lnTo>
                    <a:pt x="366" y="841"/>
                  </a:lnTo>
                  <a:lnTo>
                    <a:pt x="353" y="858"/>
                  </a:lnTo>
                  <a:lnTo>
                    <a:pt x="341" y="873"/>
                  </a:lnTo>
                  <a:lnTo>
                    <a:pt x="327" y="888"/>
                  </a:lnTo>
                  <a:lnTo>
                    <a:pt x="312" y="901"/>
                  </a:lnTo>
                  <a:lnTo>
                    <a:pt x="296" y="912"/>
                  </a:lnTo>
                  <a:lnTo>
                    <a:pt x="278" y="920"/>
                  </a:lnTo>
                  <a:lnTo>
                    <a:pt x="275" y="876"/>
                  </a:lnTo>
                  <a:lnTo>
                    <a:pt x="280" y="840"/>
                  </a:lnTo>
                  <a:lnTo>
                    <a:pt x="291" y="807"/>
                  </a:lnTo>
                  <a:lnTo>
                    <a:pt x="308" y="766"/>
                  </a:lnTo>
                  <a:lnTo>
                    <a:pt x="319" y="726"/>
                  </a:lnTo>
                  <a:lnTo>
                    <a:pt x="314" y="716"/>
                  </a:lnTo>
                  <a:lnTo>
                    <a:pt x="305" y="714"/>
                  </a:lnTo>
                  <a:lnTo>
                    <a:pt x="274" y="722"/>
                  </a:lnTo>
                  <a:lnTo>
                    <a:pt x="231" y="741"/>
                  </a:lnTo>
                  <a:lnTo>
                    <a:pt x="206" y="752"/>
                  </a:lnTo>
                  <a:lnTo>
                    <a:pt x="181" y="762"/>
                  </a:lnTo>
                  <a:lnTo>
                    <a:pt x="131" y="773"/>
                  </a:lnTo>
                  <a:lnTo>
                    <a:pt x="88" y="766"/>
                  </a:lnTo>
                  <a:lnTo>
                    <a:pt x="70" y="753"/>
                  </a:lnTo>
                  <a:lnTo>
                    <a:pt x="56" y="733"/>
                  </a:lnTo>
                  <a:lnTo>
                    <a:pt x="54" y="697"/>
                  </a:lnTo>
                  <a:lnTo>
                    <a:pt x="62" y="679"/>
                  </a:lnTo>
                  <a:lnTo>
                    <a:pt x="75" y="663"/>
                  </a:lnTo>
                  <a:lnTo>
                    <a:pt x="92" y="647"/>
                  </a:lnTo>
                  <a:lnTo>
                    <a:pt x="109" y="632"/>
                  </a:lnTo>
                  <a:lnTo>
                    <a:pt x="130" y="616"/>
                  </a:lnTo>
                  <a:lnTo>
                    <a:pt x="149" y="602"/>
                  </a:lnTo>
                  <a:lnTo>
                    <a:pt x="196" y="549"/>
                  </a:lnTo>
                  <a:lnTo>
                    <a:pt x="194" y="535"/>
                  </a:lnTo>
                  <a:lnTo>
                    <a:pt x="184" y="525"/>
                  </a:lnTo>
                  <a:lnTo>
                    <a:pt x="167" y="513"/>
                  </a:lnTo>
                  <a:lnTo>
                    <a:pt x="138" y="503"/>
                  </a:lnTo>
                  <a:lnTo>
                    <a:pt x="152" y="483"/>
                  </a:lnTo>
                  <a:lnTo>
                    <a:pt x="174" y="468"/>
                  </a:lnTo>
                  <a:lnTo>
                    <a:pt x="202" y="453"/>
                  </a:lnTo>
                  <a:lnTo>
                    <a:pt x="234" y="441"/>
                  </a:lnTo>
                  <a:lnTo>
                    <a:pt x="271" y="431"/>
                  </a:lnTo>
                  <a:lnTo>
                    <a:pt x="309" y="421"/>
                  </a:lnTo>
                  <a:lnTo>
                    <a:pt x="385" y="406"/>
                  </a:lnTo>
                  <a:lnTo>
                    <a:pt x="504" y="374"/>
                  </a:lnTo>
                  <a:lnTo>
                    <a:pt x="525" y="350"/>
                  </a:lnTo>
                  <a:lnTo>
                    <a:pt x="521" y="336"/>
                  </a:lnTo>
                  <a:lnTo>
                    <a:pt x="506" y="319"/>
                  </a:lnTo>
                  <a:lnTo>
                    <a:pt x="487" y="307"/>
                  </a:lnTo>
                  <a:lnTo>
                    <a:pt x="468" y="295"/>
                  </a:lnTo>
                  <a:lnTo>
                    <a:pt x="433" y="268"/>
                  </a:lnTo>
                  <a:lnTo>
                    <a:pt x="441" y="255"/>
                  </a:lnTo>
                  <a:lnTo>
                    <a:pt x="452" y="243"/>
                  </a:lnTo>
                  <a:lnTo>
                    <a:pt x="463" y="232"/>
                  </a:lnTo>
                  <a:lnTo>
                    <a:pt x="475" y="225"/>
                  </a:lnTo>
                  <a:lnTo>
                    <a:pt x="502" y="213"/>
                  </a:lnTo>
                  <a:lnTo>
                    <a:pt x="533" y="207"/>
                  </a:lnTo>
                  <a:lnTo>
                    <a:pt x="601" y="209"/>
                  </a:lnTo>
                  <a:lnTo>
                    <a:pt x="671" y="224"/>
                  </a:lnTo>
                  <a:lnTo>
                    <a:pt x="739" y="240"/>
                  </a:lnTo>
                  <a:lnTo>
                    <a:pt x="797" y="252"/>
                  </a:lnTo>
                  <a:lnTo>
                    <a:pt x="839" y="251"/>
                  </a:lnTo>
                  <a:lnTo>
                    <a:pt x="858" y="230"/>
                  </a:lnTo>
                  <a:lnTo>
                    <a:pt x="858" y="192"/>
                  </a:lnTo>
                  <a:lnTo>
                    <a:pt x="849" y="156"/>
                  </a:lnTo>
                  <a:lnTo>
                    <a:pt x="840" y="82"/>
                  </a:lnTo>
                  <a:lnTo>
                    <a:pt x="853" y="71"/>
                  </a:lnTo>
                  <a:lnTo>
                    <a:pt x="870" y="67"/>
                  </a:lnTo>
                  <a:lnTo>
                    <a:pt x="911" y="73"/>
                  </a:lnTo>
                  <a:lnTo>
                    <a:pt x="962" y="94"/>
                  </a:lnTo>
                  <a:lnTo>
                    <a:pt x="990" y="109"/>
                  </a:lnTo>
                  <a:lnTo>
                    <a:pt x="1017" y="126"/>
                  </a:lnTo>
                  <a:lnTo>
                    <a:pt x="1043" y="145"/>
                  </a:lnTo>
                  <a:lnTo>
                    <a:pt x="1069" y="164"/>
                  </a:lnTo>
                  <a:lnTo>
                    <a:pt x="1094" y="184"/>
                  </a:lnTo>
                  <a:lnTo>
                    <a:pt x="1117" y="205"/>
                  </a:lnTo>
                  <a:lnTo>
                    <a:pt x="1137" y="224"/>
                  </a:lnTo>
                  <a:lnTo>
                    <a:pt x="1154" y="242"/>
                  </a:lnTo>
                  <a:lnTo>
                    <a:pt x="1177" y="270"/>
                  </a:lnTo>
                  <a:lnTo>
                    <a:pt x="1186" y="280"/>
                  </a:lnTo>
                  <a:lnTo>
                    <a:pt x="1197" y="281"/>
                  </a:lnTo>
                  <a:lnTo>
                    <a:pt x="1207" y="262"/>
                  </a:lnTo>
                  <a:lnTo>
                    <a:pt x="1202" y="231"/>
                  </a:lnTo>
                  <a:lnTo>
                    <a:pt x="1190" y="200"/>
                  </a:lnTo>
                  <a:lnTo>
                    <a:pt x="1173" y="170"/>
                  </a:lnTo>
                  <a:lnTo>
                    <a:pt x="1163" y="155"/>
                  </a:lnTo>
                  <a:lnTo>
                    <a:pt x="1153" y="139"/>
                  </a:lnTo>
                  <a:lnTo>
                    <a:pt x="1128" y="112"/>
                  </a:lnTo>
                  <a:lnTo>
                    <a:pt x="1113" y="98"/>
                  </a:lnTo>
                  <a:lnTo>
                    <a:pt x="1099" y="84"/>
                  </a:lnTo>
                  <a:lnTo>
                    <a:pt x="1084" y="73"/>
                  </a:lnTo>
                  <a:lnTo>
                    <a:pt x="1068" y="61"/>
                  </a:lnTo>
                  <a:lnTo>
                    <a:pt x="1052" y="50"/>
                  </a:lnTo>
                  <a:lnTo>
                    <a:pt x="1035" y="40"/>
                  </a:lnTo>
                  <a:lnTo>
                    <a:pt x="1002" y="24"/>
                  </a:lnTo>
                  <a:lnTo>
                    <a:pt x="966" y="11"/>
                  </a:lnTo>
                  <a:lnTo>
                    <a:pt x="897" y="0"/>
                  </a:lnTo>
                  <a:lnTo>
                    <a:pt x="833" y="12"/>
                  </a:lnTo>
                  <a:lnTo>
                    <a:pt x="778" y="53"/>
                  </a:lnTo>
                  <a:lnTo>
                    <a:pt x="778" y="53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auto">
            <a:xfrm>
              <a:off x="660" y="945"/>
              <a:ext cx="532" cy="745"/>
            </a:xfrm>
            <a:custGeom>
              <a:avLst/>
              <a:gdLst/>
              <a:ahLst/>
              <a:cxnLst>
                <a:cxn ang="0">
                  <a:pos x="162" y="1525"/>
                </a:cxn>
                <a:cxn ang="0">
                  <a:pos x="18" y="1361"/>
                </a:cxn>
                <a:cxn ang="0">
                  <a:pos x="94" y="1100"/>
                </a:cxn>
                <a:cxn ang="0">
                  <a:pos x="343" y="1166"/>
                </a:cxn>
                <a:cxn ang="0">
                  <a:pos x="356" y="636"/>
                </a:cxn>
                <a:cxn ang="0">
                  <a:pos x="569" y="585"/>
                </a:cxn>
                <a:cxn ang="0">
                  <a:pos x="699" y="465"/>
                </a:cxn>
                <a:cxn ang="0">
                  <a:pos x="798" y="277"/>
                </a:cxn>
                <a:cxn ang="0">
                  <a:pos x="1033" y="252"/>
                </a:cxn>
                <a:cxn ang="0">
                  <a:pos x="1151" y="78"/>
                </a:cxn>
                <a:cxn ang="0">
                  <a:pos x="1362" y="52"/>
                </a:cxn>
                <a:cxn ang="0">
                  <a:pos x="1510" y="333"/>
                </a:cxn>
                <a:cxn ang="0">
                  <a:pos x="1511" y="597"/>
                </a:cxn>
                <a:cxn ang="0">
                  <a:pos x="1588" y="816"/>
                </a:cxn>
                <a:cxn ang="0">
                  <a:pos x="1492" y="1025"/>
                </a:cxn>
                <a:cxn ang="0">
                  <a:pos x="1397" y="1159"/>
                </a:cxn>
                <a:cxn ang="0">
                  <a:pos x="1399" y="1493"/>
                </a:cxn>
                <a:cxn ang="0">
                  <a:pos x="1276" y="1640"/>
                </a:cxn>
                <a:cxn ang="0">
                  <a:pos x="1086" y="1756"/>
                </a:cxn>
                <a:cxn ang="0">
                  <a:pos x="766" y="1845"/>
                </a:cxn>
                <a:cxn ang="0">
                  <a:pos x="520" y="1892"/>
                </a:cxn>
                <a:cxn ang="0">
                  <a:pos x="287" y="1939"/>
                </a:cxn>
                <a:cxn ang="0">
                  <a:pos x="433" y="1814"/>
                </a:cxn>
                <a:cxn ang="0">
                  <a:pos x="714" y="1760"/>
                </a:cxn>
                <a:cxn ang="0">
                  <a:pos x="934" y="1642"/>
                </a:cxn>
                <a:cxn ang="0">
                  <a:pos x="1338" y="1413"/>
                </a:cxn>
                <a:cxn ang="0">
                  <a:pos x="1215" y="1212"/>
                </a:cxn>
                <a:cxn ang="0">
                  <a:pos x="1074" y="1122"/>
                </a:cxn>
                <a:cxn ang="0">
                  <a:pos x="1397" y="980"/>
                </a:cxn>
                <a:cxn ang="0">
                  <a:pos x="1423" y="786"/>
                </a:cxn>
                <a:cxn ang="0">
                  <a:pos x="1238" y="645"/>
                </a:cxn>
                <a:cxn ang="0">
                  <a:pos x="1506" y="472"/>
                </a:cxn>
                <a:cxn ang="0">
                  <a:pos x="1193" y="374"/>
                </a:cxn>
                <a:cxn ang="0">
                  <a:pos x="1232" y="121"/>
                </a:cxn>
                <a:cxn ang="0">
                  <a:pos x="1054" y="349"/>
                </a:cxn>
                <a:cxn ang="0">
                  <a:pos x="906" y="364"/>
                </a:cxn>
                <a:cxn ang="0">
                  <a:pos x="691" y="796"/>
                </a:cxn>
                <a:cxn ang="0">
                  <a:pos x="500" y="635"/>
                </a:cxn>
                <a:cxn ang="0">
                  <a:pos x="432" y="1185"/>
                </a:cxn>
                <a:cxn ang="0">
                  <a:pos x="213" y="1160"/>
                </a:cxn>
                <a:cxn ang="0">
                  <a:pos x="107" y="1382"/>
                </a:cxn>
                <a:cxn ang="0">
                  <a:pos x="299" y="1553"/>
                </a:cxn>
                <a:cxn ang="0">
                  <a:pos x="403" y="1603"/>
                </a:cxn>
                <a:cxn ang="0">
                  <a:pos x="508" y="1492"/>
                </a:cxn>
                <a:cxn ang="0">
                  <a:pos x="646" y="1162"/>
                </a:cxn>
                <a:cxn ang="0">
                  <a:pos x="749" y="915"/>
                </a:cxn>
                <a:cxn ang="0">
                  <a:pos x="897" y="734"/>
                </a:cxn>
                <a:cxn ang="0">
                  <a:pos x="1068" y="567"/>
                </a:cxn>
                <a:cxn ang="0">
                  <a:pos x="1121" y="562"/>
                </a:cxn>
                <a:cxn ang="0">
                  <a:pos x="986" y="721"/>
                </a:cxn>
                <a:cxn ang="0">
                  <a:pos x="852" y="936"/>
                </a:cxn>
                <a:cxn ang="0">
                  <a:pos x="732" y="1282"/>
                </a:cxn>
                <a:cxn ang="0">
                  <a:pos x="611" y="1532"/>
                </a:cxn>
                <a:cxn ang="0">
                  <a:pos x="448" y="1697"/>
                </a:cxn>
                <a:cxn ang="0">
                  <a:pos x="284" y="1847"/>
                </a:cxn>
                <a:cxn ang="0">
                  <a:pos x="145" y="2068"/>
                </a:cxn>
                <a:cxn ang="0">
                  <a:pos x="149" y="1910"/>
                </a:cxn>
              </a:cxnLst>
              <a:rect l="0" t="0" r="r" b="b"/>
              <a:pathLst>
                <a:path w="1595" h="2236">
                  <a:moveTo>
                    <a:pt x="213" y="1806"/>
                  </a:moveTo>
                  <a:lnTo>
                    <a:pt x="234" y="1701"/>
                  </a:lnTo>
                  <a:lnTo>
                    <a:pt x="233" y="1659"/>
                  </a:lnTo>
                  <a:lnTo>
                    <a:pt x="225" y="1623"/>
                  </a:lnTo>
                  <a:lnTo>
                    <a:pt x="212" y="1591"/>
                  </a:lnTo>
                  <a:lnTo>
                    <a:pt x="203" y="1576"/>
                  </a:lnTo>
                  <a:lnTo>
                    <a:pt x="195" y="1562"/>
                  </a:lnTo>
                  <a:lnTo>
                    <a:pt x="174" y="1537"/>
                  </a:lnTo>
                  <a:lnTo>
                    <a:pt x="162" y="1525"/>
                  </a:lnTo>
                  <a:lnTo>
                    <a:pt x="150" y="1513"/>
                  </a:lnTo>
                  <a:lnTo>
                    <a:pt x="138" y="1503"/>
                  </a:lnTo>
                  <a:lnTo>
                    <a:pt x="126" y="1491"/>
                  </a:lnTo>
                  <a:lnTo>
                    <a:pt x="101" y="1469"/>
                  </a:lnTo>
                  <a:lnTo>
                    <a:pt x="77" y="1446"/>
                  </a:lnTo>
                  <a:lnTo>
                    <a:pt x="65" y="1434"/>
                  </a:lnTo>
                  <a:lnTo>
                    <a:pt x="55" y="1421"/>
                  </a:lnTo>
                  <a:lnTo>
                    <a:pt x="34" y="1393"/>
                  </a:lnTo>
                  <a:lnTo>
                    <a:pt x="18" y="1361"/>
                  </a:lnTo>
                  <a:lnTo>
                    <a:pt x="0" y="1284"/>
                  </a:lnTo>
                  <a:lnTo>
                    <a:pt x="3" y="1248"/>
                  </a:lnTo>
                  <a:lnTo>
                    <a:pt x="15" y="1208"/>
                  </a:lnTo>
                  <a:lnTo>
                    <a:pt x="25" y="1188"/>
                  </a:lnTo>
                  <a:lnTo>
                    <a:pt x="36" y="1168"/>
                  </a:lnTo>
                  <a:lnTo>
                    <a:pt x="47" y="1149"/>
                  </a:lnTo>
                  <a:lnTo>
                    <a:pt x="62" y="1131"/>
                  </a:lnTo>
                  <a:lnTo>
                    <a:pt x="77" y="1115"/>
                  </a:lnTo>
                  <a:lnTo>
                    <a:pt x="94" y="1100"/>
                  </a:lnTo>
                  <a:lnTo>
                    <a:pt x="111" y="1089"/>
                  </a:lnTo>
                  <a:lnTo>
                    <a:pt x="128" y="1079"/>
                  </a:lnTo>
                  <a:lnTo>
                    <a:pt x="166" y="1068"/>
                  </a:lnTo>
                  <a:lnTo>
                    <a:pt x="206" y="1072"/>
                  </a:lnTo>
                  <a:lnTo>
                    <a:pt x="243" y="1098"/>
                  </a:lnTo>
                  <a:lnTo>
                    <a:pt x="266" y="1118"/>
                  </a:lnTo>
                  <a:lnTo>
                    <a:pt x="293" y="1138"/>
                  </a:lnTo>
                  <a:lnTo>
                    <a:pt x="319" y="1155"/>
                  </a:lnTo>
                  <a:lnTo>
                    <a:pt x="343" y="1166"/>
                  </a:lnTo>
                  <a:lnTo>
                    <a:pt x="364" y="1166"/>
                  </a:lnTo>
                  <a:lnTo>
                    <a:pt x="381" y="1152"/>
                  </a:lnTo>
                  <a:lnTo>
                    <a:pt x="388" y="1100"/>
                  </a:lnTo>
                  <a:lnTo>
                    <a:pt x="378" y="1014"/>
                  </a:lnTo>
                  <a:lnTo>
                    <a:pt x="362" y="904"/>
                  </a:lnTo>
                  <a:lnTo>
                    <a:pt x="348" y="789"/>
                  </a:lnTo>
                  <a:lnTo>
                    <a:pt x="346" y="734"/>
                  </a:lnTo>
                  <a:lnTo>
                    <a:pt x="348" y="682"/>
                  </a:lnTo>
                  <a:lnTo>
                    <a:pt x="356" y="636"/>
                  </a:lnTo>
                  <a:lnTo>
                    <a:pt x="363" y="616"/>
                  </a:lnTo>
                  <a:lnTo>
                    <a:pt x="371" y="597"/>
                  </a:lnTo>
                  <a:lnTo>
                    <a:pt x="381" y="582"/>
                  </a:lnTo>
                  <a:lnTo>
                    <a:pt x="394" y="568"/>
                  </a:lnTo>
                  <a:lnTo>
                    <a:pt x="408" y="558"/>
                  </a:lnTo>
                  <a:lnTo>
                    <a:pt x="426" y="551"/>
                  </a:lnTo>
                  <a:lnTo>
                    <a:pt x="467" y="546"/>
                  </a:lnTo>
                  <a:lnTo>
                    <a:pt x="522" y="557"/>
                  </a:lnTo>
                  <a:lnTo>
                    <a:pt x="569" y="585"/>
                  </a:lnTo>
                  <a:lnTo>
                    <a:pt x="586" y="605"/>
                  </a:lnTo>
                  <a:lnTo>
                    <a:pt x="602" y="627"/>
                  </a:lnTo>
                  <a:lnTo>
                    <a:pt x="617" y="649"/>
                  </a:lnTo>
                  <a:lnTo>
                    <a:pt x="633" y="670"/>
                  </a:lnTo>
                  <a:lnTo>
                    <a:pt x="652" y="687"/>
                  </a:lnTo>
                  <a:lnTo>
                    <a:pt x="674" y="699"/>
                  </a:lnTo>
                  <a:lnTo>
                    <a:pt x="678" y="607"/>
                  </a:lnTo>
                  <a:lnTo>
                    <a:pt x="690" y="511"/>
                  </a:lnTo>
                  <a:lnTo>
                    <a:pt x="699" y="465"/>
                  </a:lnTo>
                  <a:lnTo>
                    <a:pt x="711" y="420"/>
                  </a:lnTo>
                  <a:lnTo>
                    <a:pt x="726" y="379"/>
                  </a:lnTo>
                  <a:lnTo>
                    <a:pt x="734" y="360"/>
                  </a:lnTo>
                  <a:lnTo>
                    <a:pt x="742" y="342"/>
                  </a:lnTo>
                  <a:lnTo>
                    <a:pt x="752" y="326"/>
                  </a:lnTo>
                  <a:lnTo>
                    <a:pt x="762" y="311"/>
                  </a:lnTo>
                  <a:lnTo>
                    <a:pt x="773" y="298"/>
                  </a:lnTo>
                  <a:lnTo>
                    <a:pt x="785" y="286"/>
                  </a:lnTo>
                  <a:lnTo>
                    <a:pt x="798" y="277"/>
                  </a:lnTo>
                  <a:lnTo>
                    <a:pt x="811" y="269"/>
                  </a:lnTo>
                  <a:lnTo>
                    <a:pt x="841" y="259"/>
                  </a:lnTo>
                  <a:lnTo>
                    <a:pt x="910" y="270"/>
                  </a:lnTo>
                  <a:lnTo>
                    <a:pt x="950" y="292"/>
                  </a:lnTo>
                  <a:lnTo>
                    <a:pt x="972" y="308"/>
                  </a:lnTo>
                  <a:lnTo>
                    <a:pt x="994" y="327"/>
                  </a:lnTo>
                  <a:lnTo>
                    <a:pt x="1008" y="301"/>
                  </a:lnTo>
                  <a:lnTo>
                    <a:pt x="1019" y="276"/>
                  </a:lnTo>
                  <a:lnTo>
                    <a:pt x="1033" y="252"/>
                  </a:lnTo>
                  <a:lnTo>
                    <a:pt x="1046" y="229"/>
                  </a:lnTo>
                  <a:lnTo>
                    <a:pt x="1057" y="208"/>
                  </a:lnTo>
                  <a:lnTo>
                    <a:pt x="1069" y="189"/>
                  </a:lnTo>
                  <a:lnTo>
                    <a:pt x="1082" y="169"/>
                  </a:lnTo>
                  <a:lnTo>
                    <a:pt x="1094" y="152"/>
                  </a:lnTo>
                  <a:lnTo>
                    <a:pt x="1106" y="135"/>
                  </a:lnTo>
                  <a:lnTo>
                    <a:pt x="1117" y="119"/>
                  </a:lnTo>
                  <a:lnTo>
                    <a:pt x="1141" y="91"/>
                  </a:lnTo>
                  <a:lnTo>
                    <a:pt x="1151" y="78"/>
                  </a:lnTo>
                  <a:lnTo>
                    <a:pt x="1162" y="67"/>
                  </a:lnTo>
                  <a:lnTo>
                    <a:pt x="1185" y="47"/>
                  </a:lnTo>
                  <a:lnTo>
                    <a:pt x="1205" y="31"/>
                  </a:lnTo>
                  <a:lnTo>
                    <a:pt x="1225" y="17"/>
                  </a:lnTo>
                  <a:lnTo>
                    <a:pt x="1262" y="2"/>
                  </a:lnTo>
                  <a:lnTo>
                    <a:pt x="1294" y="0"/>
                  </a:lnTo>
                  <a:lnTo>
                    <a:pt x="1323" y="8"/>
                  </a:lnTo>
                  <a:lnTo>
                    <a:pt x="1345" y="26"/>
                  </a:lnTo>
                  <a:lnTo>
                    <a:pt x="1362" y="52"/>
                  </a:lnTo>
                  <a:lnTo>
                    <a:pt x="1378" y="125"/>
                  </a:lnTo>
                  <a:lnTo>
                    <a:pt x="1375" y="169"/>
                  </a:lnTo>
                  <a:lnTo>
                    <a:pt x="1364" y="217"/>
                  </a:lnTo>
                  <a:lnTo>
                    <a:pt x="1357" y="241"/>
                  </a:lnTo>
                  <a:lnTo>
                    <a:pt x="1347" y="266"/>
                  </a:lnTo>
                  <a:lnTo>
                    <a:pt x="1335" y="291"/>
                  </a:lnTo>
                  <a:lnTo>
                    <a:pt x="1320" y="316"/>
                  </a:lnTo>
                  <a:lnTo>
                    <a:pt x="1427" y="313"/>
                  </a:lnTo>
                  <a:lnTo>
                    <a:pt x="1510" y="333"/>
                  </a:lnTo>
                  <a:lnTo>
                    <a:pt x="1567" y="370"/>
                  </a:lnTo>
                  <a:lnTo>
                    <a:pt x="1595" y="421"/>
                  </a:lnTo>
                  <a:lnTo>
                    <a:pt x="1593" y="482"/>
                  </a:lnTo>
                  <a:lnTo>
                    <a:pt x="1580" y="514"/>
                  </a:lnTo>
                  <a:lnTo>
                    <a:pt x="1570" y="530"/>
                  </a:lnTo>
                  <a:lnTo>
                    <a:pt x="1560" y="547"/>
                  </a:lnTo>
                  <a:lnTo>
                    <a:pt x="1545" y="564"/>
                  </a:lnTo>
                  <a:lnTo>
                    <a:pt x="1529" y="580"/>
                  </a:lnTo>
                  <a:lnTo>
                    <a:pt x="1511" y="597"/>
                  </a:lnTo>
                  <a:lnTo>
                    <a:pt x="1491" y="612"/>
                  </a:lnTo>
                  <a:lnTo>
                    <a:pt x="1468" y="629"/>
                  </a:lnTo>
                  <a:lnTo>
                    <a:pt x="1443" y="645"/>
                  </a:lnTo>
                  <a:lnTo>
                    <a:pt x="1416" y="659"/>
                  </a:lnTo>
                  <a:lnTo>
                    <a:pt x="1386" y="674"/>
                  </a:lnTo>
                  <a:lnTo>
                    <a:pt x="1483" y="709"/>
                  </a:lnTo>
                  <a:lnTo>
                    <a:pt x="1521" y="731"/>
                  </a:lnTo>
                  <a:lnTo>
                    <a:pt x="1551" y="758"/>
                  </a:lnTo>
                  <a:lnTo>
                    <a:pt x="1588" y="816"/>
                  </a:lnTo>
                  <a:lnTo>
                    <a:pt x="1595" y="880"/>
                  </a:lnTo>
                  <a:lnTo>
                    <a:pt x="1586" y="914"/>
                  </a:lnTo>
                  <a:lnTo>
                    <a:pt x="1579" y="930"/>
                  </a:lnTo>
                  <a:lnTo>
                    <a:pt x="1569" y="946"/>
                  </a:lnTo>
                  <a:lnTo>
                    <a:pt x="1557" y="962"/>
                  </a:lnTo>
                  <a:lnTo>
                    <a:pt x="1544" y="979"/>
                  </a:lnTo>
                  <a:lnTo>
                    <a:pt x="1529" y="994"/>
                  </a:lnTo>
                  <a:lnTo>
                    <a:pt x="1511" y="1010"/>
                  </a:lnTo>
                  <a:lnTo>
                    <a:pt x="1492" y="1025"/>
                  </a:lnTo>
                  <a:lnTo>
                    <a:pt x="1470" y="1041"/>
                  </a:lnTo>
                  <a:lnTo>
                    <a:pt x="1447" y="1055"/>
                  </a:lnTo>
                  <a:lnTo>
                    <a:pt x="1422" y="1069"/>
                  </a:lnTo>
                  <a:lnTo>
                    <a:pt x="1394" y="1083"/>
                  </a:lnTo>
                  <a:lnTo>
                    <a:pt x="1364" y="1094"/>
                  </a:lnTo>
                  <a:lnTo>
                    <a:pt x="1332" y="1106"/>
                  </a:lnTo>
                  <a:lnTo>
                    <a:pt x="1298" y="1117"/>
                  </a:lnTo>
                  <a:lnTo>
                    <a:pt x="1369" y="1142"/>
                  </a:lnTo>
                  <a:lnTo>
                    <a:pt x="1397" y="1159"/>
                  </a:lnTo>
                  <a:lnTo>
                    <a:pt x="1419" y="1178"/>
                  </a:lnTo>
                  <a:lnTo>
                    <a:pt x="1450" y="1224"/>
                  </a:lnTo>
                  <a:lnTo>
                    <a:pt x="1463" y="1278"/>
                  </a:lnTo>
                  <a:lnTo>
                    <a:pt x="1462" y="1336"/>
                  </a:lnTo>
                  <a:lnTo>
                    <a:pt x="1455" y="1367"/>
                  </a:lnTo>
                  <a:lnTo>
                    <a:pt x="1445" y="1398"/>
                  </a:lnTo>
                  <a:lnTo>
                    <a:pt x="1433" y="1430"/>
                  </a:lnTo>
                  <a:lnTo>
                    <a:pt x="1418" y="1462"/>
                  </a:lnTo>
                  <a:lnTo>
                    <a:pt x="1399" y="1493"/>
                  </a:lnTo>
                  <a:lnTo>
                    <a:pt x="1389" y="1509"/>
                  </a:lnTo>
                  <a:lnTo>
                    <a:pt x="1379" y="1524"/>
                  </a:lnTo>
                  <a:lnTo>
                    <a:pt x="1368" y="1540"/>
                  </a:lnTo>
                  <a:lnTo>
                    <a:pt x="1356" y="1555"/>
                  </a:lnTo>
                  <a:lnTo>
                    <a:pt x="1331" y="1585"/>
                  </a:lnTo>
                  <a:lnTo>
                    <a:pt x="1318" y="1599"/>
                  </a:lnTo>
                  <a:lnTo>
                    <a:pt x="1305" y="1613"/>
                  </a:lnTo>
                  <a:lnTo>
                    <a:pt x="1291" y="1626"/>
                  </a:lnTo>
                  <a:lnTo>
                    <a:pt x="1276" y="1640"/>
                  </a:lnTo>
                  <a:lnTo>
                    <a:pt x="1262" y="1653"/>
                  </a:lnTo>
                  <a:lnTo>
                    <a:pt x="1247" y="1665"/>
                  </a:lnTo>
                  <a:lnTo>
                    <a:pt x="1231" y="1676"/>
                  </a:lnTo>
                  <a:lnTo>
                    <a:pt x="1216" y="1688"/>
                  </a:lnTo>
                  <a:lnTo>
                    <a:pt x="1200" y="1699"/>
                  </a:lnTo>
                  <a:lnTo>
                    <a:pt x="1185" y="1710"/>
                  </a:lnTo>
                  <a:lnTo>
                    <a:pt x="1153" y="1728"/>
                  </a:lnTo>
                  <a:lnTo>
                    <a:pt x="1119" y="1743"/>
                  </a:lnTo>
                  <a:lnTo>
                    <a:pt x="1086" y="1756"/>
                  </a:lnTo>
                  <a:lnTo>
                    <a:pt x="1053" y="1766"/>
                  </a:lnTo>
                  <a:lnTo>
                    <a:pt x="1019" y="1772"/>
                  </a:lnTo>
                  <a:lnTo>
                    <a:pt x="954" y="1772"/>
                  </a:lnTo>
                  <a:lnTo>
                    <a:pt x="892" y="1754"/>
                  </a:lnTo>
                  <a:lnTo>
                    <a:pt x="865" y="1769"/>
                  </a:lnTo>
                  <a:lnTo>
                    <a:pt x="839" y="1787"/>
                  </a:lnTo>
                  <a:lnTo>
                    <a:pt x="814" y="1805"/>
                  </a:lnTo>
                  <a:lnTo>
                    <a:pt x="790" y="1825"/>
                  </a:lnTo>
                  <a:lnTo>
                    <a:pt x="766" y="1845"/>
                  </a:lnTo>
                  <a:lnTo>
                    <a:pt x="742" y="1866"/>
                  </a:lnTo>
                  <a:lnTo>
                    <a:pt x="717" y="1885"/>
                  </a:lnTo>
                  <a:lnTo>
                    <a:pt x="693" y="1905"/>
                  </a:lnTo>
                  <a:lnTo>
                    <a:pt x="665" y="1923"/>
                  </a:lnTo>
                  <a:lnTo>
                    <a:pt x="641" y="1933"/>
                  </a:lnTo>
                  <a:lnTo>
                    <a:pt x="599" y="1936"/>
                  </a:lnTo>
                  <a:lnTo>
                    <a:pt x="566" y="1922"/>
                  </a:lnTo>
                  <a:lnTo>
                    <a:pt x="535" y="1901"/>
                  </a:lnTo>
                  <a:lnTo>
                    <a:pt x="520" y="1892"/>
                  </a:lnTo>
                  <a:lnTo>
                    <a:pt x="504" y="1885"/>
                  </a:lnTo>
                  <a:lnTo>
                    <a:pt x="467" y="1882"/>
                  </a:lnTo>
                  <a:lnTo>
                    <a:pt x="422" y="1904"/>
                  </a:lnTo>
                  <a:lnTo>
                    <a:pt x="395" y="1928"/>
                  </a:lnTo>
                  <a:lnTo>
                    <a:pt x="379" y="1943"/>
                  </a:lnTo>
                  <a:lnTo>
                    <a:pt x="364" y="1961"/>
                  </a:lnTo>
                  <a:lnTo>
                    <a:pt x="287" y="1969"/>
                  </a:lnTo>
                  <a:lnTo>
                    <a:pt x="285" y="1955"/>
                  </a:lnTo>
                  <a:lnTo>
                    <a:pt x="287" y="1939"/>
                  </a:lnTo>
                  <a:lnTo>
                    <a:pt x="296" y="1908"/>
                  </a:lnTo>
                  <a:lnTo>
                    <a:pt x="307" y="1892"/>
                  </a:lnTo>
                  <a:lnTo>
                    <a:pt x="323" y="1873"/>
                  </a:lnTo>
                  <a:lnTo>
                    <a:pt x="333" y="1863"/>
                  </a:lnTo>
                  <a:lnTo>
                    <a:pt x="345" y="1853"/>
                  </a:lnTo>
                  <a:lnTo>
                    <a:pt x="359" y="1841"/>
                  </a:lnTo>
                  <a:lnTo>
                    <a:pt x="375" y="1829"/>
                  </a:lnTo>
                  <a:lnTo>
                    <a:pt x="402" y="1817"/>
                  </a:lnTo>
                  <a:lnTo>
                    <a:pt x="433" y="1814"/>
                  </a:lnTo>
                  <a:lnTo>
                    <a:pt x="502" y="1829"/>
                  </a:lnTo>
                  <a:lnTo>
                    <a:pt x="538" y="1838"/>
                  </a:lnTo>
                  <a:lnTo>
                    <a:pt x="572" y="1843"/>
                  </a:lnTo>
                  <a:lnTo>
                    <a:pt x="632" y="1828"/>
                  </a:lnTo>
                  <a:lnTo>
                    <a:pt x="655" y="1809"/>
                  </a:lnTo>
                  <a:lnTo>
                    <a:pt x="668" y="1798"/>
                  </a:lnTo>
                  <a:lnTo>
                    <a:pt x="683" y="1786"/>
                  </a:lnTo>
                  <a:lnTo>
                    <a:pt x="698" y="1773"/>
                  </a:lnTo>
                  <a:lnTo>
                    <a:pt x="714" y="1760"/>
                  </a:lnTo>
                  <a:lnTo>
                    <a:pt x="729" y="1747"/>
                  </a:lnTo>
                  <a:lnTo>
                    <a:pt x="746" y="1734"/>
                  </a:lnTo>
                  <a:lnTo>
                    <a:pt x="761" y="1720"/>
                  </a:lnTo>
                  <a:lnTo>
                    <a:pt x="778" y="1709"/>
                  </a:lnTo>
                  <a:lnTo>
                    <a:pt x="793" y="1697"/>
                  </a:lnTo>
                  <a:lnTo>
                    <a:pt x="809" y="1686"/>
                  </a:lnTo>
                  <a:lnTo>
                    <a:pt x="837" y="1669"/>
                  </a:lnTo>
                  <a:lnTo>
                    <a:pt x="862" y="1659"/>
                  </a:lnTo>
                  <a:lnTo>
                    <a:pt x="934" y="1642"/>
                  </a:lnTo>
                  <a:lnTo>
                    <a:pt x="1000" y="1634"/>
                  </a:lnTo>
                  <a:lnTo>
                    <a:pt x="1124" y="1617"/>
                  </a:lnTo>
                  <a:lnTo>
                    <a:pt x="1180" y="1599"/>
                  </a:lnTo>
                  <a:lnTo>
                    <a:pt x="1232" y="1567"/>
                  </a:lnTo>
                  <a:lnTo>
                    <a:pt x="1257" y="1544"/>
                  </a:lnTo>
                  <a:lnTo>
                    <a:pt x="1281" y="1516"/>
                  </a:lnTo>
                  <a:lnTo>
                    <a:pt x="1304" y="1481"/>
                  </a:lnTo>
                  <a:lnTo>
                    <a:pt x="1325" y="1441"/>
                  </a:lnTo>
                  <a:lnTo>
                    <a:pt x="1338" y="1413"/>
                  </a:lnTo>
                  <a:lnTo>
                    <a:pt x="1349" y="1388"/>
                  </a:lnTo>
                  <a:lnTo>
                    <a:pt x="1364" y="1343"/>
                  </a:lnTo>
                  <a:lnTo>
                    <a:pt x="1375" y="1277"/>
                  </a:lnTo>
                  <a:lnTo>
                    <a:pt x="1370" y="1254"/>
                  </a:lnTo>
                  <a:lnTo>
                    <a:pt x="1361" y="1236"/>
                  </a:lnTo>
                  <a:lnTo>
                    <a:pt x="1347" y="1223"/>
                  </a:lnTo>
                  <a:lnTo>
                    <a:pt x="1328" y="1215"/>
                  </a:lnTo>
                  <a:lnTo>
                    <a:pt x="1276" y="1209"/>
                  </a:lnTo>
                  <a:lnTo>
                    <a:pt x="1215" y="1212"/>
                  </a:lnTo>
                  <a:lnTo>
                    <a:pt x="1144" y="1223"/>
                  </a:lnTo>
                  <a:lnTo>
                    <a:pt x="1071" y="1233"/>
                  </a:lnTo>
                  <a:lnTo>
                    <a:pt x="1035" y="1229"/>
                  </a:lnTo>
                  <a:lnTo>
                    <a:pt x="1013" y="1209"/>
                  </a:lnTo>
                  <a:lnTo>
                    <a:pt x="1012" y="1181"/>
                  </a:lnTo>
                  <a:lnTo>
                    <a:pt x="1019" y="1166"/>
                  </a:lnTo>
                  <a:lnTo>
                    <a:pt x="1033" y="1150"/>
                  </a:lnTo>
                  <a:lnTo>
                    <a:pt x="1050" y="1136"/>
                  </a:lnTo>
                  <a:lnTo>
                    <a:pt x="1074" y="1122"/>
                  </a:lnTo>
                  <a:lnTo>
                    <a:pt x="1103" y="1105"/>
                  </a:lnTo>
                  <a:lnTo>
                    <a:pt x="1136" y="1090"/>
                  </a:lnTo>
                  <a:lnTo>
                    <a:pt x="1172" y="1074"/>
                  </a:lnTo>
                  <a:lnTo>
                    <a:pt x="1210" y="1058"/>
                  </a:lnTo>
                  <a:lnTo>
                    <a:pt x="1248" y="1041"/>
                  </a:lnTo>
                  <a:lnTo>
                    <a:pt x="1287" y="1025"/>
                  </a:lnTo>
                  <a:lnTo>
                    <a:pt x="1325" y="1010"/>
                  </a:lnTo>
                  <a:lnTo>
                    <a:pt x="1362" y="994"/>
                  </a:lnTo>
                  <a:lnTo>
                    <a:pt x="1397" y="980"/>
                  </a:lnTo>
                  <a:lnTo>
                    <a:pt x="1426" y="967"/>
                  </a:lnTo>
                  <a:lnTo>
                    <a:pt x="1471" y="945"/>
                  </a:lnTo>
                  <a:lnTo>
                    <a:pt x="1492" y="928"/>
                  </a:lnTo>
                  <a:lnTo>
                    <a:pt x="1498" y="887"/>
                  </a:lnTo>
                  <a:lnTo>
                    <a:pt x="1492" y="853"/>
                  </a:lnTo>
                  <a:lnTo>
                    <a:pt x="1475" y="826"/>
                  </a:lnTo>
                  <a:lnTo>
                    <a:pt x="1464" y="814"/>
                  </a:lnTo>
                  <a:lnTo>
                    <a:pt x="1452" y="804"/>
                  </a:lnTo>
                  <a:lnTo>
                    <a:pt x="1423" y="786"/>
                  </a:lnTo>
                  <a:lnTo>
                    <a:pt x="1388" y="772"/>
                  </a:lnTo>
                  <a:lnTo>
                    <a:pt x="1353" y="761"/>
                  </a:lnTo>
                  <a:lnTo>
                    <a:pt x="1316" y="753"/>
                  </a:lnTo>
                  <a:lnTo>
                    <a:pt x="1199" y="721"/>
                  </a:lnTo>
                  <a:lnTo>
                    <a:pt x="1185" y="697"/>
                  </a:lnTo>
                  <a:lnTo>
                    <a:pt x="1195" y="679"/>
                  </a:lnTo>
                  <a:lnTo>
                    <a:pt x="1206" y="670"/>
                  </a:lnTo>
                  <a:lnTo>
                    <a:pt x="1220" y="658"/>
                  </a:lnTo>
                  <a:lnTo>
                    <a:pt x="1238" y="645"/>
                  </a:lnTo>
                  <a:lnTo>
                    <a:pt x="1257" y="634"/>
                  </a:lnTo>
                  <a:lnTo>
                    <a:pt x="1295" y="614"/>
                  </a:lnTo>
                  <a:lnTo>
                    <a:pt x="1335" y="597"/>
                  </a:lnTo>
                  <a:lnTo>
                    <a:pt x="1374" y="579"/>
                  </a:lnTo>
                  <a:lnTo>
                    <a:pt x="1412" y="560"/>
                  </a:lnTo>
                  <a:lnTo>
                    <a:pt x="1448" y="538"/>
                  </a:lnTo>
                  <a:lnTo>
                    <a:pt x="1464" y="523"/>
                  </a:lnTo>
                  <a:lnTo>
                    <a:pt x="1480" y="508"/>
                  </a:lnTo>
                  <a:lnTo>
                    <a:pt x="1506" y="472"/>
                  </a:lnTo>
                  <a:lnTo>
                    <a:pt x="1469" y="417"/>
                  </a:lnTo>
                  <a:lnTo>
                    <a:pt x="1411" y="405"/>
                  </a:lnTo>
                  <a:lnTo>
                    <a:pt x="1355" y="408"/>
                  </a:lnTo>
                  <a:lnTo>
                    <a:pt x="1298" y="417"/>
                  </a:lnTo>
                  <a:lnTo>
                    <a:pt x="1240" y="427"/>
                  </a:lnTo>
                  <a:lnTo>
                    <a:pt x="1194" y="424"/>
                  </a:lnTo>
                  <a:lnTo>
                    <a:pt x="1181" y="407"/>
                  </a:lnTo>
                  <a:lnTo>
                    <a:pt x="1185" y="392"/>
                  </a:lnTo>
                  <a:lnTo>
                    <a:pt x="1193" y="374"/>
                  </a:lnTo>
                  <a:lnTo>
                    <a:pt x="1205" y="354"/>
                  </a:lnTo>
                  <a:lnTo>
                    <a:pt x="1219" y="332"/>
                  </a:lnTo>
                  <a:lnTo>
                    <a:pt x="1235" y="308"/>
                  </a:lnTo>
                  <a:lnTo>
                    <a:pt x="1251" y="283"/>
                  </a:lnTo>
                  <a:lnTo>
                    <a:pt x="1267" y="255"/>
                  </a:lnTo>
                  <a:lnTo>
                    <a:pt x="1281" y="228"/>
                  </a:lnTo>
                  <a:lnTo>
                    <a:pt x="1299" y="173"/>
                  </a:lnTo>
                  <a:lnTo>
                    <a:pt x="1297" y="120"/>
                  </a:lnTo>
                  <a:lnTo>
                    <a:pt x="1232" y="121"/>
                  </a:lnTo>
                  <a:lnTo>
                    <a:pt x="1197" y="141"/>
                  </a:lnTo>
                  <a:lnTo>
                    <a:pt x="1178" y="159"/>
                  </a:lnTo>
                  <a:lnTo>
                    <a:pt x="1159" y="182"/>
                  </a:lnTo>
                  <a:lnTo>
                    <a:pt x="1140" y="207"/>
                  </a:lnTo>
                  <a:lnTo>
                    <a:pt x="1121" y="234"/>
                  </a:lnTo>
                  <a:lnTo>
                    <a:pt x="1103" y="263"/>
                  </a:lnTo>
                  <a:lnTo>
                    <a:pt x="1085" y="292"/>
                  </a:lnTo>
                  <a:lnTo>
                    <a:pt x="1069" y="322"/>
                  </a:lnTo>
                  <a:lnTo>
                    <a:pt x="1054" y="349"/>
                  </a:lnTo>
                  <a:lnTo>
                    <a:pt x="1040" y="376"/>
                  </a:lnTo>
                  <a:lnTo>
                    <a:pt x="1029" y="399"/>
                  </a:lnTo>
                  <a:lnTo>
                    <a:pt x="1012" y="435"/>
                  </a:lnTo>
                  <a:lnTo>
                    <a:pt x="1006" y="448"/>
                  </a:lnTo>
                  <a:lnTo>
                    <a:pt x="968" y="429"/>
                  </a:lnTo>
                  <a:lnTo>
                    <a:pt x="953" y="415"/>
                  </a:lnTo>
                  <a:lnTo>
                    <a:pt x="939" y="398"/>
                  </a:lnTo>
                  <a:lnTo>
                    <a:pt x="923" y="380"/>
                  </a:lnTo>
                  <a:lnTo>
                    <a:pt x="906" y="364"/>
                  </a:lnTo>
                  <a:lnTo>
                    <a:pt x="886" y="348"/>
                  </a:lnTo>
                  <a:lnTo>
                    <a:pt x="862" y="335"/>
                  </a:lnTo>
                  <a:lnTo>
                    <a:pt x="836" y="361"/>
                  </a:lnTo>
                  <a:lnTo>
                    <a:pt x="815" y="396"/>
                  </a:lnTo>
                  <a:lnTo>
                    <a:pt x="786" y="491"/>
                  </a:lnTo>
                  <a:lnTo>
                    <a:pt x="772" y="611"/>
                  </a:lnTo>
                  <a:lnTo>
                    <a:pt x="768" y="749"/>
                  </a:lnTo>
                  <a:lnTo>
                    <a:pt x="729" y="796"/>
                  </a:lnTo>
                  <a:lnTo>
                    <a:pt x="691" y="796"/>
                  </a:lnTo>
                  <a:lnTo>
                    <a:pt x="660" y="781"/>
                  </a:lnTo>
                  <a:lnTo>
                    <a:pt x="633" y="759"/>
                  </a:lnTo>
                  <a:lnTo>
                    <a:pt x="609" y="731"/>
                  </a:lnTo>
                  <a:lnTo>
                    <a:pt x="585" y="701"/>
                  </a:lnTo>
                  <a:lnTo>
                    <a:pt x="572" y="686"/>
                  </a:lnTo>
                  <a:lnTo>
                    <a:pt x="560" y="672"/>
                  </a:lnTo>
                  <a:lnTo>
                    <a:pt x="546" y="660"/>
                  </a:lnTo>
                  <a:lnTo>
                    <a:pt x="532" y="649"/>
                  </a:lnTo>
                  <a:lnTo>
                    <a:pt x="500" y="635"/>
                  </a:lnTo>
                  <a:lnTo>
                    <a:pt x="471" y="634"/>
                  </a:lnTo>
                  <a:lnTo>
                    <a:pt x="448" y="645"/>
                  </a:lnTo>
                  <a:lnTo>
                    <a:pt x="423" y="693"/>
                  </a:lnTo>
                  <a:lnTo>
                    <a:pt x="416" y="771"/>
                  </a:lnTo>
                  <a:lnTo>
                    <a:pt x="421" y="866"/>
                  </a:lnTo>
                  <a:lnTo>
                    <a:pt x="431" y="970"/>
                  </a:lnTo>
                  <a:lnTo>
                    <a:pt x="439" y="1068"/>
                  </a:lnTo>
                  <a:lnTo>
                    <a:pt x="438" y="1153"/>
                  </a:lnTo>
                  <a:lnTo>
                    <a:pt x="432" y="1185"/>
                  </a:lnTo>
                  <a:lnTo>
                    <a:pt x="421" y="1211"/>
                  </a:lnTo>
                  <a:lnTo>
                    <a:pt x="414" y="1221"/>
                  </a:lnTo>
                  <a:lnTo>
                    <a:pt x="404" y="1227"/>
                  </a:lnTo>
                  <a:lnTo>
                    <a:pt x="384" y="1233"/>
                  </a:lnTo>
                  <a:lnTo>
                    <a:pt x="333" y="1222"/>
                  </a:lnTo>
                  <a:lnTo>
                    <a:pt x="304" y="1209"/>
                  </a:lnTo>
                  <a:lnTo>
                    <a:pt x="274" y="1193"/>
                  </a:lnTo>
                  <a:lnTo>
                    <a:pt x="243" y="1175"/>
                  </a:lnTo>
                  <a:lnTo>
                    <a:pt x="213" y="1160"/>
                  </a:lnTo>
                  <a:lnTo>
                    <a:pt x="183" y="1146"/>
                  </a:lnTo>
                  <a:lnTo>
                    <a:pt x="156" y="1137"/>
                  </a:lnTo>
                  <a:lnTo>
                    <a:pt x="109" y="1140"/>
                  </a:lnTo>
                  <a:lnTo>
                    <a:pt x="93" y="1155"/>
                  </a:lnTo>
                  <a:lnTo>
                    <a:pt x="81" y="1183"/>
                  </a:lnTo>
                  <a:lnTo>
                    <a:pt x="75" y="1279"/>
                  </a:lnTo>
                  <a:lnTo>
                    <a:pt x="80" y="1319"/>
                  </a:lnTo>
                  <a:lnTo>
                    <a:pt x="92" y="1354"/>
                  </a:lnTo>
                  <a:lnTo>
                    <a:pt x="107" y="1382"/>
                  </a:lnTo>
                  <a:lnTo>
                    <a:pt x="125" y="1406"/>
                  </a:lnTo>
                  <a:lnTo>
                    <a:pt x="136" y="1417"/>
                  </a:lnTo>
                  <a:lnTo>
                    <a:pt x="147" y="1426"/>
                  </a:lnTo>
                  <a:lnTo>
                    <a:pt x="170" y="1444"/>
                  </a:lnTo>
                  <a:lnTo>
                    <a:pt x="195" y="1461"/>
                  </a:lnTo>
                  <a:lnTo>
                    <a:pt x="219" y="1476"/>
                  </a:lnTo>
                  <a:lnTo>
                    <a:pt x="243" y="1492"/>
                  </a:lnTo>
                  <a:lnTo>
                    <a:pt x="264" y="1510"/>
                  </a:lnTo>
                  <a:lnTo>
                    <a:pt x="299" y="1553"/>
                  </a:lnTo>
                  <a:lnTo>
                    <a:pt x="316" y="1612"/>
                  </a:lnTo>
                  <a:lnTo>
                    <a:pt x="316" y="1631"/>
                  </a:lnTo>
                  <a:lnTo>
                    <a:pt x="316" y="1651"/>
                  </a:lnTo>
                  <a:lnTo>
                    <a:pt x="309" y="1698"/>
                  </a:lnTo>
                  <a:lnTo>
                    <a:pt x="328" y="1678"/>
                  </a:lnTo>
                  <a:lnTo>
                    <a:pt x="350" y="1657"/>
                  </a:lnTo>
                  <a:lnTo>
                    <a:pt x="370" y="1636"/>
                  </a:lnTo>
                  <a:lnTo>
                    <a:pt x="392" y="1613"/>
                  </a:lnTo>
                  <a:lnTo>
                    <a:pt x="403" y="1603"/>
                  </a:lnTo>
                  <a:lnTo>
                    <a:pt x="415" y="1591"/>
                  </a:lnTo>
                  <a:lnTo>
                    <a:pt x="426" y="1579"/>
                  </a:lnTo>
                  <a:lnTo>
                    <a:pt x="438" y="1567"/>
                  </a:lnTo>
                  <a:lnTo>
                    <a:pt x="450" y="1555"/>
                  </a:lnTo>
                  <a:lnTo>
                    <a:pt x="461" y="1542"/>
                  </a:lnTo>
                  <a:lnTo>
                    <a:pt x="473" y="1529"/>
                  </a:lnTo>
                  <a:lnTo>
                    <a:pt x="485" y="1516"/>
                  </a:lnTo>
                  <a:lnTo>
                    <a:pt x="497" y="1504"/>
                  </a:lnTo>
                  <a:lnTo>
                    <a:pt x="508" y="1492"/>
                  </a:lnTo>
                  <a:lnTo>
                    <a:pt x="527" y="1469"/>
                  </a:lnTo>
                  <a:lnTo>
                    <a:pt x="544" y="1448"/>
                  </a:lnTo>
                  <a:lnTo>
                    <a:pt x="558" y="1428"/>
                  </a:lnTo>
                  <a:lnTo>
                    <a:pt x="570" y="1409"/>
                  </a:lnTo>
                  <a:lnTo>
                    <a:pt x="580" y="1391"/>
                  </a:lnTo>
                  <a:lnTo>
                    <a:pt x="598" y="1353"/>
                  </a:lnTo>
                  <a:lnTo>
                    <a:pt x="623" y="1272"/>
                  </a:lnTo>
                  <a:lnTo>
                    <a:pt x="634" y="1222"/>
                  </a:lnTo>
                  <a:lnTo>
                    <a:pt x="646" y="1162"/>
                  </a:lnTo>
                  <a:lnTo>
                    <a:pt x="660" y="1108"/>
                  </a:lnTo>
                  <a:lnTo>
                    <a:pt x="668" y="1081"/>
                  </a:lnTo>
                  <a:lnTo>
                    <a:pt x="678" y="1056"/>
                  </a:lnTo>
                  <a:lnTo>
                    <a:pt x="688" y="1031"/>
                  </a:lnTo>
                  <a:lnTo>
                    <a:pt x="698" y="1006"/>
                  </a:lnTo>
                  <a:lnTo>
                    <a:pt x="710" y="983"/>
                  </a:lnTo>
                  <a:lnTo>
                    <a:pt x="722" y="960"/>
                  </a:lnTo>
                  <a:lnTo>
                    <a:pt x="736" y="937"/>
                  </a:lnTo>
                  <a:lnTo>
                    <a:pt x="749" y="915"/>
                  </a:lnTo>
                  <a:lnTo>
                    <a:pt x="764" y="893"/>
                  </a:lnTo>
                  <a:lnTo>
                    <a:pt x="779" y="872"/>
                  </a:lnTo>
                  <a:lnTo>
                    <a:pt x="795" y="852"/>
                  </a:lnTo>
                  <a:lnTo>
                    <a:pt x="810" y="831"/>
                  </a:lnTo>
                  <a:lnTo>
                    <a:pt x="827" y="811"/>
                  </a:lnTo>
                  <a:lnTo>
                    <a:pt x="843" y="791"/>
                  </a:lnTo>
                  <a:lnTo>
                    <a:pt x="861" y="772"/>
                  </a:lnTo>
                  <a:lnTo>
                    <a:pt x="879" y="753"/>
                  </a:lnTo>
                  <a:lnTo>
                    <a:pt x="897" y="734"/>
                  </a:lnTo>
                  <a:lnTo>
                    <a:pt x="915" y="715"/>
                  </a:lnTo>
                  <a:lnTo>
                    <a:pt x="934" y="696"/>
                  </a:lnTo>
                  <a:lnTo>
                    <a:pt x="953" y="677"/>
                  </a:lnTo>
                  <a:lnTo>
                    <a:pt x="972" y="659"/>
                  </a:lnTo>
                  <a:lnTo>
                    <a:pt x="991" y="640"/>
                  </a:lnTo>
                  <a:lnTo>
                    <a:pt x="1010" y="622"/>
                  </a:lnTo>
                  <a:lnTo>
                    <a:pt x="1029" y="604"/>
                  </a:lnTo>
                  <a:lnTo>
                    <a:pt x="1048" y="585"/>
                  </a:lnTo>
                  <a:lnTo>
                    <a:pt x="1068" y="567"/>
                  </a:lnTo>
                  <a:lnTo>
                    <a:pt x="1087" y="548"/>
                  </a:lnTo>
                  <a:lnTo>
                    <a:pt x="1106" y="529"/>
                  </a:lnTo>
                  <a:lnTo>
                    <a:pt x="1126" y="511"/>
                  </a:lnTo>
                  <a:lnTo>
                    <a:pt x="1146" y="492"/>
                  </a:lnTo>
                  <a:lnTo>
                    <a:pt x="1168" y="515"/>
                  </a:lnTo>
                  <a:lnTo>
                    <a:pt x="1155" y="527"/>
                  </a:lnTo>
                  <a:lnTo>
                    <a:pt x="1143" y="539"/>
                  </a:lnTo>
                  <a:lnTo>
                    <a:pt x="1132" y="551"/>
                  </a:lnTo>
                  <a:lnTo>
                    <a:pt x="1121" y="562"/>
                  </a:lnTo>
                  <a:lnTo>
                    <a:pt x="1110" y="574"/>
                  </a:lnTo>
                  <a:lnTo>
                    <a:pt x="1098" y="586"/>
                  </a:lnTo>
                  <a:lnTo>
                    <a:pt x="1087" y="598"/>
                  </a:lnTo>
                  <a:lnTo>
                    <a:pt x="1078" y="610"/>
                  </a:lnTo>
                  <a:lnTo>
                    <a:pt x="1057" y="633"/>
                  </a:lnTo>
                  <a:lnTo>
                    <a:pt x="1038" y="655"/>
                  </a:lnTo>
                  <a:lnTo>
                    <a:pt x="1019" y="678"/>
                  </a:lnTo>
                  <a:lnTo>
                    <a:pt x="1003" y="699"/>
                  </a:lnTo>
                  <a:lnTo>
                    <a:pt x="986" y="721"/>
                  </a:lnTo>
                  <a:lnTo>
                    <a:pt x="971" y="742"/>
                  </a:lnTo>
                  <a:lnTo>
                    <a:pt x="955" y="762"/>
                  </a:lnTo>
                  <a:lnTo>
                    <a:pt x="941" y="783"/>
                  </a:lnTo>
                  <a:lnTo>
                    <a:pt x="928" y="803"/>
                  </a:lnTo>
                  <a:lnTo>
                    <a:pt x="915" y="823"/>
                  </a:lnTo>
                  <a:lnTo>
                    <a:pt x="903" y="842"/>
                  </a:lnTo>
                  <a:lnTo>
                    <a:pt x="891" y="861"/>
                  </a:lnTo>
                  <a:lnTo>
                    <a:pt x="871" y="899"/>
                  </a:lnTo>
                  <a:lnTo>
                    <a:pt x="852" y="936"/>
                  </a:lnTo>
                  <a:lnTo>
                    <a:pt x="835" y="972"/>
                  </a:lnTo>
                  <a:lnTo>
                    <a:pt x="820" y="1006"/>
                  </a:lnTo>
                  <a:lnTo>
                    <a:pt x="806" y="1040"/>
                  </a:lnTo>
                  <a:lnTo>
                    <a:pt x="795" y="1072"/>
                  </a:lnTo>
                  <a:lnTo>
                    <a:pt x="784" y="1104"/>
                  </a:lnTo>
                  <a:lnTo>
                    <a:pt x="774" y="1135"/>
                  </a:lnTo>
                  <a:lnTo>
                    <a:pt x="757" y="1196"/>
                  </a:lnTo>
                  <a:lnTo>
                    <a:pt x="741" y="1254"/>
                  </a:lnTo>
                  <a:lnTo>
                    <a:pt x="732" y="1282"/>
                  </a:lnTo>
                  <a:lnTo>
                    <a:pt x="723" y="1311"/>
                  </a:lnTo>
                  <a:lnTo>
                    <a:pt x="714" y="1340"/>
                  </a:lnTo>
                  <a:lnTo>
                    <a:pt x="703" y="1367"/>
                  </a:lnTo>
                  <a:lnTo>
                    <a:pt x="692" y="1394"/>
                  </a:lnTo>
                  <a:lnTo>
                    <a:pt x="679" y="1422"/>
                  </a:lnTo>
                  <a:lnTo>
                    <a:pt x="665" y="1449"/>
                  </a:lnTo>
                  <a:lnTo>
                    <a:pt x="649" y="1478"/>
                  </a:lnTo>
                  <a:lnTo>
                    <a:pt x="632" y="1505"/>
                  </a:lnTo>
                  <a:lnTo>
                    <a:pt x="611" y="1532"/>
                  </a:lnTo>
                  <a:lnTo>
                    <a:pt x="589" y="1560"/>
                  </a:lnTo>
                  <a:lnTo>
                    <a:pt x="576" y="1574"/>
                  </a:lnTo>
                  <a:lnTo>
                    <a:pt x="564" y="1588"/>
                  </a:lnTo>
                  <a:lnTo>
                    <a:pt x="545" y="1607"/>
                  </a:lnTo>
                  <a:lnTo>
                    <a:pt x="526" y="1626"/>
                  </a:lnTo>
                  <a:lnTo>
                    <a:pt x="507" y="1645"/>
                  </a:lnTo>
                  <a:lnTo>
                    <a:pt x="488" y="1663"/>
                  </a:lnTo>
                  <a:lnTo>
                    <a:pt x="469" y="1680"/>
                  </a:lnTo>
                  <a:lnTo>
                    <a:pt x="448" y="1697"/>
                  </a:lnTo>
                  <a:lnTo>
                    <a:pt x="429" y="1713"/>
                  </a:lnTo>
                  <a:lnTo>
                    <a:pt x="410" y="1730"/>
                  </a:lnTo>
                  <a:lnTo>
                    <a:pt x="391" y="1747"/>
                  </a:lnTo>
                  <a:lnTo>
                    <a:pt x="373" y="1763"/>
                  </a:lnTo>
                  <a:lnTo>
                    <a:pt x="354" y="1780"/>
                  </a:lnTo>
                  <a:lnTo>
                    <a:pt x="337" y="1797"/>
                  </a:lnTo>
                  <a:lnTo>
                    <a:pt x="319" y="1812"/>
                  </a:lnTo>
                  <a:lnTo>
                    <a:pt x="301" y="1829"/>
                  </a:lnTo>
                  <a:lnTo>
                    <a:pt x="284" y="1847"/>
                  </a:lnTo>
                  <a:lnTo>
                    <a:pt x="268" y="1863"/>
                  </a:lnTo>
                  <a:lnTo>
                    <a:pt x="252" y="1881"/>
                  </a:lnTo>
                  <a:lnTo>
                    <a:pt x="237" y="1899"/>
                  </a:lnTo>
                  <a:lnTo>
                    <a:pt x="222" y="1918"/>
                  </a:lnTo>
                  <a:lnTo>
                    <a:pt x="208" y="1937"/>
                  </a:lnTo>
                  <a:lnTo>
                    <a:pt x="195" y="1956"/>
                  </a:lnTo>
                  <a:lnTo>
                    <a:pt x="183" y="1978"/>
                  </a:lnTo>
                  <a:lnTo>
                    <a:pt x="162" y="2020"/>
                  </a:lnTo>
                  <a:lnTo>
                    <a:pt x="145" y="2068"/>
                  </a:lnTo>
                  <a:lnTo>
                    <a:pt x="132" y="2119"/>
                  </a:lnTo>
                  <a:lnTo>
                    <a:pt x="121" y="2236"/>
                  </a:lnTo>
                  <a:lnTo>
                    <a:pt x="89" y="2236"/>
                  </a:lnTo>
                  <a:lnTo>
                    <a:pt x="97" y="2095"/>
                  </a:lnTo>
                  <a:lnTo>
                    <a:pt x="107" y="2036"/>
                  </a:lnTo>
                  <a:lnTo>
                    <a:pt x="121" y="1981"/>
                  </a:lnTo>
                  <a:lnTo>
                    <a:pt x="130" y="1956"/>
                  </a:lnTo>
                  <a:lnTo>
                    <a:pt x="139" y="1932"/>
                  </a:lnTo>
                  <a:lnTo>
                    <a:pt x="149" y="1910"/>
                  </a:lnTo>
                  <a:lnTo>
                    <a:pt x="161" y="1888"/>
                  </a:lnTo>
                  <a:lnTo>
                    <a:pt x="172" y="1867"/>
                  </a:lnTo>
                  <a:lnTo>
                    <a:pt x="185" y="1845"/>
                  </a:lnTo>
                  <a:lnTo>
                    <a:pt x="199" y="1826"/>
                  </a:lnTo>
                  <a:lnTo>
                    <a:pt x="213" y="1806"/>
                  </a:lnTo>
                  <a:lnTo>
                    <a:pt x="213" y="1806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auto">
            <a:xfrm>
              <a:off x="286" y="993"/>
              <a:ext cx="466" cy="775"/>
            </a:xfrm>
            <a:custGeom>
              <a:avLst/>
              <a:gdLst/>
              <a:ahLst/>
              <a:cxnLst>
                <a:cxn ang="0">
                  <a:pos x="617" y="187"/>
                </a:cxn>
                <a:cxn ang="0">
                  <a:pos x="653" y="374"/>
                </a:cxn>
                <a:cxn ang="0">
                  <a:pos x="682" y="466"/>
                </a:cxn>
                <a:cxn ang="0">
                  <a:pos x="716" y="557"/>
                </a:cxn>
                <a:cxn ang="0">
                  <a:pos x="756" y="646"/>
                </a:cxn>
                <a:cxn ang="0">
                  <a:pos x="802" y="731"/>
                </a:cxn>
                <a:cxn ang="0">
                  <a:pos x="852" y="813"/>
                </a:cxn>
                <a:cxn ang="0">
                  <a:pos x="905" y="889"/>
                </a:cxn>
                <a:cxn ang="0">
                  <a:pos x="955" y="918"/>
                </a:cxn>
                <a:cxn ang="0">
                  <a:pos x="998" y="868"/>
                </a:cxn>
                <a:cxn ang="0">
                  <a:pos x="1046" y="821"/>
                </a:cxn>
                <a:cxn ang="0">
                  <a:pos x="1097" y="781"/>
                </a:cxn>
                <a:cxn ang="0">
                  <a:pos x="1153" y="744"/>
                </a:cxn>
                <a:cxn ang="0">
                  <a:pos x="1210" y="710"/>
                </a:cxn>
                <a:cxn ang="0">
                  <a:pos x="1205" y="772"/>
                </a:cxn>
                <a:cxn ang="0">
                  <a:pos x="1130" y="826"/>
                </a:cxn>
                <a:cxn ang="0">
                  <a:pos x="1090" y="865"/>
                </a:cxn>
                <a:cxn ang="0">
                  <a:pos x="1024" y="956"/>
                </a:cxn>
                <a:cxn ang="0">
                  <a:pos x="979" y="1059"/>
                </a:cxn>
                <a:cxn ang="0">
                  <a:pos x="961" y="1269"/>
                </a:cxn>
                <a:cxn ang="0">
                  <a:pos x="987" y="1358"/>
                </a:cxn>
                <a:cxn ang="0">
                  <a:pos x="1031" y="1444"/>
                </a:cxn>
                <a:cxn ang="0">
                  <a:pos x="1087" y="1528"/>
                </a:cxn>
                <a:cxn ang="0">
                  <a:pos x="1150" y="1615"/>
                </a:cxn>
                <a:cxn ang="0">
                  <a:pos x="1215" y="1704"/>
                </a:cxn>
                <a:cxn ang="0">
                  <a:pos x="1276" y="1798"/>
                </a:cxn>
                <a:cxn ang="0">
                  <a:pos x="1314" y="1865"/>
                </a:cxn>
                <a:cxn ang="0">
                  <a:pos x="1360" y="1974"/>
                </a:cxn>
                <a:cxn ang="0">
                  <a:pos x="1397" y="2181"/>
                </a:cxn>
                <a:cxn ang="0">
                  <a:pos x="1382" y="2315"/>
                </a:cxn>
                <a:cxn ang="0">
                  <a:pos x="1335" y="2309"/>
                </a:cxn>
                <a:cxn ang="0">
                  <a:pos x="1291" y="2256"/>
                </a:cxn>
                <a:cxn ang="0">
                  <a:pos x="1251" y="2191"/>
                </a:cxn>
                <a:cxn ang="0">
                  <a:pos x="1212" y="2075"/>
                </a:cxn>
                <a:cxn ang="0">
                  <a:pos x="1167" y="1943"/>
                </a:cxn>
                <a:cxn ang="0">
                  <a:pos x="1137" y="1878"/>
                </a:cxn>
                <a:cxn ang="0">
                  <a:pos x="1105" y="1814"/>
                </a:cxn>
                <a:cxn ang="0">
                  <a:pos x="1072" y="1749"/>
                </a:cxn>
                <a:cxn ang="0">
                  <a:pos x="1036" y="1686"/>
                </a:cxn>
                <a:cxn ang="0">
                  <a:pos x="1003" y="1622"/>
                </a:cxn>
                <a:cxn ang="0">
                  <a:pos x="969" y="1558"/>
                </a:cxn>
                <a:cxn ang="0">
                  <a:pos x="931" y="1472"/>
                </a:cxn>
                <a:cxn ang="0">
                  <a:pos x="809" y="1424"/>
                </a:cxn>
                <a:cxn ang="0">
                  <a:pos x="339" y="1458"/>
                </a:cxn>
                <a:cxn ang="0">
                  <a:pos x="187" y="1511"/>
                </a:cxn>
                <a:cxn ang="0">
                  <a:pos x="84" y="1568"/>
                </a:cxn>
                <a:cxn ang="0">
                  <a:pos x="18" y="1613"/>
                </a:cxn>
                <a:cxn ang="0">
                  <a:pos x="47" y="1553"/>
                </a:cxn>
                <a:cxn ang="0">
                  <a:pos x="122" y="1507"/>
                </a:cxn>
                <a:cxn ang="0">
                  <a:pos x="201" y="1464"/>
                </a:cxn>
                <a:cxn ang="0">
                  <a:pos x="282" y="1426"/>
                </a:cxn>
                <a:cxn ang="0">
                  <a:pos x="364" y="1391"/>
                </a:cxn>
                <a:cxn ang="0">
                  <a:pos x="534" y="1342"/>
                </a:cxn>
                <a:cxn ang="0">
                  <a:pos x="768" y="1320"/>
                </a:cxn>
                <a:cxn ang="0">
                  <a:pos x="870" y="1176"/>
                </a:cxn>
                <a:cxn ang="0">
                  <a:pos x="898" y="1022"/>
                </a:cxn>
                <a:cxn ang="0">
                  <a:pos x="821" y="958"/>
                </a:cxn>
                <a:cxn ang="0">
                  <a:pos x="768" y="881"/>
                </a:cxn>
                <a:cxn ang="0">
                  <a:pos x="723" y="784"/>
                </a:cxn>
                <a:cxn ang="0">
                  <a:pos x="683" y="674"/>
                </a:cxn>
                <a:cxn ang="0">
                  <a:pos x="651" y="556"/>
                </a:cxn>
                <a:cxn ang="0">
                  <a:pos x="603" y="314"/>
                </a:cxn>
                <a:cxn ang="0">
                  <a:pos x="584" y="0"/>
                </a:cxn>
              </a:cxnLst>
              <a:rect l="0" t="0" r="r" b="b"/>
              <a:pathLst>
                <a:path w="1397" h="2324">
                  <a:moveTo>
                    <a:pt x="616" y="4"/>
                  </a:moveTo>
                  <a:lnTo>
                    <a:pt x="613" y="125"/>
                  </a:lnTo>
                  <a:lnTo>
                    <a:pt x="617" y="187"/>
                  </a:lnTo>
                  <a:lnTo>
                    <a:pt x="626" y="249"/>
                  </a:lnTo>
                  <a:lnTo>
                    <a:pt x="638" y="311"/>
                  </a:lnTo>
                  <a:lnTo>
                    <a:pt x="653" y="374"/>
                  </a:lnTo>
                  <a:lnTo>
                    <a:pt x="661" y="405"/>
                  </a:lnTo>
                  <a:lnTo>
                    <a:pt x="671" y="436"/>
                  </a:lnTo>
                  <a:lnTo>
                    <a:pt x="682" y="466"/>
                  </a:lnTo>
                  <a:lnTo>
                    <a:pt x="692" y="496"/>
                  </a:lnTo>
                  <a:lnTo>
                    <a:pt x="704" y="527"/>
                  </a:lnTo>
                  <a:lnTo>
                    <a:pt x="716" y="557"/>
                  </a:lnTo>
                  <a:lnTo>
                    <a:pt x="729" y="587"/>
                  </a:lnTo>
                  <a:lnTo>
                    <a:pt x="742" y="616"/>
                  </a:lnTo>
                  <a:lnTo>
                    <a:pt x="756" y="646"/>
                  </a:lnTo>
                  <a:lnTo>
                    <a:pt x="771" y="675"/>
                  </a:lnTo>
                  <a:lnTo>
                    <a:pt x="786" y="703"/>
                  </a:lnTo>
                  <a:lnTo>
                    <a:pt x="802" y="731"/>
                  </a:lnTo>
                  <a:lnTo>
                    <a:pt x="818" y="759"/>
                  </a:lnTo>
                  <a:lnTo>
                    <a:pt x="835" y="785"/>
                  </a:lnTo>
                  <a:lnTo>
                    <a:pt x="852" y="813"/>
                  </a:lnTo>
                  <a:lnTo>
                    <a:pt x="870" y="839"/>
                  </a:lnTo>
                  <a:lnTo>
                    <a:pt x="887" y="864"/>
                  </a:lnTo>
                  <a:lnTo>
                    <a:pt x="905" y="889"/>
                  </a:lnTo>
                  <a:lnTo>
                    <a:pt x="924" y="913"/>
                  </a:lnTo>
                  <a:lnTo>
                    <a:pt x="943" y="937"/>
                  </a:lnTo>
                  <a:lnTo>
                    <a:pt x="955" y="918"/>
                  </a:lnTo>
                  <a:lnTo>
                    <a:pt x="968" y="901"/>
                  </a:lnTo>
                  <a:lnTo>
                    <a:pt x="983" y="883"/>
                  </a:lnTo>
                  <a:lnTo>
                    <a:pt x="998" y="868"/>
                  </a:lnTo>
                  <a:lnTo>
                    <a:pt x="1012" y="851"/>
                  </a:lnTo>
                  <a:lnTo>
                    <a:pt x="1029" y="837"/>
                  </a:lnTo>
                  <a:lnTo>
                    <a:pt x="1046" y="821"/>
                  </a:lnTo>
                  <a:lnTo>
                    <a:pt x="1062" y="807"/>
                  </a:lnTo>
                  <a:lnTo>
                    <a:pt x="1079" y="794"/>
                  </a:lnTo>
                  <a:lnTo>
                    <a:pt x="1097" y="781"/>
                  </a:lnTo>
                  <a:lnTo>
                    <a:pt x="1115" y="768"/>
                  </a:lnTo>
                  <a:lnTo>
                    <a:pt x="1134" y="756"/>
                  </a:lnTo>
                  <a:lnTo>
                    <a:pt x="1153" y="744"/>
                  </a:lnTo>
                  <a:lnTo>
                    <a:pt x="1170" y="732"/>
                  </a:lnTo>
                  <a:lnTo>
                    <a:pt x="1190" y="721"/>
                  </a:lnTo>
                  <a:lnTo>
                    <a:pt x="1210" y="710"/>
                  </a:lnTo>
                  <a:lnTo>
                    <a:pt x="1273" y="743"/>
                  </a:lnTo>
                  <a:lnTo>
                    <a:pt x="1238" y="756"/>
                  </a:lnTo>
                  <a:lnTo>
                    <a:pt x="1205" y="772"/>
                  </a:lnTo>
                  <a:lnTo>
                    <a:pt x="1174" y="791"/>
                  </a:lnTo>
                  <a:lnTo>
                    <a:pt x="1144" y="814"/>
                  </a:lnTo>
                  <a:lnTo>
                    <a:pt x="1130" y="826"/>
                  </a:lnTo>
                  <a:lnTo>
                    <a:pt x="1116" y="838"/>
                  </a:lnTo>
                  <a:lnTo>
                    <a:pt x="1103" y="851"/>
                  </a:lnTo>
                  <a:lnTo>
                    <a:pt x="1090" y="865"/>
                  </a:lnTo>
                  <a:lnTo>
                    <a:pt x="1066" y="894"/>
                  </a:lnTo>
                  <a:lnTo>
                    <a:pt x="1043" y="923"/>
                  </a:lnTo>
                  <a:lnTo>
                    <a:pt x="1024" y="956"/>
                  </a:lnTo>
                  <a:lnTo>
                    <a:pt x="1006" y="990"/>
                  </a:lnTo>
                  <a:lnTo>
                    <a:pt x="991" y="1025"/>
                  </a:lnTo>
                  <a:lnTo>
                    <a:pt x="979" y="1059"/>
                  </a:lnTo>
                  <a:lnTo>
                    <a:pt x="961" y="1132"/>
                  </a:lnTo>
                  <a:lnTo>
                    <a:pt x="955" y="1206"/>
                  </a:lnTo>
                  <a:lnTo>
                    <a:pt x="961" y="1269"/>
                  </a:lnTo>
                  <a:lnTo>
                    <a:pt x="967" y="1298"/>
                  </a:lnTo>
                  <a:lnTo>
                    <a:pt x="977" y="1328"/>
                  </a:lnTo>
                  <a:lnTo>
                    <a:pt x="987" y="1358"/>
                  </a:lnTo>
                  <a:lnTo>
                    <a:pt x="1000" y="1386"/>
                  </a:lnTo>
                  <a:lnTo>
                    <a:pt x="1015" y="1415"/>
                  </a:lnTo>
                  <a:lnTo>
                    <a:pt x="1031" y="1444"/>
                  </a:lnTo>
                  <a:lnTo>
                    <a:pt x="1048" y="1472"/>
                  </a:lnTo>
                  <a:lnTo>
                    <a:pt x="1067" y="1501"/>
                  </a:lnTo>
                  <a:lnTo>
                    <a:pt x="1087" y="1528"/>
                  </a:lnTo>
                  <a:lnTo>
                    <a:pt x="1107" y="1557"/>
                  </a:lnTo>
                  <a:lnTo>
                    <a:pt x="1128" y="1585"/>
                  </a:lnTo>
                  <a:lnTo>
                    <a:pt x="1150" y="1615"/>
                  </a:lnTo>
                  <a:lnTo>
                    <a:pt x="1172" y="1643"/>
                  </a:lnTo>
                  <a:lnTo>
                    <a:pt x="1193" y="1673"/>
                  </a:lnTo>
                  <a:lnTo>
                    <a:pt x="1215" y="1704"/>
                  </a:lnTo>
                  <a:lnTo>
                    <a:pt x="1236" y="1734"/>
                  </a:lnTo>
                  <a:lnTo>
                    <a:pt x="1256" y="1766"/>
                  </a:lnTo>
                  <a:lnTo>
                    <a:pt x="1276" y="1798"/>
                  </a:lnTo>
                  <a:lnTo>
                    <a:pt x="1286" y="1815"/>
                  </a:lnTo>
                  <a:lnTo>
                    <a:pt x="1295" y="1832"/>
                  </a:lnTo>
                  <a:lnTo>
                    <a:pt x="1314" y="1865"/>
                  </a:lnTo>
                  <a:lnTo>
                    <a:pt x="1331" y="1901"/>
                  </a:lnTo>
                  <a:lnTo>
                    <a:pt x="1347" y="1936"/>
                  </a:lnTo>
                  <a:lnTo>
                    <a:pt x="1360" y="1974"/>
                  </a:lnTo>
                  <a:lnTo>
                    <a:pt x="1372" y="2012"/>
                  </a:lnTo>
                  <a:lnTo>
                    <a:pt x="1389" y="2095"/>
                  </a:lnTo>
                  <a:lnTo>
                    <a:pt x="1397" y="2181"/>
                  </a:lnTo>
                  <a:lnTo>
                    <a:pt x="1393" y="2275"/>
                  </a:lnTo>
                  <a:lnTo>
                    <a:pt x="1389" y="2299"/>
                  </a:lnTo>
                  <a:lnTo>
                    <a:pt x="1382" y="2315"/>
                  </a:lnTo>
                  <a:lnTo>
                    <a:pt x="1373" y="2323"/>
                  </a:lnTo>
                  <a:lnTo>
                    <a:pt x="1362" y="2324"/>
                  </a:lnTo>
                  <a:lnTo>
                    <a:pt x="1335" y="2309"/>
                  </a:lnTo>
                  <a:lnTo>
                    <a:pt x="1320" y="2294"/>
                  </a:lnTo>
                  <a:lnTo>
                    <a:pt x="1306" y="2277"/>
                  </a:lnTo>
                  <a:lnTo>
                    <a:pt x="1291" y="2256"/>
                  </a:lnTo>
                  <a:lnTo>
                    <a:pt x="1276" y="2235"/>
                  </a:lnTo>
                  <a:lnTo>
                    <a:pt x="1263" y="2212"/>
                  </a:lnTo>
                  <a:lnTo>
                    <a:pt x="1251" y="2191"/>
                  </a:lnTo>
                  <a:lnTo>
                    <a:pt x="1232" y="2150"/>
                  </a:lnTo>
                  <a:lnTo>
                    <a:pt x="1223" y="2122"/>
                  </a:lnTo>
                  <a:lnTo>
                    <a:pt x="1212" y="2075"/>
                  </a:lnTo>
                  <a:lnTo>
                    <a:pt x="1199" y="2031"/>
                  </a:lnTo>
                  <a:lnTo>
                    <a:pt x="1185" y="1986"/>
                  </a:lnTo>
                  <a:lnTo>
                    <a:pt x="1167" y="1943"/>
                  </a:lnTo>
                  <a:lnTo>
                    <a:pt x="1157" y="1921"/>
                  </a:lnTo>
                  <a:lnTo>
                    <a:pt x="1148" y="1899"/>
                  </a:lnTo>
                  <a:lnTo>
                    <a:pt x="1137" y="1878"/>
                  </a:lnTo>
                  <a:lnTo>
                    <a:pt x="1126" y="1856"/>
                  </a:lnTo>
                  <a:lnTo>
                    <a:pt x="1116" y="1835"/>
                  </a:lnTo>
                  <a:lnTo>
                    <a:pt x="1105" y="1814"/>
                  </a:lnTo>
                  <a:lnTo>
                    <a:pt x="1094" y="1792"/>
                  </a:lnTo>
                  <a:lnTo>
                    <a:pt x="1082" y="1771"/>
                  </a:lnTo>
                  <a:lnTo>
                    <a:pt x="1072" y="1749"/>
                  </a:lnTo>
                  <a:lnTo>
                    <a:pt x="1060" y="1729"/>
                  </a:lnTo>
                  <a:lnTo>
                    <a:pt x="1048" y="1708"/>
                  </a:lnTo>
                  <a:lnTo>
                    <a:pt x="1036" y="1686"/>
                  </a:lnTo>
                  <a:lnTo>
                    <a:pt x="1025" y="1665"/>
                  </a:lnTo>
                  <a:lnTo>
                    <a:pt x="1013" y="1643"/>
                  </a:lnTo>
                  <a:lnTo>
                    <a:pt x="1003" y="1622"/>
                  </a:lnTo>
                  <a:lnTo>
                    <a:pt x="991" y="1601"/>
                  </a:lnTo>
                  <a:lnTo>
                    <a:pt x="980" y="1579"/>
                  </a:lnTo>
                  <a:lnTo>
                    <a:pt x="969" y="1558"/>
                  </a:lnTo>
                  <a:lnTo>
                    <a:pt x="960" y="1536"/>
                  </a:lnTo>
                  <a:lnTo>
                    <a:pt x="950" y="1515"/>
                  </a:lnTo>
                  <a:lnTo>
                    <a:pt x="931" y="1472"/>
                  </a:lnTo>
                  <a:lnTo>
                    <a:pt x="915" y="1428"/>
                  </a:lnTo>
                  <a:lnTo>
                    <a:pt x="867" y="1430"/>
                  </a:lnTo>
                  <a:lnTo>
                    <a:pt x="809" y="1424"/>
                  </a:lnTo>
                  <a:lnTo>
                    <a:pt x="748" y="1416"/>
                  </a:lnTo>
                  <a:lnTo>
                    <a:pt x="693" y="1415"/>
                  </a:lnTo>
                  <a:lnTo>
                    <a:pt x="339" y="1458"/>
                  </a:lnTo>
                  <a:lnTo>
                    <a:pt x="263" y="1480"/>
                  </a:lnTo>
                  <a:lnTo>
                    <a:pt x="225" y="1495"/>
                  </a:lnTo>
                  <a:lnTo>
                    <a:pt x="187" y="1511"/>
                  </a:lnTo>
                  <a:lnTo>
                    <a:pt x="146" y="1532"/>
                  </a:lnTo>
                  <a:lnTo>
                    <a:pt x="106" y="1555"/>
                  </a:lnTo>
                  <a:lnTo>
                    <a:pt x="84" y="1568"/>
                  </a:lnTo>
                  <a:lnTo>
                    <a:pt x="63" y="1582"/>
                  </a:lnTo>
                  <a:lnTo>
                    <a:pt x="40" y="1597"/>
                  </a:lnTo>
                  <a:lnTo>
                    <a:pt x="18" y="1613"/>
                  </a:lnTo>
                  <a:lnTo>
                    <a:pt x="0" y="1586"/>
                  </a:lnTo>
                  <a:lnTo>
                    <a:pt x="24" y="1570"/>
                  </a:lnTo>
                  <a:lnTo>
                    <a:pt x="47" y="1553"/>
                  </a:lnTo>
                  <a:lnTo>
                    <a:pt x="72" y="1538"/>
                  </a:lnTo>
                  <a:lnTo>
                    <a:pt x="97" y="1522"/>
                  </a:lnTo>
                  <a:lnTo>
                    <a:pt x="122" y="1507"/>
                  </a:lnTo>
                  <a:lnTo>
                    <a:pt x="149" y="1492"/>
                  </a:lnTo>
                  <a:lnTo>
                    <a:pt x="175" y="1478"/>
                  </a:lnTo>
                  <a:lnTo>
                    <a:pt x="201" y="1464"/>
                  </a:lnTo>
                  <a:lnTo>
                    <a:pt x="227" y="1451"/>
                  </a:lnTo>
                  <a:lnTo>
                    <a:pt x="254" y="1438"/>
                  </a:lnTo>
                  <a:lnTo>
                    <a:pt x="282" y="1426"/>
                  </a:lnTo>
                  <a:lnTo>
                    <a:pt x="308" y="1414"/>
                  </a:lnTo>
                  <a:lnTo>
                    <a:pt x="337" y="1402"/>
                  </a:lnTo>
                  <a:lnTo>
                    <a:pt x="364" y="1391"/>
                  </a:lnTo>
                  <a:lnTo>
                    <a:pt x="420" y="1372"/>
                  </a:lnTo>
                  <a:lnTo>
                    <a:pt x="477" y="1355"/>
                  </a:lnTo>
                  <a:lnTo>
                    <a:pt x="534" y="1342"/>
                  </a:lnTo>
                  <a:lnTo>
                    <a:pt x="592" y="1332"/>
                  </a:lnTo>
                  <a:lnTo>
                    <a:pt x="651" y="1325"/>
                  </a:lnTo>
                  <a:lnTo>
                    <a:pt x="768" y="1320"/>
                  </a:lnTo>
                  <a:lnTo>
                    <a:pt x="886" y="1330"/>
                  </a:lnTo>
                  <a:lnTo>
                    <a:pt x="873" y="1253"/>
                  </a:lnTo>
                  <a:lnTo>
                    <a:pt x="870" y="1176"/>
                  </a:lnTo>
                  <a:lnTo>
                    <a:pt x="877" y="1097"/>
                  </a:lnTo>
                  <a:lnTo>
                    <a:pt x="886" y="1059"/>
                  </a:lnTo>
                  <a:lnTo>
                    <a:pt x="898" y="1022"/>
                  </a:lnTo>
                  <a:lnTo>
                    <a:pt x="858" y="996"/>
                  </a:lnTo>
                  <a:lnTo>
                    <a:pt x="839" y="978"/>
                  </a:lnTo>
                  <a:lnTo>
                    <a:pt x="821" y="958"/>
                  </a:lnTo>
                  <a:lnTo>
                    <a:pt x="802" y="934"/>
                  </a:lnTo>
                  <a:lnTo>
                    <a:pt x="785" y="908"/>
                  </a:lnTo>
                  <a:lnTo>
                    <a:pt x="768" y="881"/>
                  </a:lnTo>
                  <a:lnTo>
                    <a:pt x="753" y="850"/>
                  </a:lnTo>
                  <a:lnTo>
                    <a:pt x="737" y="818"/>
                  </a:lnTo>
                  <a:lnTo>
                    <a:pt x="723" y="784"/>
                  </a:lnTo>
                  <a:lnTo>
                    <a:pt x="709" y="749"/>
                  </a:lnTo>
                  <a:lnTo>
                    <a:pt x="696" y="712"/>
                  </a:lnTo>
                  <a:lnTo>
                    <a:pt x="683" y="674"/>
                  </a:lnTo>
                  <a:lnTo>
                    <a:pt x="672" y="635"/>
                  </a:lnTo>
                  <a:lnTo>
                    <a:pt x="660" y="596"/>
                  </a:lnTo>
                  <a:lnTo>
                    <a:pt x="651" y="556"/>
                  </a:lnTo>
                  <a:lnTo>
                    <a:pt x="632" y="475"/>
                  </a:lnTo>
                  <a:lnTo>
                    <a:pt x="616" y="394"/>
                  </a:lnTo>
                  <a:lnTo>
                    <a:pt x="603" y="314"/>
                  </a:lnTo>
                  <a:lnTo>
                    <a:pt x="594" y="239"/>
                  </a:lnTo>
                  <a:lnTo>
                    <a:pt x="583" y="104"/>
                  </a:lnTo>
                  <a:lnTo>
                    <a:pt x="584" y="0"/>
                  </a:lnTo>
                  <a:lnTo>
                    <a:pt x="616" y="4"/>
                  </a:lnTo>
                  <a:lnTo>
                    <a:pt x="616" y="4"/>
                  </a:lnTo>
                  <a:close/>
                </a:path>
              </a:pathLst>
            </a:custGeom>
            <a:solidFill>
              <a:srgbClr val="99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4136" name="Group 40"/>
          <p:cNvGrpSpPr>
            <a:grpSpLocks/>
          </p:cNvGrpSpPr>
          <p:nvPr/>
        </p:nvGrpSpPr>
        <p:grpSpPr bwMode="auto">
          <a:xfrm flipV="1">
            <a:off x="228600" y="5181600"/>
            <a:ext cx="1663700" cy="1427163"/>
            <a:chOff x="144" y="869"/>
            <a:chExt cx="1048" cy="899"/>
          </a:xfrm>
        </p:grpSpPr>
        <p:sp>
          <p:nvSpPr>
            <p:cNvPr id="4137" name="Freeform 41"/>
            <p:cNvSpPr>
              <a:spLocks/>
            </p:cNvSpPr>
            <p:nvPr/>
          </p:nvSpPr>
          <p:spPr bwMode="auto">
            <a:xfrm>
              <a:off x="152" y="1340"/>
              <a:ext cx="406" cy="315"/>
            </a:xfrm>
            <a:custGeom>
              <a:avLst/>
              <a:gdLst/>
              <a:ahLst/>
              <a:cxnLst>
                <a:cxn ang="0">
                  <a:pos x="1200" y="497"/>
                </a:cxn>
                <a:cxn ang="0">
                  <a:pos x="1011" y="792"/>
                </a:cxn>
                <a:cxn ang="0">
                  <a:pos x="884" y="871"/>
                </a:cxn>
                <a:cxn ang="0">
                  <a:pos x="827" y="796"/>
                </a:cxn>
                <a:cxn ang="0">
                  <a:pos x="815" y="661"/>
                </a:cxn>
                <a:cxn ang="0">
                  <a:pos x="642" y="867"/>
                </a:cxn>
                <a:cxn ang="0">
                  <a:pos x="542" y="876"/>
                </a:cxn>
                <a:cxn ang="0">
                  <a:pos x="478" y="724"/>
                </a:cxn>
                <a:cxn ang="0">
                  <a:pos x="247" y="944"/>
                </a:cxn>
                <a:cxn ang="0">
                  <a:pos x="201" y="881"/>
                </a:cxn>
                <a:cxn ang="0">
                  <a:pos x="243" y="770"/>
                </a:cxn>
                <a:cxn ang="0">
                  <a:pos x="64" y="792"/>
                </a:cxn>
                <a:cxn ang="0">
                  <a:pos x="0" y="698"/>
                </a:cxn>
                <a:cxn ang="0">
                  <a:pos x="37" y="608"/>
                </a:cxn>
                <a:cxn ang="0">
                  <a:pos x="117" y="533"/>
                </a:cxn>
                <a:cxn ang="0">
                  <a:pos x="83" y="450"/>
                </a:cxn>
                <a:cxn ang="0">
                  <a:pos x="152" y="392"/>
                </a:cxn>
                <a:cxn ang="0">
                  <a:pos x="421" y="323"/>
                </a:cxn>
                <a:cxn ang="0">
                  <a:pos x="384" y="228"/>
                </a:cxn>
                <a:cxn ang="0">
                  <a:pos x="478" y="149"/>
                </a:cxn>
                <a:cxn ang="0">
                  <a:pos x="790" y="169"/>
                </a:cxn>
                <a:cxn ang="0">
                  <a:pos x="789" y="34"/>
                </a:cxn>
                <a:cxn ang="0">
                  <a:pos x="896" y="0"/>
                </a:cxn>
                <a:cxn ang="0">
                  <a:pos x="1148" y="159"/>
                </a:cxn>
                <a:cxn ang="0">
                  <a:pos x="1216" y="328"/>
                </a:cxn>
                <a:cxn ang="0">
                  <a:pos x="1200" y="497"/>
                </a:cxn>
                <a:cxn ang="0">
                  <a:pos x="1200" y="497"/>
                </a:cxn>
                <a:cxn ang="0">
                  <a:pos x="1200" y="497"/>
                </a:cxn>
              </a:cxnLst>
              <a:rect l="0" t="0" r="r" b="b"/>
              <a:pathLst>
                <a:path w="1216" h="944">
                  <a:moveTo>
                    <a:pt x="1200" y="497"/>
                  </a:moveTo>
                  <a:lnTo>
                    <a:pt x="1011" y="792"/>
                  </a:lnTo>
                  <a:lnTo>
                    <a:pt x="884" y="871"/>
                  </a:lnTo>
                  <a:lnTo>
                    <a:pt x="827" y="796"/>
                  </a:lnTo>
                  <a:lnTo>
                    <a:pt x="815" y="661"/>
                  </a:lnTo>
                  <a:lnTo>
                    <a:pt x="642" y="867"/>
                  </a:lnTo>
                  <a:lnTo>
                    <a:pt x="542" y="876"/>
                  </a:lnTo>
                  <a:lnTo>
                    <a:pt x="478" y="724"/>
                  </a:lnTo>
                  <a:lnTo>
                    <a:pt x="247" y="944"/>
                  </a:lnTo>
                  <a:lnTo>
                    <a:pt x="201" y="881"/>
                  </a:lnTo>
                  <a:lnTo>
                    <a:pt x="243" y="770"/>
                  </a:lnTo>
                  <a:lnTo>
                    <a:pt x="64" y="792"/>
                  </a:lnTo>
                  <a:lnTo>
                    <a:pt x="0" y="698"/>
                  </a:lnTo>
                  <a:lnTo>
                    <a:pt x="37" y="608"/>
                  </a:lnTo>
                  <a:lnTo>
                    <a:pt x="117" y="533"/>
                  </a:lnTo>
                  <a:lnTo>
                    <a:pt x="83" y="450"/>
                  </a:lnTo>
                  <a:lnTo>
                    <a:pt x="152" y="392"/>
                  </a:lnTo>
                  <a:lnTo>
                    <a:pt x="421" y="323"/>
                  </a:lnTo>
                  <a:lnTo>
                    <a:pt x="384" y="228"/>
                  </a:lnTo>
                  <a:lnTo>
                    <a:pt x="478" y="149"/>
                  </a:lnTo>
                  <a:lnTo>
                    <a:pt x="790" y="169"/>
                  </a:lnTo>
                  <a:lnTo>
                    <a:pt x="789" y="34"/>
                  </a:lnTo>
                  <a:lnTo>
                    <a:pt x="896" y="0"/>
                  </a:lnTo>
                  <a:lnTo>
                    <a:pt x="1148" y="159"/>
                  </a:lnTo>
                  <a:lnTo>
                    <a:pt x="1216" y="328"/>
                  </a:lnTo>
                  <a:lnTo>
                    <a:pt x="1200" y="497"/>
                  </a:lnTo>
                  <a:lnTo>
                    <a:pt x="1200" y="497"/>
                  </a:lnTo>
                  <a:lnTo>
                    <a:pt x="1200" y="497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auto">
            <a:xfrm>
              <a:off x="228" y="1475"/>
              <a:ext cx="115" cy="86"/>
            </a:xfrm>
            <a:custGeom>
              <a:avLst/>
              <a:gdLst/>
              <a:ahLst/>
              <a:cxnLst>
                <a:cxn ang="0">
                  <a:pos x="242" y="67"/>
                </a:cxn>
                <a:cxn ang="0">
                  <a:pos x="173" y="81"/>
                </a:cxn>
                <a:cxn ang="0">
                  <a:pos x="103" y="96"/>
                </a:cxn>
                <a:cxn ang="0">
                  <a:pos x="62" y="109"/>
                </a:cxn>
                <a:cxn ang="0">
                  <a:pos x="22" y="121"/>
                </a:cxn>
                <a:cxn ang="0">
                  <a:pos x="0" y="113"/>
                </a:cxn>
                <a:cxn ang="0">
                  <a:pos x="0" y="102"/>
                </a:cxn>
                <a:cxn ang="0">
                  <a:pos x="10" y="93"/>
                </a:cxn>
                <a:cxn ang="0">
                  <a:pos x="30" y="83"/>
                </a:cxn>
                <a:cxn ang="0">
                  <a:pos x="66" y="71"/>
                </a:cxn>
                <a:cxn ang="0">
                  <a:pos x="110" y="57"/>
                </a:cxn>
                <a:cxn ang="0">
                  <a:pos x="160" y="43"/>
                </a:cxn>
                <a:cxn ang="0">
                  <a:pos x="210" y="28"/>
                </a:cxn>
                <a:cxn ang="0">
                  <a:pos x="255" y="15"/>
                </a:cxn>
                <a:cxn ang="0">
                  <a:pos x="314" y="0"/>
                </a:cxn>
                <a:cxn ang="0">
                  <a:pos x="345" y="3"/>
                </a:cxn>
                <a:cxn ang="0">
                  <a:pos x="346" y="27"/>
                </a:cxn>
                <a:cxn ang="0">
                  <a:pos x="338" y="44"/>
                </a:cxn>
                <a:cxn ang="0">
                  <a:pos x="326" y="64"/>
                </a:cxn>
                <a:cxn ang="0">
                  <a:pos x="310" y="86"/>
                </a:cxn>
                <a:cxn ang="0">
                  <a:pos x="290" y="109"/>
                </a:cxn>
                <a:cxn ang="0">
                  <a:pos x="269" y="133"/>
                </a:cxn>
                <a:cxn ang="0">
                  <a:pos x="258" y="145"/>
                </a:cxn>
                <a:cxn ang="0">
                  <a:pos x="248" y="157"/>
                </a:cxn>
                <a:cxn ang="0">
                  <a:pos x="236" y="168"/>
                </a:cxn>
                <a:cxn ang="0">
                  <a:pos x="226" y="178"/>
                </a:cxn>
                <a:cxn ang="0">
                  <a:pos x="205" y="200"/>
                </a:cxn>
                <a:cxn ang="0">
                  <a:pos x="187" y="217"/>
                </a:cxn>
                <a:cxn ang="0">
                  <a:pos x="172" y="232"/>
                </a:cxn>
                <a:cxn ang="0">
                  <a:pos x="154" y="247"/>
                </a:cxn>
                <a:cxn ang="0">
                  <a:pos x="123" y="256"/>
                </a:cxn>
                <a:cxn ang="0">
                  <a:pos x="100" y="243"/>
                </a:cxn>
                <a:cxn ang="0">
                  <a:pos x="97" y="212"/>
                </a:cxn>
                <a:cxn ang="0">
                  <a:pos x="108" y="189"/>
                </a:cxn>
                <a:cxn ang="0">
                  <a:pos x="129" y="164"/>
                </a:cxn>
                <a:cxn ang="0">
                  <a:pos x="143" y="151"/>
                </a:cxn>
                <a:cxn ang="0">
                  <a:pos x="156" y="139"/>
                </a:cxn>
                <a:cxn ang="0">
                  <a:pos x="170" y="127"/>
                </a:cxn>
                <a:cxn ang="0">
                  <a:pos x="186" y="115"/>
                </a:cxn>
                <a:cxn ang="0">
                  <a:pos x="200" y="103"/>
                </a:cxn>
                <a:cxn ang="0">
                  <a:pos x="214" y="92"/>
                </a:cxn>
                <a:cxn ang="0">
                  <a:pos x="229" y="80"/>
                </a:cxn>
                <a:cxn ang="0">
                  <a:pos x="242" y="67"/>
                </a:cxn>
                <a:cxn ang="0">
                  <a:pos x="242" y="67"/>
                </a:cxn>
              </a:cxnLst>
              <a:rect l="0" t="0" r="r" b="b"/>
              <a:pathLst>
                <a:path w="346" h="256">
                  <a:moveTo>
                    <a:pt x="242" y="67"/>
                  </a:moveTo>
                  <a:lnTo>
                    <a:pt x="173" y="81"/>
                  </a:lnTo>
                  <a:lnTo>
                    <a:pt x="103" y="96"/>
                  </a:lnTo>
                  <a:lnTo>
                    <a:pt x="62" y="109"/>
                  </a:lnTo>
                  <a:lnTo>
                    <a:pt x="22" y="121"/>
                  </a:lnTo>
                  <a:lnTo>
                    <a:pt x="0" y="113"/>
                  </a:lnTo>
                  <a:lnTo>
                    <a:pt x="0" y="102"/>
                  </a:lnTo>
                  <a:lnTo>
                    <a:pt x="10" y="93"/>
                  </a:lnTo>
                  <a:lnTo>
                    <a:pt x="30" y="83"/>
                  </a:lnTo>
                  <a:lnTo>
                    <a:pt x="66" y="71"/>
                  </a:lnTo>
                  <a:lnTo>
                    <a:pt x="110" y="57"/>
                  </a:lnTo>
                  <a:lnTo>
                    <a:pt x="160" y="43"/>
                  </a:lnTo>
                  <a:lnTo>
                    <a:pt x="210" y="28"/>
                  </a:lnTo>
                  <a:lnTo>
                    <a:pt x="255" y="15"/>
                  </a:lnTo>
                  <a:lnTo>
                    <a:pt x="314" y="0"/>
                  </a:lnTo>
                  <a:lnTo>
                    <a:pt x="345" y="3"/>
                  </a:lnTo>
                  <a:lnTo>
                    <a:pt x="346" y="27"/>
                  </a:lnTo>
                  <a:lnTo>
                    <a:pt x="338" y="44"/>
                  </a:lnTo>
                  <a:lnTo>
                    <a:pt x="326" y="64"/>
                  </a:lnTo>
                  <a:lnTo>
                    <a:pt x="310" y="86"/>
                  </a:lnTo>
                  <a:lnTo>
                    <a:pt x="290" y="109"/>
                  </a:lnTo>
                  <a:lnTo>
                    <a:pt x="269" y="133"/>
                  </a:lnTo>
                  <a:lnTo>
                    <a:pt x="258" y="145"/>
                  </a:lnTo>
                  <a:lnTo>
                    <a:pt x="248" y="157"/>
                  </a:lnTo>
                  <a:lnTo>
                    <a:pt x="236" y="168"/>
                  </a:lnTo>
                  <a:lnTo>
                    <a:pt x="226" y="178"/>
                  </a:lnTo>
                  <a:lnTo>
                    <a:pt x="205" y="200"/>
                  </a:lnTo>
                  <a:lnTo>
                    <a:pt x="187" y="217"/>
                  </a:lnTo>
                  <a:lnTo>
                    <a:pt x="172" y="232"/>
                  </a:lnTo>
                  <a:lnTo>
                    <a:pt x="154" y="247"/>
                  </a:lnTo>
                  <a:lnTo>
                    <a:pt x="123" y="256"/>
                  </a:lnTo>
                  <a:lnTo>
                    <a:pt x="100" y="243"/>
                  </a:lnTo>
                  <a:lnTo>
                    <a:pt x="97" y="212"/>
                  </a:lnTo>
                  <a:lnTo>
                    <a:pt x="108" y="189"/>
                  </a:lnTo>
                  <a:lnTo>
                    <a:pt x="129" y="164"/>
                  </a:lnTo>
                  <a:lnTo>
                    <a:pt x="143" y="151"/>
                  </a:lnTo>
                  <a:lnTo>
                    <a:pt x="156" y="139"/>
                  </a:lnTo>
                  <a:lnTo>
                    <a:pt x="170" y="127"/>
                  </a:lnTo>
                  <a:lnTo>
                    <a:pt x="186" y="115"/>
                  </a:lnTo>
                  <a:lnTo>
                    <a:pt x="200" y="103"/>
                  </a:lnTo>
                  <a:lnTo>
                    <a:pt x="214" y="92"/>
                  </a:lnTo>
                  <a:lnTo>
                    <a:pt x="229" y="80"/>
                  </a:lnTo>
                  <a:lnTo>
                    <a:pt x="242" y="67"/>
                  </a:lnTo>
                  <a:lnTo>
                    <a:pt x="242" y="67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auto">
            <a:xfrm>
              <a:off x="337" y="1427"/>
              <a:ext cx="12" cy="1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5" y="19"/>
                </a:cxn>
                <a:cxn ang="0">
                  <a:pos x="18" y="6"/>
                </a:cxn>
                <a:cxn ang="0">
                  <a:pos x="31" y="0"/>
                </a:cxn>
                <a:cxn ang="0">
                  <a:pos x="37" y="8"/>
                </a:cxn>
                <a:cxn ang="0">
                  <a:pos x="30" y="43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37" h="43">
                  <a:moveTo>
                    <a:pt x="0" y="32"/>
                  </a:moveTo>
                  <a:lnTo>
                    <a:pt x="5" y="19"/>
                  </a:lnTo>
                  <a:lnTo>
                    <a:pt x="18" y="6"/>
                  </a:lnTo>
                  <a:lnTo>
                    <a:pt x="31" y="0"/>
                  </a:lnTo>
                  <a:lnTo>
                    <a:pt x="37" y="8"/>
                  </a:lnTo>
                  <a:lnTo>
                    <a:pt x="30" y="43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auto">
            <a:xfrm>
              <a:off x="333" y="1425"/>
              <a:ext cx="91" cy="112"/>
            </a:xfrm>
            <a:custGeom>
              <a:avLst/>
              <a:gdLst/>
              <a:ahLst/>
              <a:cxnLst>
                <a:cxn ang="0">
                  <a:pos x="204" y="115"/>
                </a:cxn>
                <a:cxn ang="0">
                  <a:pos x="162" y="103"/>
                </a:cxn>
                <a:cxn ang="0">
                  <a:pos x="106" y="84"/>
                </a:cxn>
                <a:cxn ang="0">
                  <a:pos x="53" y="64"/>
                </a:cxn>
                <a:cxn ang="0">
                  <a:pos x="16" y="45"/>
                </a:cxn>
                <a:cxn ang="0">
                  <a:pos x="0" y="26"/>
                </a:cxn>
                <a:cxn ang="0">
                  <a:pos x="0" y="9"/>
                </a:cxn>
                <a:cxn ang="0">
                  <a:pos x="12" y="0"/>
                </a:cxn>
                <a:cxn ang="0">
                  <a:pos x="36" y="3"/>
                </a:cxn>
                <a:cxn ang="0">
                  <a:pos x="90" y="21"/>
                </a:cxn>
                <a:cxn ang="0">
                  <a:pos x="142" y="35"/>
                </a:cxn>
                <a:cxn ang="0">
                  <a:pos x="249" y="61"/>
                </a:cxn>
                <a:cxn ang="0">
                  <a:pos x="269" y="73"/>
                </a:cxn>
                <a:cxn ang="0">
                  <a:pos x="273" y="97"/>
                </a:cxn>
                <a:cxn ang="0">
                  <a:pos x="262" y="153"/>
                </a:cxn>
                <a:cxn ang="0">
                  <a:pos x="246" y="209"/>
                </a:cxn>
                <a:cxn ang="0">
                  <a:pos x="236" y="238"/>
                </a:cxn>
                <a:cxn ang="0">
                  <a:pos x="225" y="265"/>
                </a:cxn>
                <a:cxn ang="0">
                  <a:pos x="213" y="291"/>
                </a:cxn>
                <a:cxn ang="0">
                  <a:pos x="202" y="316"/>
                </a:cxn>
                <a:cxn ang="0">
                  <a:pos x="191" y="330"/>
                </a:cxn>
                <a:cxn ang="0">
                  <a:pos x="179" y="338"/>
                </a:cxn>
                <a:cxn ang="0">
                  <a:pos x="153" y="336"/>
                </a:cxn>
                <a:cxn ang="0">
                  <a:pos x="134" y="317"/>
                </a:cxn>
                <a:cxn ang="0">
                  <a:pos x="130" y="303"/>
                </a:cxn>
                <a:cxn ang="0">
                  <a:pos x="133" y="286"/>
                </a:cxn>
                <a:cxn ang="0">
                  <a:pos x="153" y="226"/>
                </a:cxn>
                <a:cxn ang="0">
                  <a:pos x="165" y="197"/>
                </a:cxn>
                <a:cxn ang="0">
                  <a:pos x="179" y="171"/>
                </a:cxn>
                <a:cxn ang="0">
                  <a:pos x="193" y="144"/>
                </a:cxn>
                <a:cxn ang="0">
                  <a:pos x="204" y="115"/>
                </a:cxn>
                <a:cxn ang="0">
                  <a:pos x="204" y="115"/>
                </a:cxn>
              </a:cxnLst>
              <a:rect l="0" t="0" r="r" b="b"/>
              <a:pathLst>
                <a:path w="273" h="338">
                  <a:moveTo>
                    <a:pt x="204" y="115"/>
                  </a:moveTo>
                  <a:lnTo>
                    <a:pt x="162" y="103"/>
                  </a:lnTo>
                  <a:lnTo>
                    <a:pt x="106" y="84"/>
                  </a:lnTo>
                  <a:lnTo>
                    <a:pt x="53" y="64"/>
                  </a:lnTo>
                  <a:lnTo>
                    <a:pt x="16" y="45"/>
                  </a:lnTo>
                  <a:lnTo>
                    <a:pt x="0" y="26"/>
                  </a:lnTo>
                  <a:lnTo>
                    <a:pt x="0" y="9"/>
                  </a:lnTo>
                  <a:lnTo>
                    <a:pt x="12" y="0"/>
                  </a:lnTo>
                  <a:lnTo>
                    <a:pt x="36" y="3"/>
                  </a:lnTo>
                  <a:lnTo>
                    <a:pt x="90" y="21"/>
                  </a:lnTo>
                  <a:lnTo>
                    <a:pt x="142" y="35"/>
                  </a:lnTo>
                  <a:lnTo>
                    <a:pt x="249" y="61"/>
                  </a:lnTo>
                  <a:lnTo>
                    <a:pt x="269" y="73"/>
                  </a:lnTo>
                  <a:lnTo>
                    <a:pt x="273" y="97"/>
                  </a:lnTo>
                  <a:lnTo>
                    <a:pt x="262" y="153"/>
                  </a:lnTo>
                  <a:lnTo>
                    <a:pt x="246" y="209"/>
                  </a:lnTo>
                  <a:lnTo>
                    <a:pt x="236" y="238"/>
                  </a:lnTo>
                  <a:lnTo>
                    <a:pt x="225" y="265"/>
                  </a:lnTo>
                  <a:lnTo>
                    <a:pt x="213" y="291"/>
                  </a:lnTo>
                  <a:lnTo>
                    <a:pt x="202" y="316"/>
                  </a:lnTo>
                  <a:lnTo>
                    <a:pt x="191" y="330"/>
                  </a:lnTo>
                  <a:lnTo>
                    <a:pt x="179" y="338"/>
                  </a:lnTo>
                  <a:lnTo>
                    <a:pt x="153" y="336"/>
                  </a:lnTo>
                  <a:lnTo>
                    <a:pt x="134" y="317"/>
                  </a:lnTo>
                  <a:lnTo>
                    <a:pt x="130" y="303"/>
                  </a:lnTo>
                  <a:lnTo>
                    <a:pt x="133" y="286"/>
                  </a:lnTo>
                  <a:lnTo>
                    <a:pt x="153" y="226"/>
                  </a:lnTo>
                  <a:lnTo>
                    <a:pt x="165" y="197"/>
                  </a:lnTo>
                  <a:lnTo>
                    <a:pt x="179" y="171"/>
                  </a:lnTo>
                  <a:lnTo>
                    <a:pt x="193" y="144"/>
                  </a:lnTo>
                  <a:lnTo>
                    <a:pt x="204" y="115"/>
                  </a:lnTo>
                  <a:lnTo>
                    <a:pt x="204" y="115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auto">
            <a:xfrm>
              <a:off x="447" y="1404"/>
              <a:ext cx="76" cy="11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07" y="15"/>
                </a:cxn>
                <a:cxn ang="0">
                  <a:pos x="189" y="50"/>
                </a:cxn>
                <a:cxn ang="0">
                  <a:pos x="214" y="75"/>
                </a:cxn>
                <a:cxn ang="0">
                  <a:pos x="226" y="103"/>
                </a:cxn>
                <a:cxn ang="0">
                  <a:pos x="228" y="135"/>
                </a:cxn>
                <a:cxn ang="0">
                  <a:pos x="221" y="168"/>
                </a:cxn>
                <a:cxn ang="0">
                  <a:pos x="209" y="201"/>
                </a:cxn>
                <a:cxn ang="0">
                  <a:pos x="194" y="234"/>
                </a:cxn>
                <a:cxn ang="0">
                  <a:pos x="179" y="264"/>
                </a:cxn>
                <a:cxn ang="0">
                  <a:pos x="164" y="291"/>
                </a:cxn>
                <a:cxn ang="0">
                  <a:pos x="149" y="328"/>
                </a:cxn>
                <a:cxn ang="0">
                  <a:pos x="139" y="345"/>
                </a:cxn>
                <a:cxn ang="0">
                  <a:pos x="126" y="354"/>
                </a:cxn>
                <a:cxn ang="0">
                  <a:pos x="96" y="357"/>
                </a:cxn>
                <a:cxn ang="0">
                  <a:pos x="74" y="339"/>
                </a:cxn>
                <a:cxn ang="0">
                  <a:pos x="69" y="306"/>
                </a:cxn>
                <a:cxn ang="0">
                  <a:pos x="81" y="273"/>
                </a:cxn>
                <a:cxn ang="0">
                  <a:pos x="90" y="258"/>
                </a:cxn>
                <a:cxn ang="0">
                  <a:pos x="100" y="242"/>
                </a:cxn>
                <a:cxn ang="0">
                  <a:pos x="111" y="227"/>
                </a:cxn>
                <a:cxn ang="0">
                  <a:pos x="121" y="213"/>
                </a:cxn>
                <a:cxn ang="0">
                  <a:pos x="142" y="184"/>
                </a:cxn>
                <a:cxn ang="0">
                  <a:pos x="169" y="135"/>
                </a:cxn>
                <a:cxn ang="0">
                  <a:pos x="171" y="125"/>
                </a:cxn>
                <a:cxn ang="0">
                  <a:pos x="169" y="115"/>
                </a:cxn>
                <a:cxn ang="0">
                  <a:pos x="156" y="98"/>
                </a:cxn>
                <a:cxn ang="0">
                  <a:pos x="138" y="87"/>
                </a:cxn>
                <a:cxn ang="0">
                  <a:pos x="120" y="76"/>
                </a:cxn>
                <a:cxn ang="0">
                  <a:pos x="86" y="59"/>
                </a:cxn>
                <a:cxn ang="0">
                  <a:pos x="50" y="45"/>
                </a:cxn>
                <a:cxn ang="0">
                  <a:pos x="12" y="31"/>
                </a:cxn>
                <a:cxn ang="0">
                  <a:pos x="1" y="22"/>
                </a:cxn>
                <a:cxn ang="0">
                  <a:pos x="0" y="12"/>
                </a:cxn>
                <a:cxn ang="0">
                  <a:pos x="6" y="2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28" h="357">
                  <a:moveTo>
                    <a:pt x="19" y="0"/>
                  </a:moveTo>
                  <a:lnTo>
                    <a:pt x="107" y="15"/>
                  </a:lnTo>
                  <a:lnTo>
                    <a:pt x="189" y="50"/>
                  </a:lnTo>
                  <a:lnTo>
                    <a:pt x="214" y="75"/>
                  </a:lnTo>
                  <a:lnTo>
                    <a:pt x="226" y="103"/>
                  </a:lnTo>
                  <a:lnTo>
                    <a:pt x="228" y="135"/>
                  </a:lnTo>
                  <a:lnTo>
                    <a:pt x="221" y="168"/>
                  </a:lnTo>
                  <a:lnTo>
                    <a:pt x="209" y="201"/>
                  </a:lnTo>
                  <a:lnTo>
                    <a:pt x="194" y="234"/>
                  </a:lnTo>
                  <a:lnTo>
                    <a:pt x="179" y="264"/>
                  </a:lnTo>
                  <a:lnTo>
                    <a:pt x="164" y="291"/>
                  </a:lnTo>
                  <a:lnTo>
                    <a:pt x="149" y="328"/>
                  </a:lnTo>
                  <a:lnTo>
                    <a:pt x="139" y="345"/>
                  </a:lnTo>
                  <a:lnTo>
                    <a:pt x="126" y="354"/>
                  </a:lnTo>
                  <a:lnTo>
                    <a:pt x="96" y="357"/>
                  </a:lnTo>
                  <a:lnTo>
                    <a:pt x="74" y="339"/>
                  </a:lnTo>
                  <a:lnTo>
                    <a:pt x="69" y="306"/>
                  </a:lnTo>
                  <a:lnTo>
                    <a:pt x="81" y="273"/>
                  </a:lnTo>
                  <a:lnTo>
                    <a:pt x="90" y="258"/>
                  </a:lnTo>
                  <a:lnTo>
                    <a:pt x="100" y="242"/>
                  </a:lnTo>
                  <a:lnTo>
                    <a:pt x="111" y="227"/>
                  </a:lnTo>
                  <a:lnTo>
                    <a:pt x="121" y="213"/>
                  </a:lnTo>
                  <a:lnTo>
                    <a:pt x="142" y="184"/>
                  </a:lnTo>
                  <a:lnTo>
                    <a:pt x="169" y="135"/>
                  </a:lnTo>
                  <a:lnTo>
                    <a:pt x="171" y="125"/>
                  </a:lnTo>
                  <a:lnTo>
                    <a:pt x="169" y="115"/>
                  </a:lnTo>
                  <a:lnTo>
                    <a:pt x="156" y="98"/>
                  </a:lnTo>
                  <a:lnTo>
                    <a:pt x="138" y="87"/>
                  </a:lnTo>
                  <a:lnTo>
                    <a:pt x="120" y="76"/>
                  </a:lnTo>
                  <a:lnTo>
                    <a:pt x="86" y="59"/>
                  </a:lnTo>
                  <a:lnTo>
                    <a:pt x="50" y="45"/>
                  </a:lnTo>
                  <a:lnTo>
                    <a:pt x="12" y="31"/>
                  </a:lnTo>
                  <a:lnTo>
                    <a:pt x="1" y="22"/>
                  </a:lnTo>
                  <a:lnTo>
                    <a:pt x="0" y="12"/>
                  </a:lnTo>
                  <a:lnTo>
                    <a:pt x="6" y="2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auto">
            <a:xfrm>
              <a:off x="387" y="877"/>
              <a:ext cx="278" cy="421"/>
            </a:xfrm>
            <a:custGeom>
              <a:avLst/>
              <a:gdLst/>
              <a:ahLst/>
              <a:cxnLst>
                <a:cxn ang="0">
                  <a:pos x="568" y="1228"/>
                </a:cxn>
                <a:cxn ang="0">
                  <a:pos x="684" y="1113"/>
                </a:cxn>
                <a:cxn ang="0">
                  <a:pos x="832" y="821"/>
                </a:cxn>
                <a:cxn ang="0">
                  <a:pos x="800" y="701"/>
                </a:cxn>
                <a:cxn ang="0">
                  <a:pos x="701" y="689"/>
                </a:cxn>
                <a:cxn ang="0">
                  <a:pos x="648" y="706"/>
                </a:cxn>
                <a:cxn ang="0">
                  <a:pos x="689" y="495"/>
                </a:cxn>
                <a:cxn ang="0">
                  <a:pos x="658" y="383"/>
                </a:cxn>
                <a:cxn ang="0">
                  <a:pos x="479" y="443"/>
                </a:cxn>
                <a:cxn ang="0">
                  <a:pos x="569" y="225"/>
                </a:cxn>
                <a:cxn ang="0">
                  <a:pos x="568" y="85"/>
                </a:cxn>
                <a:cxn ang="0">
                  <a:pos x="417" y="168"/>
                </a:cxn>
                <a:cxn ang="0">
                  <a:pos x="337" y="5"/>
                </a:cxn>
                <a:cxn ang="0">
                  <a:pos x="248" y="0"/>
                </a:cxn>
                <a:cxn ang="0">
                  <a:pos x="174" y="116"/>
                </a:cxn>
                <a:cxn ang="0">
                  <a:pos x="174" y="179"/>
                </a:cxn>
                <a:cxn ang="0">
                  <a:pos x="94" y="195"/>
                </a:cxn>
                <a:cxn ang="0">
                  <a:pos x="63" y="253"/>
                </a:cxn>
                <a:cxn ang="0">
                  <a:pos x="117" y="457"/>
                </a:cxn>
                <a:cxn ang="0">
                  <a:pos x="132" y="585"/>
                </a:cxn>
                <a:cxn ang="0">
                  <a:pos x="31" y="575"/>
                </a:cxn>
                <a:cxn ang="0">
                  <a:pos x="0" y="649"/>
                </a:cxn>
                <a:cxn ang="0">
                  <a:pos x="53" y="775"/>
                </a:cxn>
                <a:cxn ang="0">
                  <a:pos x="174" y="958"/>
                </a:cxn>
                <a:cxn ang="0">
                  <a:pos x="59" y="1032"/>
                </a:cxn>
                <a:cxn ang="0">
                  <a:pos x="96" y="1123"/>
                </a:cxn>
                <a:cxn ang="0">
                  <a:pos x="363" y="1264"/>
                </a:cxn>
                <a:cxn ang="0">
                  <a:pos x="568" y="1228"/>
                </a:cxn>
                <a:cxn ang="0">
                  <a:pos x="568" y="1228"/>
                </a:cxn>
                <a:cxn ang="0">
                  <a:pos x="568" y="1228"/>
                </a:cxn>
              </a:cxnLst>
              <a:rect l="0" t="0" r="r" b="b"/>
              <a:pathLst>
                <a:path w="832" h="1264">
                  <a:moveTo>
                    <a:pt x="568" y="1228"/>
                  </a:moveTo>
                  <a:lnTo>
                    <a:pt x="684" y="1113"/>
                  </a:lnTo>
                  <a:lnTo>
                    <a:pt x="832" y="821"/>
                  </a:lnTo>
                  <a:lnTo>
                    <a:pt x="800" y="701"/>
                  </a:lnTo>
                  <a:lnTo>
                    <a:pt x="701" y="689"/>
                  </a:lnTo>
                  <a:lnTo>
                    <a:pt x="648" y="706"/>
                  </a:lnTo>
                  <a:lnTo>
                    <a:pt x="689" y="495"/>
                  </a:lnTo>
                  <a:lnTo>
                    <a:pt x="658" y="383"/>
                  </a:lnTo>
                  <a:lnTo>
                    <a:pt x="479" y="443"/>
                  </a:lnTo>
                  <a:lnTo>
                    <a:pt x="569" y="225"/>
                  </a:lnTo>
                  <a:lnTo>
                    <a:pt x="568" y="85"/>
                  </a:lnTo>
                  <a:lnTo>
                    <a:pt x="417" y="168"/>
                  </a:lnTo>
                  <a:lnTo>
                    <a:pt x="337" y="5"/>
                  </a:lnTo>
                  <a:lnTo>
                    <a:pt x="248" y="0"/>
                  </a:lnTo>
                  <a:lnTo>
                    <a:pt x="174" y="116"/>
                  </a:lnTo>
                  <a:lnTo>
                    <a:pt x="174" y="179"/>
                  </a:lnTo>
                  <a:lnTo>
                    <a:pt x="94" y="195"/>
                  </a:lnTo>
                  <a:lnTo>
                    <a:pt x="63" y="253"/>
                  </a:lnTo>
                  <a:lnTo>
                    <a:pt x="117" y="457"/>
                  </a:lnTo>
                  <a:lnTo>
                    <a:pt x="132" y="585"/>
                  </a:lnTo>
                  <a:lnTo>
                    <a:pt x="31" y="575"/>
                  </a:lnTo>
                  <a:lnTo>
                    <a:pt x="0" y="649"/>
                  </a:lnTo>
                  <a:lnTo>
                    <a:pt x="53" y="775"/>
                  </a:lnTo>
                  <a:lnTo>
                    <a:pt x="174" y="958"/>
                  </a:lnTo>
                  <a:lnTo>
                    <a:pt x="59" y="1032"/>
                  </a:lnTo>
                  <a:lnTo>
                    <a:pt x="96" y="1123"/>
                  </a:lnTo>
                  <a:lnTo>
                    <a:pt x="363" y="1264"/>
                  </a:lnTo>
                  <a:lnTo>
                    <a:pt x="568" y="1228"/>
                  </a:lnTo>
                  <a:lnTo>
                    <a:pt x="568" y="1228"/>
                  </a:lnTo>
                  <a:lnTo>
                    <a:pt x="568" y="122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auto">
            <a:xfrm>
              <a:off x="433" y="964"/>
              <a:ext cx="101" cy="96"/>
            </a:xfrm>
            <a:custGeom>
              <a:avLst/>
              <a:gdLst/>
              <a:ahLst/>
              <a:cxnLst>
                <a:cxn ang="0">
                  <a:pos x="138" y="224"/>
                </a:cxn>
                <a:cxn ang="0">
                  <a:pos x="146" y="221"/>
                </a:cxn>
                <a:cxn ang="0">
                  <a:pos x="159" y="197"/>
                </a:cxn>
                <a:cxn ang="0">
                  <a:pos x="174" y="170"/>
                </a:cxn>
                <a:cxn ang="0">
                  <a:pos x="191" y="142"/>
                </a:cxn>
                <a:cxn ang="0">
                  <a:pos x="207" y="112"/>
                </a:cxn>
                <a:cxn ang="0">
                  <a:pos x="225" y="83"/>
                </a:cxn>
                <a:cxn ang="0">
                  <a:pos x="243" y="55"/>
                </a:cxn>
                <a:cxn ang="0">
                  <a:pos x="259" y="30"/>
                </a:cxn>
                <a:cxn ang="0">
                  <a:pos x="274" y="8"/>
                </a:cxn>
                <a:cxn ang="0">
                  <a:pos x="285" y="0"/>
                </a:cxn>
                <a:cxn ang="0">
                  <a:pos x="295" y="1"/>
                </a:cxn>
                <a:cxn ang="0">
                  <a:pos x="301" y="23"/>
                </a:cxn>
                <a:cxn ang="0">
                  <a:pos x="294" y="44"/>
                </a:cxn>
                <a:cxn ang="0">
                  <a:pos x="282" y="74"/>
                </a:cxn>
                <a:cxn ang="0">
                  <a:pos x="268" y="109"/>
                </a:cxn>
                <a:cxn ang="0">
                  <a:pos x="254" y="147"/>
                </a:cxn>
                <a:cxn ang="0">
                  <a:pos x="238" y="186"/>
                </a:cxn>
                <a:cxn ang="0">
                  <a:pos x="224" y="220"/>
                </a:cxn>
                <a:cxn ang="0">
                  <a:pos x="212" y="246"/>
                </a:cxn>
                <a:cxn ang="0">
                  <a:pos x="204" y="263"/>
                </a:cxn>
                <a:cxn ang="0">
                  <a:pos x="196" y="272"/>
                </a:cxn>
                <a:cxn ang="0">
                  <a:pos x="185" y="280"/>
                </a:cxn>
                <a:cxn ang="0">
                  <a:pos x="147" y="287"/>
                </a:cxn>
                <a:cxn ang="0">
                  <a:pos x="110" y="278"/>
                </a:cxn>
                <a:cxn ang="0">
                  <a:pos x="81" y="240"/>
                </a:cxn>
                <a:cxn ang="0">
                  <a:pos x="65" y="206"/>
                </a:cxn>
                <a:cxn ang="0">
                  <a:pos x="47" y="165"/>
                </a:cxn>
                <a:cxn ang="0">
                  <a:pos x="30" y="125"/>
                </a:cxn>
                <a:cxn ang="0">
                  <a:pos x="16" y="86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1" y="13"/>
                </a:cxn>
                <a:cxn ang="0">
                  <a:pos x="30" y="25"/>
                </a:cxn>
                <a:cxn ang="0">
                  <a:pos x="46" y="61"/>
                </a:cxn>
                <a:cxn ang="0">
                  <a:pos x="53" y="80"/>
                </a:cxn>
                <a:cxn ang="0">
                  <a:pos x="61" y="97"/>
                </a:cxn>
                <a:cxn ang="0">
                  <a:pos x="71" y="114"/>
                </a:cxn>
                <a:cxn ang="0">
                  <a:pos x="80" y="130"/>
                </a:cxn>
                <a:cxn ang="0">
                  <a:pos x="90" y="145"/>
                </a:cxn>
                <a:cxn ang="0">
                  <a:pos x="99" y="161"/>
                </a:cxn>
                <a:cxn ang="0">
                  <a:pos x="119" y="192"/>
                </a:cxn>
                <a:cxn ang="0">
                  <a:pos x="138" y="224"/>
                </a:cxn>
                <a:cxn ang="0">
                  <a:pos x="138" y="224"/>
                </a:cxn>
              </a:cxnLst>
              <a:rect l="0" t="0" r="r" b="b"/>
              <a:pathLst>
                <a:path w="301" h="287">
                  <a:moveTo>
                    <a:pt x="138" y="224"/>
                  </a:moveTo>
                  <a:lnTo>
                    <a:pt x="146" y="221"/>
                  </a:lnTo>
                  <a:lnTo>
                    <a:pt x="159" y="197"/>
                  </a:lnTo>
                  <a:lnTo>
                    <a:pt x="174" y="170"/>
                  </a:lnTo>
                  <a:lnTo>
                    <a:pt x="191" y="142"/>
                  </a:lnTo>
                  <a:lnTo>
                    <a:pt x="207" y="112"/>
                  </a:lnTo>
                  <a:lnTo>
                    <a:pt x="225" y="83"/>
                  </a:lnTo>
                  <a:lnTo>
                    <a:pt x="243" y="55"/>
                  </a:lnTo>
                  <a:lnTo>
                    <a:pt x="259" y="30"/>
                  </a:lnTo>
                  <a:lnTo>
                    <a:pt x="274" y="8"/>
                  </a:lnTo>
                  <a:lnTo>
                    <a:pt x="285" y="0"/>
                  </a:lnTo>
                  <a:lnTo>
                    <a:pt x="295" y="1"/>
                  </a:lnTo>
                  <a:lnTo>
                    <a:pt x="301" y="23"/>
                  </a:lnTo>
                  <a:lnTo>
                    <a:pt x="294" y="44"/>
                  </a:lnTo>
                  <a:lnTo>
                    <a:pt x="282" y="74"/>
                  </a:lnTo>
                  <a:lnTo>
                    <a:pt x="268" y="109"/>
                  </a:lnTo>
                  <a:lnTo>
                    <a:pt x="254" y="147"/>
                  </a:lnTo>
                  <a:lnTo>
                    <a:pt x="238" y="186"/>
                  </a:lnTo>
                  <a:lnTo>
                    <a:pt x="224" y="220"/>
                  </a:lnTo>
                  <a:lnTo>
                    <a:pt x="212" y="246"/>
                  </a:lnTo>
                  <a:lnTo>
                    <a:pt x="204" y="263"/>
                  </a:lnTo>
                  <a:lnTo>
                    <a:pt x="196" y="272"/>
                  </a:lnTo>
                  <a:lnTo>
                    <a:pt x="185" y="280"/>
                  </a:lnTo>
                  <a:lnTo>
                    <a:pt x="147" y="287"/>
                  </a:lnTo>
                  <a:lnTo>
                    <a:pt x="110" y="278"/>
                  </a:lnTo>
                  <a:lnTo>
                    <a:pt x="81" y="240"/>
                  </a:lnTo>
                  <a:lnTo>
                    <a:pt x="65" y="206"/>
                  </a:lnTo>
                  <a:lnTo>
                    <a:pt x="47" y="165"/>
                  </a:lnTo>
                  <a:lnTo>
                    <a:pt x="30" y="125"/>
                  </a:lnTo>
                  <a:lnTo>
                    <a:pt x="16" y="86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1" y="13"/>
                  </a:lnTo>
                  <a:lnTo>
                    <a:pt x="30" y="25"/>
                  </a:lnTo>
                  <a:lnTo>
                    <a:pt x="46" y="61"/>
                  </a:lnTo>
                  <a:lnTo>
                    <a:pt x="53" y="80"/>
                  </a:lnTo>
                  <a:lnTo>
                    <a:pt x="61" y="97"/>
                  </a:lnTo>
                  <a:lnTo>
                    <a:pt x="71" y="114"/>
                  </a:lnTo>
                  <a:lnTo>
                    <a:pt x="80" y="130"/>
                  </a:lnTo>
                  <a:lnTo>
                    <a:pt x="90" y="145"/>
                  </a:lnTo>
                  <a:lnTo>
                    <a:pt x="99" y="161"/>
                  </a:lnTo>
                  <a:lnTo>
                    <a:pt x="119" y="192"/>
                  </a:lnTo>
                  <a:lnTo>
                    <a:pt x="138" y="224"/>
                  </a:lnTo>
                  <a:lnTo>
                    <a:pt x="138" y="224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auto">
            <a:xfrm>
              <a:off x="443" y="1053"/>
              <a:ext cx="114" cy="96"/>
            </a:xfrm>
            <a:custGeom>
              <a:avLst/>
              <a:gdLst/>
              <a:ahLst/>
              <a:cxnLst>
                <a:cxn ang="0">
                  <a:pos x="195" y="221"/>
                </a:cxn>
                <a:cxn ang="0">
                  <a:pos x="202" y="191"/>
                </a:cxn>
                <a:cxn ang="0">
                  <a:pos x="211" y="163"/>
                </a:cxn>
                <a:cxn ang="0">
                  <a:pos x="223" y="134"/>
                </a:cxn>
                <a:cxn ang="0">
                  <a:pos x="235" y="107"/>
                </a:cxn>
                <a:cxn ang="0">
                  <a:pos x="250" y="81"/>
                </a:cxn>
                <a:cxn ang="0">
                  <a:pos x="267" y="54"/>
                </a:cxn>
                <a:cxn ang="0">
                  <a:pos x="284" y="31"/>
                </a:cxn>
                <a:cxn ang="0">
                  <a:pos x="304" y="8"/>
                </a:cxn>
                <a:cxn ang="0">
                  <a:pos x="319" y="0"/>
                </a:cxn>
                <a:cxn ang="0">
                  <a:pos x="333" y="4"/>
                </a:cxn>
                <a:cxn ang="0">
                  <a:pos x="342" y="16"/>
                </a:cxn>
                <a:cxn ang="0">
                  <a:pos x="337" y="34"/>
                </a:cxn>
                <a:cxn ang="0">
                  <a:pos x="317" y="68"/>
                </a:cxn>
                <a:cxn ang="0">
                  <a:pos x="301" y="95"/>
                </a:cxn>
                <a:cxn ang="0">
                  <a:pos x="283" y="142"/>
                </a:cxn>
                <a:cxn ang="0">
                  <a:pos x="261" y="257"/>
                </a:cxn>
                <a:cxn ang="0">
                  <a:pos x="251" y="278"/>
                </a:cxn>
                <a:cxn ang="0">
                  <a:pos x="230" y="286"/>
                </a:cxn>
                <a:cxn ang="0">
                  <a:pos x="211" y="284"/>
                </a:cxn>
                <a:cxn ang="0">
                  <a:pos x="193" y="272"/>
                </a:cxn>
                <a:cxn ang="0">
                  <a:pos x="177" y="258"/>
                </a:cxn>
                <a:cxn ang="0">
                  <a:pos x="161" y="245"/>
                </a:cxn>
                <a:cxn ang="0">
                  <a:pos x="123" y="229"/>
                </a:cxn>
                <a:cxn ang="0">
                  <a:pos x="83" y="217"/>
                </a:cxn>
                <a:cxn ang="0">
                  <a:pos x="10" y="187"/>
                </a:cxn>
                <a:cxn ang="0">
                  <a:pos x="0" y="177"/>
                </a:cxn>
                <a:cxn ang="0">
                  <a:pos x="1" y="165"/>
                </a:cxn>
                <a:cxn ang="0">
                  <a:pos x="10" y="158"/>
                </a:cxn>
                <a:cxn ang="0">
                  <a:pos x="23" y="158"/>
                </a:cxn>
                <a:cxn ang="0">
                  <a:pos x="58" y="171"/>
                </a:cxn>
                <a:cxn ang="0">
                  <a:pos x="85" y="182"/>
                </a:cxn>
                <a:cxn ang="0">
                  <a:pos x="113" y="192"/>
                </a:cxn>
                <a:cxn ang="0">
                  <a:pos x="166" y="213"/>
                </a:cxn>
                <a:cxn ang="0">
                  <a:pos x="195" y="221"/>
                </a:cxn>
                <a:cxn ang="0">
                  <a:pos x="195" y="221"/>
                </a:cxn>
              </a:cxnLst>
              <a:rect l="0" t="0" r="r" b="b"/>
              <a:pathLst>
                <a:path w="342" h="286">
                  <a:moveTo>
                    <a:pt x="195" y="221"/>
                  </a:moveTo>
                  <a:lnTo>
                    <a:pt x="202" y="191"/>
                  </a:lnTo>
                  <a:lnTo>
                    <a:pt x="211" y="163"/>
                  </a:lnTo>
                  <a:lnTo>
                    <a:pt x="223" y="134"/>
                  </a:lnTo>
                  <a:lnTo>
                    <a:pt x="235" y="107"/>
                  </a:lnTo>
                  <a:lnTo>
                    <a:pt x="250" y="81"/>
                  </a:lnTo>
                  <a:lnTo>
                    <a:pt x="267" y="54"/>
                  </a:lnTo>
                  <a:lnTo>
                    <a:pt x="284" y="31"/>
                  </a:lnTo>
                  <a:lnTo>
                    <a:pt x="304" y="8"/>
                  </a:lnTo>
                  <a:lnTo>
                    <a:pt x="319" y="0"/>
                  </a:lnTo>
                  <a:lnTo>
                    <a:pt x="333" y="4"/>
                  </a:lnTo>
                  <a:lnTo>
                    <a:pt x="342" y="16"/>
                  </a:lnTo>
                  <a:lnTo>
                    <a:pt x="337" y="34"/>
                  </a:lnTo>
                  <a:lnTo>
                    <a:pt x="317" y="68"/>
                  </a:lnTo>
                  <a:lnTo>
                    <a:pt x="301" y="95"/>
                  </a:lnTo>
                  <a:lnTo>
                    <a:pt x="283" y="142"/>
                  </a:lnTo>
                  <a:lnTo>
                    <a:pt x="261" y="257"/>
                  </a:lnTo>
                  <a:lnTo>
                    <a:pt x="251" y="278"/>
                  </a:lnTo>
                  <a:lnTo>
                    <a:pt x="230" y="286"/>
                  </a:lnTo>
                  <a:lnTo>
                    <a:pt x="211" y="284"/>
                  </a:lnTo>
                  <a:lnTo>
                    <a:pt x="193" y="272"/>
                  </a:lnTo>
                  <a:lnTo>
                    <a:pt x="177" y="258"/>
                  </a:lnTo>
                  <a:lnTo>
                    <a:pt x="161" y="245"/>
                  </a:lnTo>
                  <a:lnTo>
                    <a:pt x="123" y="229"/>
                  </a:lnTo>
                  <a:lnTo>
                    <a:pt x="83" y="217"/>
                  </a:lnTo>
                  <a:lnTo>
                    <a:pt x="10" y="187"/>
                  </a:lnTo>
                  <a:lnTo>
                    <a:pt x="0" y="177"/>
                  </a:lnTo>
                  <a:lnTo>
                    <a:pt x="1" y="165"/>
                  </a:lnTo>
                  <a:lnTo>
                    <a:pt x="10" y="158"/>
                  </a:lnTo>
                  <a:lnTo>
                    <a:pt x="23" y="158"/>
                  </a:lnTo>
                  <a:lnTo>
                    <a:pt x="58" y="171"/>
                  </a:lnTo>
                  <a:lnTo>
                    <a:pt x="85" y="182"/>
                  </a:lnTo>
                  <a:lnTo>
                    <a:pt x="113" y="192"/>
                  </a:lnTo>
                  <a:lnTo>
                    <a:pt x="166" y="213"/>
                  </a:lnTo>
                  <a:lnTo>
                    <a:pt x="195" y="221"/>
                  </a:lnTo>
                  <a:lnTo>
                    <a:pt x="195" y="221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auto">
            <a:xfrm>
              <a:off x="489" y="1155"/>
              <a:ext cx="125" cy="95"/>
            </a:xfrm>
            <a:custGeom>
              <a:avLst/>
              <a:gdLst/>
              <a:ahLst/>
              <a:cxnLst>
                <a:cxn ang="0">
                  <a:pos x="138" y="209"/>
                </a:cxn>
                <a:cxn ang="0">
                  <a:pos x="156" y="185"/>
                </a:cxn>
                <a:cxn ang="0">
                  <a:pos x="174" y="161"/>
                </a:cxn>
                <a:cxn ang="0">
                  <a:pos x="192" y="138"/>
                </a:cxn>
                <a:cxn ang="0">
                  <a:pos x="211" y="116"/>
                </a:cxn>
                <a:cxn ang="0">
                  <a:pos x="225" y="99"/>
                </a:cxn>
                <a:cxn ang="0">
                  <a:pos x="242" y="84"/>
                </a:cxn>
                <a:cxn ang="0">
                  <a:pos x="258" y="68"/>
                </a:cxn>
                <a:cxn ang="0">
                  <a:pos x="277" y="54"/>
                </a:cxn>
                <a:cxn ang="0">
                  <a:pos x="295" y="40"/>
                </a:cxn>
                <a:cxn ang="0">
                  <a:pos x="314" y="27"/>
                </a:cxn>
                <a:cxn ang="0">
                  <a:pos x="332" y="13"/>
                </a:cxn>
                <a:cxn ang="0">
                  <a:pos x="350" y="0"/>
                </a:cxn>
                <a:cxn ang="0">
                  <a:pos x="373" y="2"/>
                </a:cxn>
                <a:cxn ang="0">
                  <a:pos x="371" y="24"/>
                </a:cxn>
                <a:cxn ang="0">
                  <a:pos x="346" y="54"/>
                </a:cxn>
                <a:cxn ang="0">
                  <a:pos x="323" y="84"/>
                </a:cxn>
                <a:cxn ang="0">
                  <a:pos x="300" y="115"/>
                </a:cxn>
                <a:cxn ang="0">
                  <a:pos x="277" y="146"/>
                </a:cxn>
                <a:cxn ang="0">
                  <a:pos x="267" y="161"/>
                </a:cxn>
                <a:cxn ang="0">
                  <a:pos x="255" y="176"/>
                </a:cxn>
                <a:cxn ang="0">
                  <a:pos x="244" y="193"/>
                </a:cxn>
                <a:cxn ang="0">
                  <a:pos x="232" y="209"/>
                </a:cxn>
                <a:cxn ang="0">
                  <a:pos x="221" y="224"/>
                </a:cxn>
                <a:cxn ang="0">
                  <a:pos x="210" y="240"/>
                </a:cxn>
                <a:cxn ang="0">
                  <a:pos x="187" y="270"/>
                </a:cxn>
                <a:cxn ang="0">
                  <a:pos x="171" y="282"/>
                </a:cxn>
                <a:cxn ang="0">
                  <a:pos x="151" y="286"/>
                </a:cxn>
                <a:cxn ang="0">
                  <a:pos x="79" y="260"/>
                </a:cxn>
                <a:cxn ang="0">
                  <a:pos x="43" y="240"/>
                </a:cxn>
                <a:cxn ang="0">
                  <a:pos x="10" y="220"/>
                </a:cxn>
                <a:cxn ang="0">
                  <a:pos x="0" y="211"/>
                </a:cxn>
                <a:cxn ang="0">
                  <a:pos x="0" y="200"/>
                </a:cxn>
                <a:cxn ang="0">
                  <a:pos x="7" y="192"/>
                </a:cxn>
                <a:cxn ang="0">
                  <a:pos x="20" y="191"/>
                </a:cxn>
                <a:cxn ang="0">
                  <a:pos x="79" y="203"/>
                </a:cxn>
                <a:cxn ang="0">
                  <a:pos x="138" y="209"/>
                </a:cxn>
                <a:cxn ang="0">
                  <a:pos x="138" y="209"/>
                </a:cxn>
              </a:cxnLst>
              <a:rect l="0" t="0" r="r" b="b"/>
              <a:pathLst>
                <a:path w="373" h="286">
                  <a:moveTo>
                    <a:pt x="138" y="209"/>
                  </a:moveTo>
                  <a:lnTo>
                    <a:pt x="156" y="185"/>
                  </a:lnTo>
                  <a:lnTo>
                    <a:pt x="174" y="161"/>
                  </a:lnTo>
                  <a:lnTo>
                    <a:pt x="192" y="138"/>
                  </a:lnTo>
                  <a:lnTo>
                    <a:pt x="211" y="116"/>
                  </a:lnTo>
                  <a:lnTo>
                    <a:pt x="225" y="99"/>
                  </a:lnTo>
                  <a:lnTo>
                    <a:pt x="242" y="84"/>
                  </a:lnTo>
                  <a:lnTo>
                    <a:pt x="258" y="68"/>
                  </a:lnTo>
                  <a:lnTo>
                    <a:pt x="277" y="54"/>
                  </a:lnTo>
                  <a:lnTo>
                    <a:pt x="295" y="40"/>
                  </a:lnTo>
                  <a:lnTo>
                    <a:pt x="314" y="27"/>
                  </a:lnTo>
                  <a:lnTo>
                    <a:pt x="332" y="13"/>
                  </a:lnTo>
                  <a:lnTo>
                    <a:pt x="350" y="0"/>
                  </a:lnTo>
                  <a:lnTo>
                    <a:pt x="373" y="2"/>
                  </a:lnTo>
                  <a:lnTo>
                    <a:pt x="371" y="24"/>
                  </a:lnTo>
                  <a:lnTo>
                    <a:pt x="346" y="54"/>
                  </a:lnTo>
                  <a:lnTo>
                    <a:pt x="323" y="84"/>
                  </a:lnTo>
                  <a:lnTo>
                    <a:pt x="300" y="115"/>
                  </a:lnTo>
                  <a:lnTo>
                    <a:pt x="277" y="146"/>
                  </a:lnTo>
                  <a:lnTo>
                    <a:pt x="267" y="161"/>
                  </a:lnTo>
                  <a:lnTo>
                    <a:pt x="255" y="176"/>
                  </a:lnTo>
                  <a:lnTo>
                    <a:pt x="244" y="193"/>
                  </a:lnTo>
                  <a:lnTo>
                    <a:pt x="232" y="209"/>
                  </a:lnTo>
                  <a:lnTo>
                    <a:pt x="221" y="224"/>
                  </a:lnTo>
                  <a:lnTo>
                    <a:pt x="210" y="240"/>
                  </a:lnTo>
                  <a:lnTo>
                    <a:pt x="187" y="270"/>
                  </a:lnTo>
                  <a:lnTo>
                    <a:pt x="171" y="282"/>
                  </a:lnTo>
                  <a:lnTo>
                    <a:pt x="151" y="286"/>
                  </a:lnTo>
                  <a:lnTo>
                    <a:pt x="79" y="260"/>
                  </a:lnTo>
                  <a:lnTo>
                    <a:pt x="43" y="240"/>
                  </a:lnTo>
                  <a:lnTo>
                    <a:pt x="10" y="220"/>
                  </a:lnTo>
                  <a:lnTo>
                    <a:pt x="0" y="211"/>
                  </a:lnTo>
                  <a:lnTo>
                    <a:pt x="0" y="200"/>
                  </a:lnTo>
                  <a:lnTo>
                    <a:pt x="7" y="192"/>
                  </a:lnTo>
                  <a:lnTo>
                    <a:pt x="20" y="191"/>
                  </a:lnTo>
                  <a:lnTo>
                    <a:pt x="79" y="203"/>
                  </a:lnTo>
                  <a:lnTo>
                    <a:pt x="138" y="209"/>
                  </a:lnTo>
                  <a:lnTo>
                    <a:pt x="138" y="209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auto">
            <a:xfrm>
              <a:off x="677" y="968"/>
              <a:ext cx="503" cy="695"/>
            </a:xfrm>
            <a:custGeom>
              <a:avLst/>
              <a:gdLst/>
              <a:ahLst/>
              <a:cxnLst>
                <a:cxn ang="0">
                  <a:pos x="241" y="1599"/>
                </a:cxn>
                <a:cxn ang="0">
                  <a:pos x="174" y="1455"/>
                </a:cxn>
                <a:cxn ang="0">
                  <a:pos x="15" y="1320"/>
                </a:cxn>
                <a:cxn ang="0">
                  <a:pos x="0" y="1129"/>
                </a:cxn>
                <a:cxn ang="0">
                  <a:pos x="46" y="1051"/>
                </a:cxn>
                <a:cxn ang="0">
                  <a:pos x="126" y="1029"/>
                </a:cxn>
                <a:cxn ang="0">
                  <a:pos x="326" y="1128"/>
                </a:cxn>
                <a:cxn ang="0">
                  <a:pos x="363" y="1060"/>
                </a:cxn>
                <a:cxn ang="0">
                  <a:pos x="342" y="585"/>
                </a:cxn>
                <a:cxn ang="0">
                  <a:pos x="431" y="502"/>
                </a:cxn>
                <a:cxn ang="0">
                  <a:pos x="516" y="564"/>
                </a:cxn>
                <a:cxn ang="0">
                  <a:pos x="616" y="696"/>
                </a:cxn>
                <a:cxn ang="0">
                  <a:pos x="664" y="648"/>
                </a:cxn>
                <a:cxn ang="0">
                  <a:pos x="699" y="365"/>
                </a:cxn>
                <a:cxn ang="0">
                  <a:pos x="799" y="228"/>
                </a:cxn>
                <a:cxn ang="0">
                  <a:pos x="947" y="291"/>
                </a:cxn>
                <a:cxn ang="0">
                  <a:pos x="1137" y="0"/>
                </a:cxn>
                <a:cxn ang="0">
                  <a:pos x="1243" y="1"/>
                </a:cxn>
                <a:cxn ang="0">
                  <a:pos x="1289" y="95"/>
                </a:cxn>
                <a:cxn ang="0">
                  <a:pos x="1188" y="291"/>
                </a:cxn>
                <a:cxn ang="0">
                  <a:pos x="1373" y="291"/>
                </a:cxn>
                <a:cxn ang="0">
                  <a:pos x="1510" y="328"/>
                </a:cxn>
                <a:cxn ang="0">
                  <a:pos x="1494" y="454"/>
                </a:cxn>
                <a:cxn ang="0">
                  <a:pos x="1225" y="602"/>
                </a:cxn>
                <a:cxn ang="0">
                  <a:pos x="1442" y="691"/>
                </a:cxn>
                <a:cxn ang="0">
                  <a:pos x="1483" y="840"/>
                </a:cxn>
                <a:cxn ang="0">
                  <a:pos x="1362" y="960"/>
                </a:cxn>
                <a:cxn ang="0">
                  <a:pos x="1188" y="1051"/>
                </a:cxn>
                <a:cxn ang="0">
                  <a:pos x="1352" y="1154"/>
                </a:cxn>
                <a:cxn ang="0">
                  <a:pos x="1331" y="1323"/>
                </a:cxn>
                <a:cxn ang="0">
                  <a:pos x="1243" y="1515"/>
                </a:cxn>
                <a:cxn ang="0">
                  <a:pos x="1057" y="1603"/>
                </a:cxn>
                <a:cxn ang="0">
                  <a:pos x="805" y="1640"/>
                </a:cxn>
                <a:cxn ang="0">
                  <a:pos x="584" y="1830"/>
                </a:cxn>
                <a:cxn ang="0">
                  <a:pos x="390" y="1761"/>
                </a:cxn>
                <a:cxn ang="0">
                  <a:pos x="273" y="1877"/>
                </a:cxn>
                <a:cxn ang="0">
                  <a:pos x="141" y="2084"/>
                </a:cxn>
                <a:cxn ang="0">
                  <a:pos x="69" y="1956"/>
                </a:cxn>
                <a:cxn ang="0">
                  <a:pos x="241" y="1599"/>
                </a:cxn>
                <a:cxn ang="0">
                  <a:pos x="241" y="1599"/>
                </a:cxn>
                <a:cxn ang="0">
                  <a:pos x="241" y="1599"/>
                </a:cxn>
              </a:cxnLst>
              <a:rect l="0" t="0" r="r" b="b"/>
              <a:pathLst>
                <a:path w="1510" h="2084">
                  <a:moveTo>
                    <a:pt x="241" y="1599"/>
                  </a:moveTo>
                  <a:lnTo>
                    <a:pt x="174" y="1455"/>
                  </a:lnTo>
                  <a:lnTo>
                    <a:pt x="15" y="1320"/>
                  </a:lnTo>
                  <a:lnTo>
                    <a:pt x="0" y="1129"/>
                  </a:lnTo>
                  <a:lnTo>
                    <a:pt x="46" y="1051"/>
                  </a:lnTo>
                  <a:lnTo>
                    <a:pt x="126" y="1029"/>
                  </a:lnTo>
                  <a:lnTo>
                    <a:pt x="326" y="1128"/>
                  </a:lnTo>
                  <a:lnTo>
                    <a:pt x="363" y="1060"/>
                  </a:lnTo>
                  <a:lnTo>
                    <a:pt x="342" y="585"/>
                  </a:lnTo>
                  <a:lnTo>
                    <a:pt x="431" y="502"/>
                  </a:lnTo>
                  <a:lnTo>
                    <a:pt x="516" y="564"/>
                  </a:lnTo>
                  <a:lnTo>
                    <a:pt x="616" y="696"/>
                  </a:lnTo>
                  <a:lnTo>
                    <a:pt x="664" y="648"/>
                  </a:lnTo>
                  <a:lnTo>
                    <a:pt x="699" y="365"/>
                  </a:lnTo>
                  <a:lnTo>
                    <a:pt x="799" y="228"/>
                  </a:lnTo>
                  <a:lnTo>
                    <a:pt x="947" y="291"/>
                  </a:lnTo>
                  <a:lnTo>
                    <a:pt x="1137" y="0"/>
                  </a:lnTo>
                  <a:lnTo>
                    <a:pt x="1243" y="1"/>
                  </a:lnTo>
                  <a:lnTo>
                    <a:pt x="1289" y="95"/>
                  </a:lnTo>
                  <a:lnTo>
                    <a:pt x="1188" y="291"/>
                  </a:lnTo>
                  <a:lnTo>
                    <a:pt x="1373" y="291"/>
                  </a:lnTo>
                  <a:lnTo>
                    <a:pt x="1510" y="328"/>
                  </a:lnTo>
                  <a:lnTo>
                    <a:pt x="1494" y="454"/>
                  </a:lnTo>
                  <a:lnTo>
                    <a:pt x="1225" y="602"/>
                  </a:lnTo>
                  <a:lnTo>
                    <a:pt x="1442" y="691"/>
                  </a:lnTo>
                  <a:lnTo>
                    <a:pt x="1483" y="840"/>
                  </a:lnTo>
                  <a:lnTo>
                    <a:pt x="1362" y="960"/>
                  </a:lnTo>
                  <a:lnTo>
                    <a:pt x="1188" y="1051"/>
                  </a:lnTo>
                  <a:lnTo>
                    <a:pt x="1352" y="1154"/>
                  </a:lnTo>
                  <a:lnTo>
                    <a:pt x="1331" y="1323"/>
                  </a:lnTo>
                  <a:lnTo>
                    <a:pt x="1243" y="1515"/>
                  </a:lnTo>
                  <a:lnTo>
                    <a:pt x="1057" y="1603"/>
                  </a:lnTo>
                  <a:lnTo>
                    <a:pt x="805" y="1640"/>
                  </a:lnTo>
                  <a:lnTo>
                    <a:pt x="584" y="1830"/>
                  </a:lnTo>
                  <a:lnTo>
                    <a:pt x="390" y="1761"/>
                  </a:lnTo>
                  <a:lnTo>
                    <a:pt x="273" y="1877"/>
                  </a:lnTo>
                  <a:lnTo>
                    <a:pt x="141" y="2084"/>
                  </a:lnTo>
                  <a:lnTo>
                    <a:pt x="69" y="1956"/>
                  </a:lnTo>
                  <a:lnTo>
                    <a:pt x="241" y="1599"/>
                  </a:lnTo>
                  <a:lnTo>
                    <a:pt x="241" y="1599"/>
                  </a:lnTo>
                  <a:lnTo>
                    <a:pt x="241" y="1599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auto">
            <a:xfrm>
              <a:off x="940" y="1092"/>
              <a:ext cx="185" cy="113"/>
            </a:xfrm>
            <a:custGeom>
              <a:avLst/>
              <a:gdLst/>
              <a:ahLst/>
              <a:cxnLst>
                <a:cxn ang="0">
                  <a:pos x="130" y="217"/>
                </a:cxn>
                <a:cxn ang="0">
                  <a:pos x="147" y="205"/>
                </a:cxn>
                <a:cxn ang="0">
                  <a:pos x="167" y="193"/>
                </a:cxn>
                <a:cxn ang="0">
                  <a:pos x="190" y="181"/>
                </a:cxn>
                <a:cxn ang="0">
                  <a:pos x="215" y="170"/>
                </a:cxn>
                <a:cxn ang="0">
                  <a:pos x="241" y="158"/>
                </a:cxn>
                <a:cxn ang="0">
                  <a:pos x="268" y="148"/>
                </a:cxn>
                <a:cxn ang="0">
                  <a:pos x="297" y="136"/>
                </a:cxn>
                <a:cxn ang="0">
                  <a:pos x="326" y="126"/>
                </a:cxn>
                <a:cxn ang="0">
                  <a:pos x="384" y="107"/>
                </a:cxn>
                <a:cxn ang="0">
                  <a:pos x="441" y="92"/>
                </a:cxn>
                <a:cxn ang="0">
                  <a:pos x="492" y="81"/>
                </a:cxn>
                <a:cxn ang="0">
                  <a:pos x="536" y="75"/>
                </a:cxn>
                <a:cxn ang="0">
                  <a:pos x="556" y="87"/>
                </a:cxn>
                <a:cxn ang="0">
                  <a:pos x="555" y="98"/>
                </a:cxn>
                <a:cxn ang="0">
                  <a:pos x="544" y="106"/>
                </a:cxn>
                <a:cxn ang="0">
                  <a:pos x="496" y="124"/>
                </a:cxn>
                <a:cxn ang="0">
                  <a:pos x="446" y="142"/>
                </a:cxn>
                <a:cxn ang="0">
                  <a:pos x="418" y="155"/>
                </a:cxn>
                <a:cxn ang="0">
                  <a:pos x="391" y="168"/>
                </a:cxn>
                <a:cxn ang="0">
                  <a:pos x="364" y="182"/>
                </a:cxn>
                <a:cxn ang="0">
                  <a:pos x="337" y="196"/>
                </a:cxn>
                <a:cxn ang="0">
                  <a:pos x="310" y="212"/>
                </a:cxn>
                <a:cxn ang="0">
                  <a:pos x="284" y="227"/>
                </a:cxn>
                <a:cxn ang="0">
                  <a:pos x="258" y="242"/>
                </a:cxn>
                <a:cxn ang="0">
                  <a:pos x="232" y="257"/>
                </a:cxn>
                <a:cxn ang="0">
                  <a:pos x="205" y="273"/>
                </a:cxn>
                <a:cxn ang="0">
                  <a:pos x="180" y="290"/>
                </a:cxn>
                <a:cxn ang="0">
                  <a:pos x="155" y="310"/>
                </a:cxn>
                <a:cxn ang="0">
                  <a:pos x="132" y="327"/>
                </a:cxn>
                <a:cxn ang="0">
                  <a:pos x="103" y="340"/>
                </a:cxn>
                <a:cxn ang="0">
                  <a:pos x="80" y="338"/>
                </a:cxn>
                <a:cxn ang="0">
                  <a:pos x="65" y="321"/>
                </a:cxn>
                <a:cxn ang="0">
                  <a:pos x="59" y="290"/>
                </a:cxn>
                <a:cxn ang="0">
                  <a:pos x="56" y="257"/>
                </a:cxn>
                <a:cxn ang="0">
                  <a:pos x="47" y="221"/>
                </a:cxn>
                <a:cxn ang="0">
                  <a:pos x="35" y="185"/>
                </a:cxn>
                <a:cxn ang="0">
                  <a:pos x="22" y="146"/>
                </a:cxn>
                <a:cxn ang="0">
                  <a:pos x="2" y="75"/>
                </a:cxn>
                <a:cxn ang="0">
                  <a:pos x="0" y="14"/>
                </a:cxn>
                <a:cxn ang="0">
                  <a:pos x="7" y="4"/>
                </a:cxn>
                <a:cxn ang="0">
                  <a:pos x="16" y="0"/>
                </a:cxn>
                <a:cxn ang="0">
                  <a:pos x="32" y="18"/>
                </a:cxn>
                <a:cxn ang="0">
                  <a:pos x="39" y="56"/>
                </a:cxn>
                <a:cxn ang="0">
                  <a:pos x="47" y="85"/>
                </a:cxn>
                <a:cxn ang="0">
                  <a:pos x="57" y="107"/>
                </a:cxn>
                <a:cxn ang="0">
                  <a:pos x="69" y="126"/>
                </a:cxn>
                <a:cxn ang="0">
                  <a:pos x="82" y="144"/>
                </a:cxn>
                <a:cxn ang="0">
                  <a:pos x="96" y="163"/>
                </a:cxn>
                <a:cxn ang="0">
                  <a:pos x="113" y="187"/>
                </a:cxn>
                <a:cxn ang="0">
                  <a:pos x="130" y="217"/>
                </a:cxn>
                <a:cxn ang="0">
                  <a:pos x="130" y="217"/>
                </a:cxn>
              </a:cxnLst>
              <a:rect l="0" t="0" r="r" b="b"/>
              <a:pathLst>
                <a:path w="556" h="340">
                  <a:moveTo>
                    <a:pt x="130" y="217"/>
                  </a:moveTo>
                  <a:lnTo>
                    <a:pt x="147" y="205"/>
                  </a:lnTo>
                  <a:lnTo>
                    <a:pt x="167" y="193"/>
                  </a:lnTo>
                  <a:lnTo>
                    <a:pt x="190" y="181"/>
                  </a:lnTo>
                  <a:lnTo>
                    <a:pt x="215" y="170"/>
                  </a:lnTo>
                  <a:lnTo>
                    <a:pt x="241" y="158"/>
                  </a:lnTo>
                  <a:lnTo>
                    <a:pt x="268" y="148"/>
                  </a:lnTo>
                  <a:lnTo>
                    <a:pt x="297" y="136"/>
                  </a:lnTo>
                  <a:lnTo>
                    <a:pt x="326" y="126"/>
                  </a:lnTo>
                  <a:lnTo>
                    <a:pt x="384" y="107"/>
                  </a:lnTo>
                  <a:lnTo>
                    <a:pt x="441" y="92"/>
                  </a:lnTo>
                  <a:lnTo>
                    <a:pt x="492" y="81"/>
                  </a:lnTo>
                  <a:lnTo>
                    <a:pt x="536" y="75"/>
                  </a:lnTo>
                  <a:lnTo>
                    <a:pt x="556" y="87"/>
                  </a:lnTo>
                  <a:lnTo>
                    <a:pt x="555" y="98"/>
                  </a:lnTo>
                  <a:lnTo>
                    <a:pt x="544" y="106"/>
                  </a:lnTo>
                  <a:lnTo>
                    <a:pt x="496" y="124"/>
                  </a:lnTo>
                  <a:lnTo>
                    <a:pt x="446" y="142"/>
                  </a:lnTo>
                  <a:lnTo>
                    <a:pt x="418" y="155"/>
                  </a:lnTo>
                  <a:lnTo>
                    <a:pt x="391" y="168"/>
                  </a:lnTo>
                  <a:lnTo>
                    <a:pt x="364" y="182"/>
                  </a:lnTo>
                  <a:lnTo>
                    <a:pt x="337" y="196"/>
                  </a:lnTo>
                  <a:lnTo>
                    <a:pt x="310" y="212"/>
                  </a:lnTo>
                  <a:lnTo>
                    <a:pt x="284" y="227"/>
                  </a:lnTo>
                  <a:lnTo>
                    <a:pt x="258" y="242"/>
                  </a:lnTo>
                  <a:lnTo>
                    <a:pt x="232" y="257"/>
                  </a:lnTo>
                  <a:lnTo>
                    <a:pt x="205" y="273"/>
                  </a:lnTo>
                  <a:lnTo>
                    <a:pt x="180" y="290"/>
                  </a:lnTo>
                  <a:lnTo>
                    <a:pt x="155" y="310"/>
                  </a:lnTo>
                  <a:lnTo>
                    <a:pt x="132" y="327"/>
                  </a:lnTo>
                  <a:lnTo>
                    <a:pt x="103" y="340"/>
                  </a:lnTo>
                  <a:lnTo>
                    <a:pt x="80" y="338"/>
                  </a:lnTo>
                  <a:lnTo>
                    <a:pt x="65" y="321"/>
                  </a:lnTo>
                  <a:lnTo>
                    <a:pt x="59" y="290"/>
                  </a:lnTo>
                  <a:lnTo>
                    <a:pt x="56" y="257"/>
                  </a:lnTo>
                  <a:lnTo>
                    <a:pt x="47" y="221"/>
                  </a:lnTo>
                  <a:lnTo>
                    <a:pt x="35" y="185"/>
                  </a:lnTo>
                  <a:lnTo>
                    <a:pt x="22" y="146"/>
                  </a:lnTo>
                  <a:lnTo>
                    <a:pt x="2" y="75"/>
                  </a:lnTo>
                  <a:lnTo>
                    <a:pt x="0" y="14"/>
                  </a:lnTo>
                  <a:lnTo>
                    <a:pt x="7" y="4"/>
                  </a:lnTo>
                  <a:lnTo>
                    <a:pt x="16" y="0"/>
                  </a:lnTo>
                  <a:lnTo>
                    <a:pt x="32" y="18"/>
                  </a:lnTo>
                  <a:lnTo>
                    <a:pt x="39" y="56"/>
                  </a:lnTo>
                  <a:lnTo>
                    <a:pt x="47" y="85"/>
                  </a:lnTo>
                  <a:lnTo>
                    <a:pt x="57" y="107"/>
                  </a:lnTo>
                  <a:lnTo>
                    <a:pt x="69" y="126"/>
                  </a:lnTo>
                  <a:lnTo>
                    <a:pt x="82" y="144"/>
                  </a:lnTo>
                  <a:lnTo>
                    <a:pt x="96" y="163"/>
                  </a:lnTo>
                  <a:lnTo>
                    <a:pt x="113" y="187"/>
                  </a:lnTo>
                  <a:lnTo>
                    <a:pt x="130" y="217"/>
                  </a:lnTo>
                  <a:lnTo>
                    <a:pt x="130" y="217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auto">
            <a:xfrm>
              <a:off x="826" y="1206"/>
              <a:ext cx="264" cy="151"/>
            </a:xfrm>
            <a:custGeom>
              <a:avLst/>
              <a:gdLst/>
              <a:ahLst/>
              <a:cxnLst>
                <a:cxn ang="0">
                  <a:pos x="216" y="348"/>
                </a:cxn>
                <a:cxn ang="0">
                  <a:pos x="249" y="324"/>
                </a:cxn>
                <a:cxn ang="0">
                  <a:pos x="278" y="302"/>
                </a:cxn>
                <a:cxn ang="0">
                  <a:pos x="306" y="281"/>
                </a:cxn>
                <a:cxn ang="0">
                  <a:pos x="334" y="261"/>
                </a:cxn>
                <a:cxn ang="0">
                  <a:pos x="363" y="240"/>
                </a:cxn>
                <a:cxn ang="0">
                  <a:pos x="393" y="221"/>
                </a:cxn>
                <a:cxn ang="0">
                  <a:pos x="425" y="202"/>
                </a:cxn>
                <a:cxn ang="0">
                  <a:pos x="459" y="183"/>
                </a:cxn>
                <a:cxn ang="0">
                  <a:pos x="490" y="174"/>
                </a:cxn>
                <a:cxn ang="0">
                  <a:pos x="539" y="164"/>
                </a:cxn>
                <a:cxn ang="0">
                  <a:pos x="661" y="149"/>
                </a:cxn>
                <a:cxn ang="0">
                  <a:pos x="766" y="143"/>
                </a:cxn>
                <a:cxn ang="0">
                  <a:pos x="793" y="146"/>
                </a:cxn>
                <a:cxn ang="0">
                  <a:pos x="792" y="155"/>
                </a:cxn>
                <a:cxn ang="0">
                  <a:pos x="407" y="308"/>
                </a:cxn>
                <a:cxn ang="0">
                  <a:pos x="383" y="325"/>
                </a:cxn>
                <a:cxn ang="0">
                  <a:pos x="359" y="342"/>
                </a:cxn>
                <a:cxn ang="0">
                  <a:pos x="335" y="361"/>
                </a:cxn>
                <a:cxn ang="0">
                  <a:pos x="313" y="380"/>
                </a:cxn>
                <a:cxn ang="0">
                  <a:pos x="290" y="399"/>
                </a:cxn>
                <a:cxn ang="0">
                  <a:pos x="268" y="418"/>
                </a:cxn>
                <a:cxn ang="0">
                  <a:pos x="244" y="436"/>
                </a:cxn>
                <a:cxn ang="0">
                  <a:pos x="219" y="451"/>
                </a:cxn>
                <a:cxn ang="0">
                  <a:pos x="186" y="448"/>
                </a:cxn>
                <a:cxn ang="0">
                  <a:pos x="167" y="433"/>
                </a:cxn>
                <a:cxn ang="0">
                  <a:pos x="146" y="411"/>
                </a:cxn>
                <a:cxn ang="0">
                  <a:pos x="126" y="383"/>
                </a:cxn>
                <a:cxn ang="0">
                  <a:pos x="106" y="350"/>
                </a:cxn>
                <a:cxn ang="0">
                  <a:pos x="87" y="313"/>
                </a:cxn>
                <a:cxn ang="0">
                  <a:pos x="68" y="274"/>
                </a:cxn>
                <a:cxn ang="0">
                  <a:pos x="50" y="233"/>
                </a:cxn>
                <a:cxn ang="0">
                  <a:pos x="34" y="192"/>
                </a:cxn>
                <a:cxn ang="0">
                  <a:pos x="21" y="151"/>
                </a:cxn>
                <a:cxn ang="0">
                  <a:pos x="11" y="112"/>
                </a:cxn>
                <a:cxn ang="0">
                  <a:pos x="0" y="45"/>
                </a:cxn>
                <a:cxn ang="0">
                  <a:pos x="6" y="0"/>
                </a:cxn>
                <a:cxn ang="0">
                  <a:pos x="15" y="10"/>
                </a:cxn>
                <a:cxn ang="0">
                  <a:pos x="27" y="51"/>
                </a:cxn>
                <a:cxn ang="0">
                  <a:pos x="39" y="100"/>
                </a:cxn>
                <a:cxn ang="0">
                  <a:pos x="48" y="132"/>
                </a:cxn>
                <a:cxn ang="0">
                  <a:pos x="57" y="151"/>
                </a:cxn>
                <a:cxn ang="0">
                  <a:pos x="65" y="170"/>
                </a:cxn>
                <a:cxn ang="0">
                  <a:pos x="75" y="186"/>
                </a:cxn>
                <a:cxn ang="0">
                  <a:pos x="84" y="201"/>
                </a:cxn>
                <a:cxn ang="0">
                  <a:pos x="102" y="227"/>
                </a:cxn>
                <a:cxn ang="0">
                  <a:pos x="123" y="250"/>
                </a:cxn>
                <a:cxn ang="0">
                  <a:pos x="132" y="261"/>
                </a:cxn>
                <a:cxn ang="0">
                  <a:pos x="143" y="273"/>
                </a:cxn>
                <a:cxn ang="0">
                  <a:pos x="165" y="294"/>
                </a:cxn>
                <a:cxn ang="0">
                  <a:pos x="177" y="306"/>
                </a:cxn>
                <a:cxn ang="0">
                  <a:pos x="190" y="319"/>
                </a:cxn>
                <a:cxn ang="0">
                  <a:pos x="203" y="332"/>
                </a:cxn>
                <a:cxn ang="0">
                  <a:pos x="216" y="348"/>
                </a:cxn>
                <a:cxn ang="0">
                  <a:pos x="216" y="348"/>
                </a:cxn>
              </a:cxnLst>
              <a:rect l="0" t="0" r="r" b="b"/>
              <a:pathLst>
                <a:path w="793" h="451">
                  <a:moveTo>
                    <a:pt x="216" y="348"/>
                  </a:moveTo>
                  <a:lnTo>
                    <a:pt x="249" y="324"/>
                  </a:lnTo>
                  <a:lnTo>
                    <a:pt x="278" y="302"/>
                  </a:lnTo>
                  <a:lnTo>
                    <a:pt x="306" y="281"/>
                  </a:lnTo>
                  <a:lnTo>
                    <a:pt x="334" y="261"/>
                  </a:lnTo>
                  <a:lnTo>
                    <a:pt x="363" y="240"/>
                  </a:lnTo>
                  <a:lnTo>
                    <a:pt x="393" y="221"/>
                  </a:lnTo>
                  <a:lnTo>
                    <a:pt x="425" y="202"/>
                  </a:lnTo>
                  <a:lnTo>
                    <a:pt x="459" y="183"/>
                  </a:lnTo>
                  <a:lnTo>
                    <a:pt x="490" y="174"/>
                  </a:lnTo>
                  <a:lnTo>
                    <a:pt x="539" y="164"/>
                  </a:lnTo>
                  <a:lnTo>
                    <a:pt x="661" y="149"/>
                  </a:lnTo>
                  <a:lnTo>
                    <a:pt x="766" y="143"/>
                  </a:lnTo>
                  <a:lnTo>
                    <a:pt x="793" y="146"/>
                  </a:lnTo>
                  <a:lnTo>
                    <a:pt x="792" y="155"/>
                  </a:lnTo>
                  <a:lnTo>
                    <a:pt x="407" y="308"/>
                  </a:lnTo>
                  <a:lnTo>
                    <a:pt x="383" y="325"/>
                  </a:lnTo>
                  <a:lnTo>
                    <a:pt x="359" y="342"/>
                  </a:lnTo>
                  <a:lnTo>
                    <a:pt x="335" y="361"/>
                  </a:lnTo>
                  <a:lnTo>
                    <a:pt x="313" y="380"/>
                  </a:lnTo>
                  <a:lnTo>
                    <a:pt x="290" y="399"/>
                  </a:lnTo>
                  <a:lnTo>
                    <a:pt x="268" y="418"/>
                  </a:lnTo>
                  <a:lnTo>
                    <a:pt x="244" y="436"/>
                  </a:lnTo>
                  <a:lnTo>
                    <a:pt x="219" y="451"/>
                  </a:lnTo>
                  <a:lnTo>
                    <a:pt x="186" y="448"/>
                  </a:lnTo>
                  <a:lnTo>
                    <a:pt x="167" y="433"/>
                  </a:lnTo>
                  <a:lnTo>
                    <a:pt x="146" y="411"/>
                  </a:lnTo>
                  <a:lnTo>
                    <a:pt x="126" y="383"/>
                  </a:lnTo>
                  <a:lnTo>
                    <a:pt x="106" y="350"/>
                  </a:lnTo>
                  <a:lnTo>
                    <a:pt x="87" y="313"/>
                  </a:lnTo>
                  <a:lnTo>
                    <a:pt x="68" y="274"/>
                  </a:lnTo>
                  <a:lnTo>
                    <a:pt x="50" y="233"/>
                  </a:lnTo>
                  <a:lnTo>
                    <a:pt x="34" y="192"/>
                  </a:lnTo>
                  <a:lnTo>
                    <a:pt x="21" y="151"/>
                  </a:lnTo>
                  <a:lnTo>
                    <a:pt x="11" y="112"/>
                  </a:lnTo>
                  <a:lnTo>
                    <a:pt x="0" y="45"/>
                  </a:lnTo>
                  <a:lnTo>
                    <a:pt x="6" y="0"/>
                  </a:lnTo>
                  <a:lnTo>
                    <a:pt x="15" y="10"/>
                  </a:lnTo>
                  <a:lnTo>
                    <a:pt x="27" y="51"/>
                  </a:lnTo>
                  <a:lnTo>
                    <a:pt x="39" y="100"/>
                  </a:lnTo>
                  <a:lnTo>
                    <a:pt x="48" y="132"/>
                  </a:lnTo>
                  <a:lnTo>
                    <a:pt x="57" y="151"/>
                  </a:lnTo>
                  <a:lnTo>
                    <a:pt x="65" y="170"/>
                  </a:lnTo>
                  <a:lnTo>
                    <a:pt x="75" y="186"/>
                  </a:lnTo>
                  <a:lnTo>
                    <a:pt x="84" y="201"/>
                  </a:lnTo>
                  <a:lnTo>
                    <a:pt x="102" y="227"/>
                  </a:lnTo>
                  <a:lnTo>
                    <a:pt x="123" y="250"/>
                  </a:lnTo>
                  <a:lnTo>
                    <a:pt x="132" y="261"/>
                  </a:lnTo>
                  <a:lnTo>
                    <a:pt x="143" y="273"/>
                  </a:lnTo>
                  <a:lnTo>
                    <a:pt x="165" y="294"/>
                  </a:lnTo>
                  <a:lnTo>
                    <a:pt x="177" y="306"/>
                  </a:lnTo>
                  <a:lnTo>
                    <a:pt x="190" y="319"/>
                  </a:lnTo>
                  <a:lnTo>
                    <a:pt x="203" y="332"/>
                  </a:lnTo>
                  <a:lnTo>
                    <a:pt x="216" y="348"/>
                  </a:lnTo>
                  <a:lnTo>
                    <a:pt x="216" y="348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auto">
            <a:xfrm>
              <a:off x="741" y="1358"/>
              <a:ext cx="329" cy="9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99" y="19"/>
                </a:cxn>
                <a:cxn ang="0">
                  <a:pos x="138" y="44"/>
                </a:cxn>
                <a:cxn ang="0">
                  <a:pos x="157" y="58"/>
                </a:cxn>
                <a:cxn ang="0">
                  <a:pos x="176" y="71"/>
                </a:cxn>
                <a:cxn ang="0">
                  <a:pos x="194" y="86"/>
                </a:cxn>
                <a:cxn ang="0">
                  <a:pos x="213" y="101"/>
                </a:cxn>
                <a:cxn ang="0">
                  <a:pos x="232" y="115"/>
                </a:cxn>
                <a:cxn ang="0">
                  <a:pos x="251" y="128"/>
                </a:cxn>
                <a:cxn ang="0">
                  <a:pos x="270" y="141"/>
                </a:cxn>
                <a:cxn ang="0">
                  <a:pos x="289" y="155"/>
                </a:cxn>
                <a:cxn ang="0">
                  <a:pos x="310" y="165"/>
                </a:cxn>
                <a:cxn ang="0">
                  <a:pos x="331" y="175"/>
                </a:cxn>
                <a:cxn ang="0">
                  <a:pos x="375" y="188"/>
                </a:cxn>
                <a:cxn ang="0">
                  <a:pos x="399" y="185"/>
                </a:cxn>
                <a:cxn ang="0">
                  <a:pos x="420" y="171"/>
                </a:cxn>
                <a:cxn ang="0">
                  <a:pos x="439" y="153"/>
                </a:cxn>
                <a:cxn ang="0">
                  <a:pos x="460" y="139"/>
                </a:cxn>
                <a:cxn ang="0">
                  <a:pos x="507" y="124"/>
                </a:cxn>
                <a:cxn ang="0">
                  <a:pos x="570" y="111"/>
                </a:cxn>
                <a:cxn ang="0">
                  <a:pos x="640" y="100"/>
                </a:cxn>
                <a:cxn ang="0">
                  <a:pos x="717" y="93"/>
                </a:cxn>
                <a:cxn ang="0">
                  <a:pos x="864" y="91"/>
                </a:cxn>
                <a:cxn ang="0">
                  <a:pos x="974" y="113"/>
                </a:cxn>
                <a:cxn ang="0">
                  <a:pos x="987" y="131"/>
                </a:cxn>
                <a:cxn ang="0">
                  <a:pos x="982" y="139"/>
                </a:cxn>
                <a:cxn ang="0">
                  <a:pos x="969" y="144"/>
                </a:cxn>
                <a:cxn ang="0">
                  <a:pos x="857" y="136"/>
                </a:cxn>
                <a:cxn ang="0">
                  <a:pos x="765" y="146"/>
                </a:cxn>
                <a:cxn ang="0">
                  <a:pos x="671" y="169"/>
                </a:cxn>
                <a:cxn ang="0">
                  <a:pos x="625" y="184"/>
                </a:cxn>
                <a:cxn ang="0">
                  <a:pos x="580" y="200"/>
                </a:cxn>
                <a:cxn ang="0">
                  <a:pos x="535" y="216"/>
                </a:cxn>
                <a:cxn ang="0">
                  <a:pos x="492" y="232"/>
                </a:cxn>
                <a:cxn ang="0">
                  <a:pos x="456" y="250"/>
                </a:cxn>
                <a:cxn ang="0">
                  <a:pos x="423" y="269"/>
                </a:cxn>
                <a:cxn ang="0">
                  <a:pos x="387" y="281"/>
                </a:cxn>
                <a:cxn ang="0">
                  <a:pos x="347" y="278"/>
                </a:cxn>
                <a:cxn ang="0">
                  <a:pos x="304" y="264"/>
                </a:cxn>
                <a:cxn ang="0">
                  <a:pos x="262" y="243"/>
                </a:cxn>
                <a:cxn ang="0">
                  <a:pos x="242" y="231"/>
                </a:cxn>
                <a:cxn ang="0">
                  <a:pos x="220" y="216"/>
                </a:cxn>
                <a:cxn ang="0">
                  <a:pos x="200" y="203"/>
                </a:cxn>
                <a:cxn ang="0">
                  <a:pos x="180" y="188"/>
                </a:cxn>
                <a:cxn ang="0">
                  <a:pos x="160" y="174"/>
                </a:cxn>
                <a:cxn ang="0">
                  <a:pos x="140" y="158"/>
                </a:cxn>
                <a:cxn ang="0">
                  <a:pos x="121" y="144"/>
                </a:cxn>
                <a:cxn ang="0">
                  <a:pos x="100" y="128"/>
                </a:cxn>
                <a:cxn ang="0">
                  <a:pos x="81" y="114"/>
                </a:cxn>
                <a:cxn ang="0">
                  <a:pos x="61" y="100"/>
                </a:cxn>
                <a:cxn ang="0">
                  <a:pos x="42" y="87"/>
                </a:cxn>
                <a:cxn ang="0">
                  <a:pos x="23" y="75"/>
                </a:cxn>
                <a:cxn ang="0">
                  <a:pos x="0" y="47"/>
                </a:cxn>
                <a:cxn ang="0">
                  <a:pos x="3" y="19"/>
                </a:cxn>
                <a:cxn ang="0">
                  <a:pos x="12" y="7"/>
                </a:cxn>
                <a:cxn ang="0">
                  <a:pos x="24" y="0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987" h="281">
                  <a:moveTo>
                    <a:pt x="59" y="0"/>
                  </a:moveTo>
                  <a:lnTo>
                    <a:pt x="99" y="19"/>
                  </a:lnTo>
                  <a:lnTo>
                    <a:pt x="138" y="44"/>
                  </a:lnTo>
                  <a:lnTo>
                    <a:pt x="157" y="58"/>
                  </a:lnTo>
                  <a:lnTo>
                    <a:pt x="176" y="71"/>
                  </a:lnTo>
                  <a:lnTo>
                    <a:pt x="194" y="86"/>
                  </a:lnTo>
                  <a:lnTo>
                    <a:pt x="213" y="101"/>
                  </a:lnTo>
                  <a:lnTo>
                    <a:pt x="232" y="115"/>
                  </a:lnTo>
                  <a:lnTo>
                    <a:pt x="251" y="128"/>
                  </a:lnTo>
                  <a:lnTo>
                    <a:pt x="270" y="141"/>
                  </a:lnTo>
                  <a:lnTo>
                    <a:pt x="289" y="155"/>
                  </a:lnTo>
                  <a:lnTo>
                    <a:pt x="310" y="165"/>
                  </a:lnTo>
                  <a:lnTo>
                    <a:pt x="331" y="175"/>
                  </a:lnTo>
                  <a:lnTo>
                    <a:pt x="375" y="188"/>
                  </a:lnTo>
                  <a:lnTo>
                    <a:pt x="399" y="185"/>
                  </a:lnTo>
                  <a:lnTo>
                    <a:pt x="420" y="171"/>
                  </a:lnTo>
                  <a:lnTo>
                    <a:pt x="439" y="153"/>
                  </a:lnTo>
                  <a:lnTo>
                    <a:pt x="460" y="139"/>
                  </a:lnTo>
                  <a:lnTo>
                    <a:pt x="507" y="124"/>
                  </a:lnTo>
                  <a:lnTo>
                    <a:pt x="570" y="111"/>
                  </a:lnTo>
                  <a:lnTo>
                    <a:pt x="640" y="100"/>
                  </a:lnTo>
                  <a:lnTo>
                    <a:pt x="717" y="93"/>
                  </a:lnTo>
                  <a:lnTo>
                    <a:pt x="864" y="91"/>
                  </a:lnTo>
                  <a:lnTo>
                    <a:pt x="974" y="113"/>
                  </a:lnTo>
                  <a:lnTo>
                    <a:pt x="987" y="131"/>
                  </a:lnTo>
                  <a:lnTo>
                    <a:pt x="982" y="139"/>
                  </a:lnTo>
                  <a:lnTo>
                    <a:pt x="969" y="144"/>
                  </a:lnTo>
                  <a:lnTo>
                    <a:pt x="857" y="136"/>
                  </a:lnTo>
                  <a:lnTo>
                    <a:pt x="765" y="146"/>
                  </a:lnTo>
                  <a:lnTo>
                    <a:pt x="671" y="169"/>
                  </a:lnTo>
                  <a:lnTo>
                    <a:pt x="625" y="184"/>
                  </a:lnTo>
                  <a:lnTo>
                    <a:pt x="580" y="200"/>
                  </a:lnTo>
                  <a:lnTo>
                    <a:pt x="535" y="216"/>
                  </a:lnTo>
                  <a:lnTo>
                    <a:pt x="492" y="232"/>
                  </a:lnTo>
                  <a:lnTo>
                    <a:pt x="456" y="250"/>
                  </a:lnTo>
                  <a:lnTo>
                    <a:pt x="423" y="269"/>
                  </a:lnTo>
                  <a:lnTo>
                    <a:pt x="387" y="281"/>
                  </a:lnTo>
                  <a:lnTo>
                    <a:pt x="347" y="278"/>
                  </a:lnTo>
                  <a:lnTo>
                    <a:pt x="304" y="264"/>
                  </a:lnTo>
                  <a:lnTo>
                    <a:pt x="262" y="243"/>
                  </a:lnTo>
                  <a:lnTo>
                    <a:pt x="242" y="231"/>
                  </a:lnTo>
                  <a:lnTo>
                    <a:pt x="220" y="216"/>
                  </a:lnTo>
                  <a:lnTo>
                    <a:pt x="200" y="203"/>
                  </a:lnTo>
                  <a:lnTo>
                    <a:pt x="180" y="188"/>
                  </a:lnTo>
                  <a:lnTo>
                    <a:pt x="160" y="174"/>
                  </a:lnTo>
                  <a:lnTo>
                    <a:pt x="140" y="158"/>
                  </a:lnTo>
                  <a:lnTo>
                    <a:pt x="121" y="144"/>
                  </a:lnTo>
                  <a:lnTo>
                    <a:pt x="100" y="128"/>
                  </a:lnTo>
                  <a:lnTo>
                    <a:pt x="81" y="114"/>
                  </a:lnTo>
                  <a:lnTo>
                    <a:pt x="61" y="100"/>
                  </a:lnTo>
                  <a:lnTo>
                    <a:pt x="42" y="87"/>
                  </a:lnTo>
                  <a:lnTo>
                    <a:pt x="23" y="75"/>
                  </a:lnTo>
                  <a:lnTo>
                    <a:pt x="0" y="47"/>
                  </a:lnTo>
                  <a:lnTo>
                    <a:pt x="3" y="19"/>
                  </a:lnTo>
                  <a:lnTo>
                    <a:pt x="12" y="7"/>
                  </a:lnTo>
                  <a:lnTo>
                    <a:pt x="24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auto">
            <a:xfrm>
              <a:off x="378" y="869"/>
              <a:ext cx="297" cy="437"/>
            </a:xfrm>
            <a:custGeom>
              <a:avLst/>
              <a:gdLst/>
              <a:ahLst/>
              <a:cxnLst>
                <a:cxn ang="0">
                  <a:pos x="133" y="986"/>
                </a:cxn>
                <a:cxn ang="0">
                  <a:pos x="93" y="894"/>
                </a:cxn>
                <a:cxn ang="0">
                  <a:pos x="35" y="780"/>
                </a:cxn>
                <a:cxn ang="0">
                  <a:pos x="5" y="598"/>
                </a:cxn>
                <a:cxn ang="0">
                  <a:pos x="57" y="548"/>
                </a:cxn>
                <a:cxn ang="0">
                  <a:pos x="93" y="463"/>
                </a:cxn>
                <a:cxn ang="0">
                  <a:pos x="64" y="210"/>
                </a:cxn>
                <a:cxn ang="0">
                  <a:pos x="152" y="182"/>
                </a:cxn>
                <a:cxn ang="0">
                  <a:pos x="207" y="60"/>
                </a:cxn>
                <a:cxn ang="0">
                  <a:pos x="268" y="9"/>
                </a:cxn>
                <a:cxn ang="0">
                  <a:pos x="420" y="66"/>
                </a:cxn>
                <a:cxn ang="0">
                  <a:pos x="497" y="107"/>
                </a:cxn>
                <a:cxn ang="0">
                  <a:pos x="622" y="100"/>
                </a:cxn>
                <a:cxn ang="0">
                  <a:pos x="615" y="270"/>
                </a:cxn>
                <a:cxn ang="0">
                  <a:pos x="565" y="391"/>
                </a:cxn>
                <a:cxn ang="0">
                  <a:pos x="722" y="416"/>
                </a:cxn>
                <a:cxn ang="0">
                  <a:pos x="731" y="631"/>
                </a:cxn>
                <a:cxn ang="0">
                  <a:pos x="817" y="668"/>
                </a:cxn>
                <a:cxn ang="0">
                  <a:pos x="890" y="767"/>
                </a:cxn>
                <a:cxn ang="0">
                  <a:pos x="852" y="932"/>
                </a:cxn>
                <a:cxn ang="0">
                  <a:pos x="810" y="1033"/>
                </a:cxn>
                <a:cxn ang="0">
                  <a:pos x="766" y="1123"/>
                </a:cxn>
                <a:cxn ang="0">
                  <a:pos x="709" y="1211"/>
                </a:cxn>
                <a:cxn ang="0">
                  <a:pos x="651" y="1155"/>
                </a:cxn>
                <a:cxn ang="0">
                  <a:pos x="709" y="1065"/>
                </a:cxn>
                <a:cxn ang="0">
                  <a:pos x="778" y="958"/>
                </a:cxn>
                <a:cxn ang="0">
                  <a:pos x="829" y="793"/>
                </a:cxn>
                <a:cxn ang="0">
                  <a:pos x="779" y="731"/>
                </a:cxn>
                <a:cxn ang="0">
                  <a:pos x="651" y="808"/>
                </a:cxn>
                <a:cxn ang="0">
                  <a:pos x="590" y="766"/>
                </a:cxn>
                <a:cxn ang="0">
                  <a:pos x="629" y="655"/>
                </a:cxn>
                <a:cxn ang="0">
                  <a:pos x="679" y="513"/>
                </a:cxn>
                <a:cxn ang="0">
                  <a:pos x="642" y="443"/>
                </a:cxn>
                <a:cxn ang="0">
                  <a:pos x="518" y="501"/>
                </a:cxn>
                <a:cxn ang="0">
                  <a:pos x="455" y="468"/>
                </a:cxn>
                <a:cxn ang="0">
                  <a:pos x="499" y="353"/>
                </a:cxn>
                <a:cxn ang="0">
                  <a:pos x="564" y="161"/>
                </a:cxn>
                <a:cxn ang="0">
                  <a:pos x="459" y="245"/>
                </a:cxn>
                <a:cxn ang="0">
                  <a:pos x="399" y="287"/>
                </a:cxn>
                <a:cxn ang="0">
                  <a:pos x="363" y="107"/>
                </a:cxn>
                <a:cxn ang="0">
                  <a:pos x="289" y="62"/>
                </a:cxn>
                <a:cxn ang="0">
                  <a:pos x="214" y="249"/>
                </a:cxn>
                <a:cxn ang="0">
                  <a:pos x="132" y="248"/>
                </a:cxn>
                <a:cxn ang="0">
                  <a:pos x="148" y="437"/>
                </a:cxn>
                <a:cxn ang="0">
                  <a:pos x="194" y="579"/>
                </a:cxn>
                <a:cxn ang="0">
                  <a:pos x="157" y="658"/>
                </a:cxn>
                <a:cxn ang="0">
                  <a:pos x="64" y="650"/>
                </a:cxn>
                <a:cxn ang="0">
                  <a:pos x="90" y="767"/>
                </a:cxn>
                <a:cxn ang="0">
                  <a:pos x="145" y="837"/>
                </a:cxn>
                <a:cxn ang="0">
                  <a:pos x="194" y="889"/>
                </a:cxn>
                <a:cxn ang="0">
                  <a:pos x="245" y="945"/>
                </a:cxn>
                <a:cxn ang="0">
                  <a:pos x="240" y="1020"/>
                </a:cxn>
                <a:cxn ang="0">
                  <a:pos x="121" y="1100"/>
                </a:cxn>
                <a:cxn ang="0">
                  <a:pos x="190" y="1168"/>
                </a:cxn>
                <a:cxn ang="0">
                  <a:pos x="306" y="1226"/>
                </a:cxn>
                <a:cxn ang="0">
                  <a:pos x="451" y="1265"/>
                </a:cxn>
                <a:cxn ang="0">
                  <a:pos x="428" y="1307"/>
                </a:cxn>
                <a:cxn ang="0">
                  <a:pos x="215" y="1276"/>
                </a:cxn>
                <a:cxn ang="0">
                  <a:pos x="107" y="1200"/>
                </a:cxn>
                <a:cxn ang="0">
                  <a:pos x="55" y="1080"/>
                </a:cxn>
              </a:cxnLst>
              <a:rect l="0" t="0" r="r" b="b"/>
              <a:pathLst>
                <a:path w="890" h="1312">
                  <a:moveTo>
                    <a:pt x="64" y="1027"/>
                  </a:moveTo>
                  <a:lnTo>
                    <a:pt x="86" y="1012"/>
                  </a:lnTo>
                  <a:lnTo>
                    <a:pt x="110" y="999"/>
                  </a:lnTo>
                  <a:lnTo>
                    <a:pt x="133" y="986"/>
                  </a:lnTo>
                  <a:lnTo>
                    <a:pt x="158" y="974"/>
                  </a:lnTo>
                  <a:lnTo>
                    <a:pt x="137" y="954"/>
                  </a:lnTo>
                  <a:lnTo>
                    <a:pt x="114" y="926"/>
                  </a:lnTo>
                  <a:lnTo>
                    <a:pt x="93" y="894"/>
                  </a:lnTo>
                  <a:lnTo>
                    <a:pt x="82" y="876"/>
                  </a:lnTo>
                  <a:lnTo>
                    <a:pt x="71" y="858"/>
                  </a:lnTo>
                  <a:lnTo>
                    <a:pt x="51" y="819"/>
                  </a:lnTo>
                  <a:lnTo>
                    <a:pt x="35" y="780"/>
                  </a:lnTo>
                  <a:lnTo>
                    <a:pt x="20" y="739"/>
                  </a:lnTo>
                  <a:lnTo>
                    <a:pt x="8" y="700"/>
                  </a:lnTo>
                  <a:lnTo>
                    <a:pt x="0" y="627"/>
                  </a:lnTo>
                  <a:lnTo>
                    <a:pt x="5" y="598"/>
                  </a:lnTo>
                  <a:lnTo>
                    <a:pt x="14" y="574"/>
                  </a:lnTo>
                  <a:lnTo>
                    <a:pt x="23" y="564"/>
                  </a:lnTo>
                  <a:lnTo>
                    <a:pt x="32" y="557"/>
                  </a:lnTo>
                  <a:lnTo>
                    <a:pt x="57" y="548"/>
                  </a:lnTo>
                  <a:lnTo>
                    <a:pt x="133" y="558"/>
                  </a:lnTo>
                  <a:lnTo>
                    <a:pt x="119" y="530"/>
                  </a:lnTo>
                  <a:lnTo>
                    <a:pt x="106" y="498"/>
                  </a:lnTo>
                  <a:lnTo>
                    <a:pt x="93" y="463"/>
                  </a:lnTo>
                  <a:lnTo>
                    <a:pt x="82" y="428"/>
                  </a:lnTo>
                  <a:lnTo>
                    <a:pt x="56" y="289"/>
                  </a:lnTo>
                  <a:lnTo>
                    <a:pt x="58" y="232"/>
                  </a:lnTo>
                  <a:lnTo>
                    <a:pt x="64" y="210"/>
                  </a:lnTo>
                  <a:lnTo>
                    <a:pt x="74" y="192"/>
                  </a:lnTo>
                  <a:lnTo>
                    <a:pt x="87" y="179"/>
                  </a:lnTo>
                  <a:lnTo>
                    <a:pt x="105" y="173"/>
                  </a:lnTo>
                  <a:lnTo>
                    <a:pt x="152" y="182"/>
                  </a:lnTo>
                  <a:lnTo>
                    <a:pt x="162" y="147"/>
                  </a:lnTo>
                  <a:lnTo>
                    <a:pt x="175" y="115"/>
                  </a:lnTo>
                  <a:lnTo>
                    <a:pt x="189" y="85"/>
                  </a:lnTo>
                  <a:lnTo>
                    <a:pt x="207" y="60"/>
                  </a:lnTo>
                  <a:lnTo>
                    <a:pt x="215" y="49"/>
                  </a:lnTo>
                  <a:lnTo>
                    <a:pt x="226" y="38"/>
                  </a:lnTo>
                  <a:lnTo>
                    <a:pt x="246" y="22"/>
                  </a:lnTo>
                  <a:lnTo>
                    <a:pt x="268" y="9"/>
                  </a:lnTo>
                  <a:lnTo>
                    <a:pt x="290" y="1"/>
                  </a:lnTo>
                  <a:lnTo>
                    <a:pt x="336" y="0"/>
                  </a:lnTo>
                  <a:lnTo>
                    <a:pt x="381" y="22"/>
                  </a:lnTo>
                  <a:lnTo>
                    <a:pt x="420" y="66"/>
                  </a:lnTo>
                  <a:lnTo>
                    <a:pt x="438" y="98"/>
                  </a:lnTo>
                  <a:lnTo>
                    <a:pt x="452" y="137"/>
                  </a:lnTo>
                  <a:lnTo>
                    <a:pt x="476" y="120"/>
                  </a:lnTo>
                  <a:lnTo>
                    <a:pt x="497" y="107"/>
                  </a:lnTo>
                  <a:lnTo>
                    <a:pt x="535" y="88"/>
                  </a:lnTo>
                  <a:lnTo>
                    <a:pt x="566" y="79"/>
                  </a:lnTo>
                  <a:lnTo>
                    <a:pt x="590" y="79"/>
                  </a:lnTo>
                  <a:lnTo>
                    <a:pt x="622" y="100"/>
                  </a:lnTo>
                  <a:lnTo>
                    <a:pt x="634" y="144"/>
                  </a:lnTo>
                  <a:lnTo>
                    <a:pt x="631" y="204"/>
                  </a:lnTo>
                  <a:lnTo>
                    <a:pt x="623" y="237"/>
                  </a:lnTo>
                  <a:lnTo>
                    <a:pt x="615" y="270"/>
                  </a:lnTo>
                  <a:lnTo>
                    <a:pt x="603" y="304"/>
                  </a:lnTo>
                  <a:lnTo>
                    <a:pt x="591" y="335"/>
                  </a:lnTo>
                  <a:lnTo>
                    <a:pt x="578" y="364"/>
                  </a:lnTo>
                  <a:lnTo>
                    <a:pt x="565" y="391"/>
                  </a:lnTo>
                  <a:lnTo>
                    <a:pt x="603" y="380"/>
                  </a:lnTo>
                  <a:lnTo>
                    <a:pt x="637" y="376"/>
                  </a:lnTo>
                  <a:lnTo>
                    <a:pt x="688" y="386"/>
                  </a:lnTo>
                  <a:lnTo>
                    <a:pt x="722" y="416"/>
                  </a:lnTo>
                  <a:lnTo>
                    <a:pt x="741" y="460"/>
                  </a:lnTo>
                  <a:lnTo>
                    <a:pt x="747" y="513"/>
                  </a:lnTo>
                  <a:lnTo>
                    <a:pt x="744" y="572"/>
                  </a:lnTo>
                  <a:lnTo>
                    <a:pt x="731" y="631"/>
                  </a:lnTo>
                  <a:lnTo>
                    <a:pt x="721" y="658"/>
                  </a:lnTo>
                  <a:lnTo>
                    <a:pt x="711" y="685"/>
                  </a:lnTo>
                  <a:lnTo>
                    <a:pt x="771" y="669"/>
                  </a:lnTo>
                  <a:lnTo>
                    <a:pt x="817" y="668"/>
                  </a:lnTo>
                  <a:lnTo>
                    <a:pt x="851" y="679"/>
                  </a:lnTo>
                  <a:lnTo>
                    <a:pt x="873" y="699"/>
                  </a:lnTo>
                  <a:lnTo>
                    <a:pt x="886" y="729"/>
                  </a:lnTo>
                  <a:lnTo>
                    <a:pt x="890" y="767"/>
                  </a:lnTo>
                  <a:lnTo>
                    <a:pt x="886" y="810"/>
                  </a:lnTo>
                  <a:lnTo>
                    <a:pt x="876" y="857"/>
                  </a:lnTo>
                  <a:lnTo>
                    <a:pt x="861" y="907"/>
                  </a:lnTo>
                  <a:lnTo>
                    <a:pt x="852" y="932"/>
                  </a:lnTo>
                  <a:lnTo>
                    <a:pt x="842" y="958"/>
                  </a:lnTo>
                  <a:lnTo>
                    <a:pt x="833" y="983"/>
                  </a:lnTo>
                  <a:lnTo>
                    <a:pt x="822" y="1008"/>
                  </a:lnTo>
                  <a:lnTo>
                    <a:pt x="810" y="1033"/>
                  </a:lnTo>
                  <a:lnTo>
                    <a:pt x="800" y="1057"/>
                  </a:lnTo>
                  <a:lnTo>
                    <a:pt x="788" y="1080"/>
                  </a:lnTo>
                  <a:lnTo>
                    <a:pt x="777" y="1101"/>
                  </a:lnTo>
                  <a:lnTo>
                    <a:pt x="766" y="1123"/>
                  </a:lnTo>
                  <a:lnTo>
                    <a:pt x="755" y="1140"/>
                  </a:lnTo>
                  <a:lnTo>
                    <a:pt x="736" y="1174"/>
                  </a:lnTo>
                  <a:lnTo>
                    <a:pt x="722" y="1198"/>
                  </a:lnTo>
                  <a:lnTo>
                    <a:pt x="709" y="1211"/>
                  </a:lnTo>
                  <a:lnTo>
                    <a:pt x="695" y="1217"/>
                  </a:lnTo>
                  <a:lnTo>
                    <a:pt x="665" y="1212"/>
                  </a:lnTo>
                  <a:lnTo>
                    <a:pt x="647" y="1189"/>
                  </a:lnTo>
                  <a:lnTo>
                    <a:pt x="651" y="1155"/>
                  </a:lnTo>
                  <a:lnTo>
                    <a:pt x="663" y="1136"/>
                  </a:lnTo>
                  <a:lnTo>
                    <a:pt x="676" y="1113"/>
                  </a:lnTo>
                  <a:lnTo>
                    <a:pt x="691" y="1090"/>
                  </a:lnTo>
                  <a:lnTo>
                    <a:pt x="709" y="1065"/>
                  </a:lnTo>
                  <a:lnTo>
                    <a:pt x="727" y="1040"/>
                  </a:lnTo>
                  <a:lnTo>
                    <a:pt x="744" y="1013"/>
                  </a:lnTo>
                  <a:lnTo>
                    <a:pt x="761" y="987"/>
                  </a:lnTo>
                  <a:lnTo>
                    <a:pt x="778" y="958"/>
                  </a:lnTo>
                  <a:lnTo>
                    <a:pt x="794" y="931"/>
                  </a:lnTo>
                  <a:lnTo>
                    <a:pt x="807" y="902"/>
                  </a:lnTo>
                  <a:lnTo>
                    <a:pt x="824" y="846"/>
                  </a:lnTo>
                  <a:lnTo>
                    <a:pt x="829" y="793"/>
                  </a:lnTo>
                  <a:lnTo>
                    <a:pt x="824" y="767"/>
                  </a:lnTo>
                  <a:lnTo>
                    <a:pt x="814" y="742"/>
                  </a:lnTo>
                  <a:lnTo>
                    <a:pt x="800" y="730"/>
                  </a:lnTo>
                  <a:lnTo>
                    <a:pt x="779" y="731"/>
                  </a:lnTo>
                  <a:lnTo>
                    <a:pt x="726" y="756"/>
                  </a:lnTo>
                  <a:lnTo>
                    <a:pt x="698" y="775"/>
                  </a:lnTo>
                  <a:lnTo>
                    <a:pt x="672" y="794"/>
                  </a:lnTo>
                  <a:lnTo>
                    <a:pt x="651" y="808"/>
                  </a:lnTo>
                  <a:lnTo>
                    <a:pt x="637" y="817"/>
                  </a:lnTo>
                  <a:lnTo>
                    <a:pt x="600" y="824"/>
                  </a:lnTo>
                  <a:lnTo>
                    <a:pt x="587" y="805"/>
                  </a:lnTo>
                  <a:lnTo>
                    <a:pt x="590" y="766"/>
                  </a:lnTo>
                  <a:lnTo>
                    <a:pt x="597" y="741"/>
                  </a:lnTo>
                  <a:lnTo>
                    <a:pt x="607" y="713"/>
                  </a:lnTo>
                  <a:lnTo>
                    <a:pt x="617" y="685"/>
                  </a:lnTo>
                  <a:lnTo>
                    <a:pt x="629" y="655"/>
                  </a:lnTo>
                  <a:lnTo>
                    <a:pt x="641" y="625"/>
                  </a:lnTo>
                  <a:lnTo>
                    <a:pt x="653" y="598"/>
                  </a:lnTo>
                  <a:lnTo>
                    <a:pt x="671" y="548"/>
                  </a:lnTo>
                  <a:lnTo>
                    <a:pt x="679" y="513"/>
                  </a:lnTo>
                  <a:lnTo>
                    <a:pt x="677" y="480"/>
                  </a:lnTo>
                  <a:lnTo>
                    <a:pt x="670" y="458"/>
                  </a:lnTo>
                  <a:lnTo>
                    <a:pt x="658" y="447"/>
                  </a:lnTo>
                  <a:lnTo>
                    <a:pt x="642" y="443"/>
                  </a:lnTo>
                  <a:lnTo>
                    <a:pt x="604" y="453"/>
                  </a:lnTo>
                  <a:lnTo>
                    <a:pt x="560" y="476"/>
                  </a:lnTo>
                  <a:lnTo>
                    <a:pt x="539" y="489"/>
                  </a:lnTo>
                  <a:lnTo>
                    <a:pt x="518" y="501"/>
                  </a:lnTo>
                  <a:lnTo>
                    <a:pt x="499" y="512"/>
                  </a:lnTo>
                  <a:lnTo>
                    <a:pt x="482" y="517"/>
                  </a:lnTo>
                  <a:lnTo>
                    <a:pt x="459" y="510"/>
                  </a:lnTo>
                  <a:lnTo>
                    <a:pt x="455" y="468"/>
                  </a:lnTo>
                  <a:lnTo>
                    <a:pt x="464" y="429"/>
                  </a:lnTo>
                  <a:lnTo>
                    <a:pt x="479" y="391"/>
                  </a:lnTo>
                  <a:lnTo>
                    <a:pt x="489" y="372"/>
                  </a:lnTo>
                  <a:lnTo>
                    <a:pt x="499" y="353"/>
                  </a:lnTo>
                  <a:lnTo>
                    <a:pt x="519" y="314"/>
                  </a:lnTo>
                  <a:lnTo>
                    <a:pt x="539" y="278"/>
                  </a:lnTo>
                  <a:lnTo>
                    <a:pt x="554" y="239"/>
                  </a:lnTo>
                  <a:lnTo>
                    <a:pt x="564" y="161"/>
                  </a:lnTo>
                  <a:lnTo>
                    <a:pt x="522" y="180"/>
                  </a:lnTo>
                  <a:lnTo>
                    <a:pt x="495" y="203"/>
                  </a:lnTo>
                  <a:lnTo>
                    <a:pt x="472" y="230"/>
                  </a:lnTo>
                  <a:lnTo>
                    <a:pt x="459" y="245"/>
                  </a:lnTo>
                  <a:lnTo>
                    <a:pt x="446" y="264"/>
                  </a:lnTo>
                  <a:lnTo>
                    <a:pt x="428" y="284"/>
                  </a:lnTo>
                  <a:lnTo>
                    <a:pt x="415" y="293"/>
                  </a:lnTo>
                  <a:lnTo>
                    <a:pt x="399" y="287"/>
                  </a:lnTo>
                  <a:lnTo>
                    <a:pt x="384" y="209"/>
                  </a:lnTo>
                  <a:lnTo>
                    <a:pt x="377" y="156"/>
                  </a:lnTo>
                  <a:lnTo>
                    <a:pt x="371" y="130"/>
                  </a:lnTo>
                  <a:lnTo>
                    <a:pt x="363" y="107"/>
                  </a:lnTo>
                  <a:lnTo>
                    <a:pt x="351" y="87"/>
                  </a:lnTo>
                  <a:lnTo>
                    <a:pt x="336" y="73"/>
                  </a:lnTo>
                  <a:lnTo>
                    <a:pt x="315" y="63"/>
                  </a:lnTo>
                  <a:lnTo>
                    <a:pt x="289" y="62"/>
                  </a:lnTo>
                  <a:lnTo>
                    <a:pt x="258" y="78"/>
                  </a:lnTo>
                  <a:lnTo>
                    <a:pt x="239" y="113"/>
                  </a:lnTo>
                  <a:lnTo>
                    <a:pt x="223" y="207"/>
                  </a:lnTo>
                  <a:lnTo>
                    <a:pt x="214" y="249"/>
                  </a:lnTo>
                  <a:lnTo>
                    <a:pt x="208" y="264"/>
                  </a:lnTo>
                  <a:lnTo>
                    <a:pt x="200" y="275"/>
                  </a:lnTo>
                  <a:lnTo>
                    <a:pt x="175" y="278"/>
                  </a:lnTo>
                  <a:lnTo>
                    <a:pt x="132" y="248"/>
                  </a:lnTo>
                  <a:lnTo>
                    <a:pt x="119" y="298"/>
                  </a:lnTo>
                  <a:lnTo>
                    <a:pt x="127" y="363"/>
                  </a:lnTo>
                  <a:lnTo>
                    <a:pt x="136" y="399"/>
                  </a:lnTo>
                  <a:lnTo>
                    <a:pt x="148" y="437"/>
                  </a:lnTo>
                  <a:lnTo>
                    <a:pt x="159" y="475"/>
                  </a:lnTo>
                  <a:lnTo>
                    <a:pt x="173" y="512"/>
                  </a:lnTo>
                  <a:lnTo>
                    <a:pt x="184" y="547"/>
                  </a:lnTo>
                  <a:lnTo>
                    <a:pt x="194" y="579"/>
                  </a:lnTo>
                  <a:lnTo>
                    <a:pt x="204" y="631"/>
                  </a:lnTo>
                  <a:lnTo>
                    <a:pt x="201" y="649"/>
                  </a:lnTo>
                  <a:lnTo>
                    <a:pt x="194" y="660"/>
                  </a:lnTo>
                  <a:lnTo>
                    <a:pt x="157" y="658"/>
                  </a:lnTo>
                  <a:lnTo>
                    <a:pt x="118" y="638"/>
                  </a:lnTo>
                  <a:lnTo>
                    <a:pt x="99" y="627"/>
                  </a:lnTo>
                  <a:lnTo>
                    <a:pt x="77" y="622"/>
                  </a:lnTo>
                  <a:lnTo>
                    <a:pt x="64" y="650"/>
                  </a:lnTo>
                  <a:lnTo>
                    <a:pt x="60" y="680"/>
                  </a:lnTo>
                  <a:lnTo>
                    <a:pt x="64" y="708"/>
                  </a:lnTo>
                  <a:lnTo>
                    <a:pt x="74" y="738"/>
                  </a:lnTo>
                  <a:lnTo>
                    <a:pt x="90" y="767"/>
                  </a:lnTo>
                  <a:lnTo>
                    <a:pt x="100" y="781"/>
                  </a:lnTo>
                  <a:lnTo>
                    <a:pt x="111" y="795"/>
                  </a:lnTo>
                  <a:lnTo>
                    <a:pt x="133" y="824"/>
                  </a:lnTo>
                  <a:lnTo>
                    <a:pt x="145" y="837"/>
                  </a:lnTo>
                  <a:lnTo>
                    <a:pt x="157" y="850"/>
                  </a:lnTo>
                  <a:lnTo>
                    <a:pt x="170" y="863"/>
                  </a:lnTo>
                  <a:lnTo>
                    <a:pt x="182" y="876"/>
                  </a:lnTo>
                  <a:lnTo>
                    <a:pt x="194" y="889"/>
                  </a:lnTo>
                  <a:lnTo>
                    <a:pt x="206" y="901"/>
                  </a:lnTo>
                  <a:lnTo>
                    <a:pt x="217" y="913"/>
                  </a:lnTo>
                  <a:lnTo>
                    <a:pt x="227" y="924"/>
                  </a:lnTo>
                  <a:lnTo>
                    <a:pt x="245" y="945"/>
                  </a:lnTo>
                  <a:lnTo>
                    <a:pt x="265" y="982"/>
                  </a:lnTo>
                  <a:lnTo>
                    <a:pt x="265" y="998"/>
                  </a:lnTo>
                  <a:lnTo>
                    <a:pt x="256" y="1009"/>
                  </a:lnTo>
                  <a:lnTo>
                    <a:pt x="240" y="1020"/>
                  </a:lnTo>
                  <a:lnTo>
                    <a:pt x="224" y="1027"/>
                  </a:lnTo>
                  <a:lnTo>
                    <a:pt x="188" y="1038"/>
                  </a:lnTo>
                  <a:lnTo>
                    <a:pt x="119" y="1067"/>
                  </a:lnTo>
                  <a:lnTo>
                    <a:pt x="121" y="1100"/>
                  </a:lnTo>
                  <a:lnTo>
                    <a:pt x="131" y="1118"/>
                  </a:lnTo>
                  <a:lnTo>
                    <a:pt x="148" y="1134"/>
                  </a:lnTo>
                  <a:lnTo>
                    <a:pt x="168" y="1151"/>
                  </a:lnTo>
                  <a:lnTo>
                    <a:pt x="190" y="1168"/>
                  </a:lnTo>
                  <a:lnTo>
                    <a:pt x="218" y="1183"/>
                  </a:lnTo>
                  <a:lnTo>
                    <a:pt x="246" y="1199"/>
                  </a:lnTo>
                  <a:lnTo>
                    <a:pt x="276" y="1213"/>
                  </a:lnTo>
                  <a:lnTo>
                    <a:pt x="306" y="1226"/>
                  </a:lnTo>
                  <a:lnTo>
                    <a:pt x="336" y="1237"/>
                  </a:lnTo>
                  <a:lnTo>
                    <a:pt x="364" y="1246"/>
                  </a:lnTo>
                  <a:lnTo>
                    <a:pt x="414" y="1261"/>
                  </a:lnTo>
                  <a:lnTo>
                    <a:pt x="451" y="1265"/>
                  </a:lnTo>
                  <a:lnTo>
                    <a:pt x="470" y="1277"/>
                  </a:lnTo>
                  <a:lnTo>
                    <a:pt x="469" y="1288"/>
                  </a:lnTo>
                  <a:lnTo>
                    <a:pt x="458" y="1296"/>
                  </a:lnTo>
                  <a:lnTo>
                    <a:pt x="428" y="1307"/>
                  </a:lnTo>
                  <a:lnTo>
                    <a:pt x="396" y="1312"/>
                  </a:lnTo>
                  <a:lnTo>
                    <a:pt x="326" y="1309"/>
                  </a:lnTo>
                  <a:lnTo>
                    <a:pt x="251" y="1290"/>
                  </a:lnTo>
                  <a:lnTo>
                    <a:pt x="215" y="1276"/>
                  </a:lnTo>
                  <a:lnTo>
                    <a:pt x="181" y="1258"/>
                  </a:lnTo>
                  <a:lnTo>
                    <a:pt x="149" y="1237"/>
                  </a:lnTo>
                  <a:lnTo>
                    <a:pt x="120" y="1213"/>
                  </a:lnTo>
                  <a:lnTo>
                    <a:pt x="107" y="1200"/>
                  </a:lnTo>
                  <a:lnTo>
                    <a:pt x="96" y="1187"/>
                  </a:lnTo>
                  <a:lnTo>
                    <a:pt x="76" y="1158"/>
                  </a:lnTo>
                  <a:lnTo>
                    <a:pt x="55" y="1095"/>
                  </a:lnTo>
                  <a:lnTo>
                    <a:pt x="55" y="1080"/>
                  </a:lnTo>
                  <a:lnTo>
                    <a:pt x="56" y="1062"/>
                  </a:lnTo>
                  <a:lnTo>
                    <a:pt x="64" y="1027"/>
                  </a:lnTo>
                  <a:lnTo>
                    <a:pt x="64" y="1027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auto">
            <a:xfrm>
              <a:off x="144" y="1331"/>
              <a:ext cx="419" cy="334"/>
            </a:xfrm>
            <a:custGeom>
              <a:avLst/>
              <a:gdLst/>
              <a:ahLst/>
              <a:cxnLst>
                <a:cxn ang="0">
                  <a:pos x="715" y="149"/>
                </a:cxn>
                <a:cxn ang="0">
                  <a:pos x="360" y="238"/>
                </a:cxn>
                <a:cxn ang="0">
                  <a:pos x="376" y="316"/>
                </a:cxn>
                <a:cxn ang="0">
                  <a:pos x="197" y="390"/>
                </a:cxn>
                <a:cxn ang="0">
                  <a:pos x="59" y="480"/>
                </a:cxn>
                <a:cxn ang="0">
                  <a:pos x="92" y="553"/>
                </a:cxn>
                <a:cxn ang="0">
                  <a:pos x="12" y="662"/>
                </a:cxn>
                <a:cxn ang="0">
                  <a:pos x="25" y="803"/>
                </a:cxn>
                <a:cxn ang="0">
                  <a:pos x="125" y="844"/>
                </a:cxn>
                <a:cxn ang="0">
                  <a:pos x="208" y="964"/>
                </a:cxn>
                <a:cxn ang="0">
                  <a:pos x="300" y="990"/>
                </a:cxn>
                <a:cxn ang="0">
                  <a:pos x="387" y="922"/>
                </a:cxn>
                <a:cxn ang="0">
                  <a:pos x="443" y="858"/>
                </a:cxn>
                <a:cxn ang="0">
                  <a:pos x="501" y="876"/>
                </a:cxn>
                <a:cxn ang="0">
                  <a:pos x="577" y="931"/>
                </a:cxn>
                <a:cxn ang="0">
                  <a:pos x="723" y="871"/>
                </a:cxn>
                <a:cxn ang="0">
                  <a:pos x="805" y="787"/>
                </a:cxn>
                <a:cxn ang="0">
                  <a:pos x="843" y="888"/>
                </a:cxn>
                <a:cxn ang="0">
                  <a:pos x="930" y="916"/>
                </a:cxn>
                <a:cxn ang="0">
                  <a:pos x="1036" y="844"/>
                </a:cxn>
                <a:cxn ang="0">
                  <a:pos x="1108" y="764"/>
                </a:cxn>
                <a:cxn ang="0">
                  <a:pos x="1171" y="677"/>
                </a:cxn>
                <a:cxn ang="0">
                  <a:pos x="1222" y="597"/>
                </a:cxn>
                <a:cxn ang="0">
                  <a:pos x="1256" y="506"/>
                </a:cxn>
                <a:cxn ang="0">
                  <a:pos x="1181" y="500"/>
                </a:cxn>
                <a:cxn ang="0">
                  <a:pos x="1119" y="622"/>
                </a:cxn>
                <a:cxn ang="0">
                  <a:pos x="1059" y="735"/>
                </a:cxn>
                <a:cxn ang="0">
                  <a:pos x="1002" y="804"/>
                </a:cxn>
                <a:cxn ang="0">
                  <a:pos x="905" y="847"/>
                </a:cxn>
                <a:cxn ang="0">
                  <a:pos x="883" y="656"/>
                </a:cxn>
                <a:cxn ang="0">
                  <a:pos x="815" y="641"/>
                </a:cxn>
                <a:cxn ang="0">
                  <a:pos x="739" y="731"/>
                </a:cxn>
                <a:cxn ang="0">
                  <a:pos x="666" y="821"/>
                </a:cxn>
                <a:cxn ang="0">
                  <a:pos x="589" y="863"/>
                </a:cxn>
                <a:cxn ang="0">
                  <a:pos x="545" y="672"/>
                </a:cxn>
                <a:cxn ang="0">
                  <a:pos x="460" y="700"/>
                </a:cxn>
                <a:cxn ang="0">
                  <a:pos x="401" y="787"/>
                </a:cxn>
                <a:cxn ang="0">
                  <a:pos x="353" y="858"/>
                </a:cxn>
                <a:cxn ang="0">
                  <a:pos x="296" y="912"/>
                </a:cxn>
                <a:cxn ang="0">
                  <a:pos x="291" y="807"/>
                </a:cxn>
                <a:cxn ang="0">
                  <a:pos x="305" y="714"/>
                </a:cxn>
                <a:cxn ang="0">
                  <a:pos x="181" y="762"/>
                </a:cxn>
                <a:cxn ang="0">
                  <a:pos x="56" y="733"/>
                </a:cxn>
                <a:cxn ang="0">
                  <a:pos x="92" y="647"/>
                </a:cxn>
                <a:cxn ang="0">
                  <a:pos x="196" y="549"/>
                </a:cxn>
                <a:cxn ang="0">
                  <a:pos x="138" y="503"/>
                </a:cxn>
                <a:cxn ang="0">
                  <a:pos x="234" y="441"/>
                </a:cxn>
                <a:cxn ang="0">
                  <a:pos x="504" y="374"/>
                </a:cxn>
                <a:cxn ang="0">
                  <a:pos x="487" y="307"/>
                </a:cxn>
                <a:cxn ang="0">
                  <a:pos x="452" y="243"/>
                </a:cxn>
                <a:cxn ang="0">
                  <a:pos x="533" y="207"/>
                </a:cxn>
                <a:cxn ang="0">
                  <a:pos x="797" y="252"/>
                </a:cxn>
                <a:cxn ang="0">
                  <a:pos x="849" y="156"/>
                </a:cxn>
                <a:cxn ang="0">
                  <a:pos x="911" y="73"/>
                </a:cxn>
                <a:cxn ang="0">
                  <a:pos x="1043" y="145"/>
                </a:cxn>
                <a:cxn ang="0">
                  <a:pos x="1137" y="224"/>
                </a:cxn>
                <a:cxn ang="0">
                  <a:pos x="1197" y="281"/>
                </a:cxn>
                <a:cxn ang="0">
                  <a:pos x="1173" y="170"/>
                </a:cxn>
                <a:cxn ang="0">
                  <a:pos x="1113" y="98"/>
                </a:cxn>
                <a:cxn ang="0">
                  <a:pos x="1052" y="50"/>
                </a:cxn>
                <a:cxn ang="0">
                  <a:pos x="897" y="0"/>
                </a:cxn>
              </a:cxnLst>
              <a:rect l="0" t="0" r="r" b="b"/>
              <a:pathLst>
                <a:path w="1256" h="1002">
                  <a:moveTo>
                    <a:pt x="778" y="53"/>
                  </a:moveTo>
                  <a:lnTo>
                    <a:pt x="776" y="108"/>
                  </a:lnTo>
                  <a:lnTo>
                    <a:pt x="778" y="163"/>
                  </a:lnTo>
                  <a:lnTo>
                    <a:pt x="715" y="149"/>
                  </a:lnTo>
                  <a:lnTo>
                    <a:pt x="635" y="145"/>
                  </a:lnTo>
                  <a:lnTo>
                    <a:pt x="466" y="170"/>
                  </a:lnTo>
                  <a:lnTo>
                    <a:pt x="401" y="199"/>
                  </a:lnTo>
                  <a:lnTo>
                    <a:pt x="360" y="238"/>
                  </a:lnTo>
                  <a:lnTo>
                    <a:pt x="355" y="262"/>
                  </a:lnTo>
                  <a:lnTo>
                    <a:pt x="359" y="288"/>
                  </a:lnTo>
                  <a:lnTo>
                    <a:pt x="366" y="302"/>
                  </a:lnTo>
                  <a:lnTo>
                    <a:pt x="376" y="316"/>
                  </a:lnTo>
                  <a:lnTo>
                    <a:pt x="390" y="332"/>
                  </a:lnTo>
                  <a:lnTo>
                    <a:pt x="407" y="349"/>
                  </a:lnTo>
                  <a:lnTo>
                    <a:pt x="268" y="369"/>
                  </a:lnTo>
                  <a:lnTo>
                    <a:pt x="197" y="390"/>
                  </a:lnTo>
                  <a:lnTo>
                    <a:pt x="136" y="416"/>
                  </a:lnTo>
                  <a:lnTo>
                    <a:pt x="109" y="431"/>
                  </a:lnTo>
                  <a:lnTo>
                    <a:pt x="87" y="446"/>
                  </a:lnTo>
                  <a:lnTo>
                    <a:pt x="59" y="480"/>
                  </a:lnTo>
                  <a:lnTo>
                    <a:pt x="59" y="516"/>
                  </a:lnTo>
                  <a:lnTo>
                    <a:pt x="70" y="534"/>
                  </a:lnTo>
                  <a:lnTo>
                    <a:pt x="80" y="544"/>
                  </a:lnTo>
                  <a:lnTo>
                    <a:pt x="92" y="553"/>
                  </a:lnTo>
                  <a:lnTo>
                    <a:pt x="77" y="566"/>
                  </a:lnTo>
                  <a:lnTo>
                    <a:pt x="65" y="579"/>
                  </a:lnTo>
                  <a:lnTo>
                    <a:pt x="43" y="607"/>
                  </a:lnTo>
                  <a:lnTo>
                    <a:pt x="12" y="662"/>
                  </a:lnTo>
                  <a:lnTo>
                    <a:pt x="0" y="715"/>
                  </a:lnTo>
                  <a:lnTo>
                    <a:pt x="4" y="763"/>
                  </a:lnTo>
                  <a:lnTo>
                    <a:pt x="12" y="785"/>
                  </a:lnTo>
                  <a:lnTo>
                    <a:pt x="25" y="803"/>
                  </a:lnTo>
                  <a:lnTo>
                    <a:pt x="44" y="819"/>
                  </a:lnTo>
                  <a:lnTo>
                    <a:pt x="65" y="831"/>
                  </a:lnTo>
                  <a:lnTo>
                    <a:pt x="93" y="839"/>
                  </a:lnTo>
                  <a:lnTo>
                    <a:pt x="125" y="844"/>
                  </a:lnTo>
                  <a:lnTo>
                    <a:pt x="201" y="837"/>
                  </a:lnTo>
                  <a:lnTo>
                    <a:pt x="199" y="890"/>
                  </a:lnTo>
                  <a:lnTo>
                    <a:pt x="201" y="933"/>
                  </a:lnTo>
                  <a:lnTo>
                    <a:pt x="208" y="964"/>
                  </a:lnTo>
                  <a:lnTo>
                    <a:pt x="220" y="985"/>
                  </a:lnTo>
                  <a:lnTo>
                    <a:pt x="236" y="997"/>
                  </a:lnTo>
                  <a:lnTo>
                    <a:pt x="255" y="1002"/>
                  </a:lnTo>
                  <a:lnTo>
                    <a:pt x="300" y="990"/>
                  </a:lnTo>
                  <a:lnTo>
                    <a:pt x="324" y="976"/>
                  </a:lnTo>
                  <a:lnTo>
                    <a:pt x="349" y="957"/>
                  </a:lnTo>
                  <a:lnTo>
                    <a:pt x="374" y="934"/>
                  </a:lnTo>
                  <a:lnTo>
                    <a:pt x="387" y="922"/>
                  </a:lnTo>
                  <a:lnTo>
                    <a:pt x="399" y="910"/>
                  </a:lnTo>
                  <a:lnTo>
                    <a:pt x="410" y="897"/>
                  </a:lnTo>
                  <a:lnTo>
                    <a:pt x="421" y="884"/>
                  </a:lnTo>
                  <a:lnTo>
                    <a:pt x="443" y="858"/>
                  </a:lnTo>
                  <a:lnTo>
                    <a:pt x="462" y="832"/>
                  </a:lnTo>
                  <a:lnTo>
                    <a:pt x="477" y="807"/>
                  </a:lnTo>
                  <a:lnTo>
                    <a:pt x="488" y="846"/>
                  </a:lnTo>
                  <a:lnTo>
                    <a:pt x="501" y="876"/>
                  </a:lnTo>
                  <a:lnTo>
                    <a:pt x="516" y="900"/>
                  </a:lnTo>
                  <a:lnTo>
                    <a:pt x="534" y="916"/>
                  </a:lnTo>
                  <a:lnTo>
                    <a:pt x="556" y="927"/>
                  </a:lnTo>
                  <a:lnTo>
                    <a:pt x="577" y="931"/>
                  </a:lnTo>
                  <a:lnTo>
                    <a:pt x="625" y="926"/>
                  </a:lnTo>
                  <a:lnTo>
                    <a:pt x="675" y="904"/>
                  </a:lnTo>
                  <a:lnTo>
                    <a:pt x="700" y="889"/>
                  </a:lnTo>
                  <a:lnTo>
                    <a:pt x="723" y="871"/>
                  </a:lnTo>
                  <a:lnTo>
                    <a:pt x="747" y="851"/>
                  </a:lnTo>
                  <a:lnTo>
                    <a:pt x="769" y="831"/>
                  </a:lnTo>
                  <a:lnTo>
                    <a:pt x="788" y="808"/>
                  </a:lnTo>
                  <a:lnTo>
                    <a:pt x="805" y="787"/>
                  </a:lnTo>
                  <a:lnTo>
                    <a:pt x="813" y="819"/>
                  </a:lnTo>
                  <a:lnTo>
                    <a:pt x="822" y="846"/>
                  </a:lnTo>
                  <a:lnTo>
                    <a:pt x="832" y="869"/>
                  </a:lnTo>
                  <a:lnTo>
                    <a:pt x="843" y="888"/>
                  </a:lnTo>
                  <a:lnTo>
                    <a:pt x="855" y="902"/>
                  </a:lnTo>
                  <a:lnTo>
                    <a:pt x="868" y="912"/>
                  </a:lnTo>
                  <a:lnTo>
                    <a:pt x="898" y="921"/>
                  </a:lnTo>
                  <a:lnTo>
                    <a:pt x="930" y="916"/>
                  </a:lnTo>
                  <a:lnTo>
                    <a:pt x="965" y="901"/>
                  </a:lnTo>
                  <a:lnTo>
                    <a:pt x="1000" y="876"/>
                  </a:lnTo>
                  <a:lnTo>
                    <a:pt x="1018" y="860"/>
                  </a:lnTo>
                  <a:lnTo>
                    <a:pt x="1036" y="844"/>
                  </a:lnTo>
                  <a:lnTo>
                    <a:pt x="1054" y="825"/>
                  </a:lnTo>
                  <a:lnTo>
                    <a:pt x="1072" y="806"/>
                  </a:lnTo>
                  <a:lnTo>
                    <a:pt x="1090" y="785"/>
                  </a:lnTo>
                  <a:lnTo>
                    <a:pt x="1108" y="764"/>
                  </a:lnTo>
                  <a:lnTo>
                    <a:pt x="1124" y="743"/>
                  </a:lnTo>
                  <a:lnTo>
                    <a:pt x="1140" y="720"/>
                  </a:lnTo>
                  <a:lnTo>
                    <a:pt x="1156" y="698"/>
                  </a:lnTo>
                  <a:lnTo>
                    <a:pt x="1171" y="677"/>
                  </a:lnTo>
                  <a:lnTo>
                    <a:pt x="1185" y="656"/>
                  </a:lnTo>
                  <a:lnTo>
                    <a:pt x="1198" y="635"/>
                  </a:lnTo>
                  <a:lnTo>
                    <a:pt x="1210" y="615"/>
                  </a:lnTo>
                  <a:lnTo>
                    <a:pt x="1222" y="597"/>
                  </a:lnTo>
                  <a:lnTo>
                    <a:pt x="1231" y="581"/>
                  </a:lnTo>
                  <a:lnTo>
                    <a:pt x="1240" y="565"/>
                  </a:lnTo>
                  <a:lnTo>
                    <a:pt x="1254" y="540"/>
                  </a:lnTo>
                  <a:lnTo>
                    <a:pt x="1256" y="506"/>
                  </a:lnTo>
                  <a:lnTo>
                    <a:pt x="1249" y="494"/>
                  </a:lnTo>
                  <a:lnTo>
                    <a:pt x="1237" y="483"/>
                  </a:lnTo>
                  <a:lnTo>
                    <a:pt x="1209" y="480"/>
                  </a:lnTo>
                  <a:lnTo>
                    <a:pt x="1181" y="500"/>
                  </a:lnTo>
                  <a:lnTo>
                    <a:pt x="1158" y="543"/>
                  </a:lnTo>
                  <a:lnTo>
                    <a:pt x="1146" y="568"/>
                  </a:lnTo>
                  <a:lnTo>
                    <a:pt x="1133" y="594"/>
                  </a:lnTo>
                  <a:lnTo>
                    <a:pt x="1119" y="622"/>
                  </a:lnTo>
                  <a:lnTo>
                    <a:pt x="1105" y="651"/>
                  </a:lnTo>
                  <a:lnTo>
                    <a:pt x="1091" y="679"/>
                  </a:lnTo>
                  <a:lnTo>
                    <a:pt x="1075" y="708"/>
                  </a:lnTo>
                  <a:lnTo>
                    <a:pt x="1059" y="735"/>
                  </a:lnTo>
                  <a:lnTo>
                    <a:pt x="1041" y="760"/>
                  </a:lnTo>
                  <a:lnTo>
                    <a:pt x="1022" y="784"/>
                  </a:lnTo>
                  <a:lnTo>
                    <a:pt x="1012" y="795"/>
                  </a:lnTo>
                  <a:lnTo>
                    <a:pt x="1002" y="804"/>
                  </a:lnTo>
                  <a:lnTo>
                    <a:pt x="980" y="821"/>
                  </a:lnTo>
                  <a:lnTo>
                    <a:pt x="956" y="835"/>
                  </a:lnTo>
                  <a:lnTo>
                    <a:pt x="931" y="844"/>
                  </a:lnTo>
                  <a:lnTo>
                    <a:pt x="905" y="847"/>
                  </a:lnTo>
                  <a:lnTo>
                    <a:pt x="889" y="841"/>
                  </a:lnTo>
                  <a:lnTo>
                    <a:pt x="879" y="822"/>
                  </a:lnTo>
                  <a:lnTo>
                    <a:pt x="874" y="763"/>
                  </a:lnTo>
                  <a:lnTo>
                    <a:pt x="883" y="656"/>
                  </a:lnTo>
                  <a:lnTo>
                    <a:pt x="878" y="633"/>
                  </a:lnTo>
                  <a:lnTo>
                    <a:pt x="870" y="620"/>
                  </a:lnTo>
                  <a:lnTo>
                    <a:pt x="846" y="619"/>
                  </a:lnTo>
                  <a:lnTo>
                    <a:pt x="815" y="641"/>
                  </a:lnTo>
                  <a:lnTo>
                    <a:pt x="796" y="660"/>
                  </a:lnTo>
                  <a:lnTo>
                    <a:pt x="777" y="682"/>
                  </a:lnTo>
                  <a:lnTo>
                    <a:pt x="758" y="706"/>
                  </a:lnTo>
                  <a:lnTo>
                    <a:pt x="739" y="731"/>
                  </a:lnTo>
                  <a:lnTo>
                    <a:pt x="719" y="756"/>
                  </a:lnTo>
                  <a:lnTo>
                    <a:pt x="701" y="779"/>
                  </a:lnTo>
                  <a:lnTo>
                    <a:pt x="683" y="802"/>
                  </a:lnTo>
                  <a:lnTo>
                    <a:pt x="666" y="821"/>
                  </a:lnTo>
                  <a:lnTo>
                    <a:pt x="652" y="835"/>
                  </a:lnTo>
                  <a:lnTo>
                    <a:pt x="640" y="845"/>
                  </a:lnTo>
                  <a:lnTo>
                    <a:pt x="610" y="859"/>
                  </a:lnTo>
                  <a:lnTo>
                    <a:pt x="589" y="863"/>
                  </a:lnTo>
                  <a:lnTo>
                    <a:pt x="562" y="848"/>
                  </a:lnTo>
                  <a:lnTo>
                    <a:pt x="551" y="810"/>
                  </a:lnTo>
                  <a:lnTo>
                    <a:pt x="550" y="760"/>
                  </a:lnTo>
                  <a:lnTo>
                    <a:pt x="545" y="672"/>
                  </a:lnTo>
                  <a:lnTo>
                    <a:pt x="539" y="660"/>
                  </a:lnTo>
                  <a:lnTo>
                    <a:pt x="528" y="656"/>
                  </a:lnTo>
                  <a:lnTo>
                    <a:pt x="490" y="672"/>
                  </a:lnTo>
                  <a:lnTo>
                    <a:pt x="460" y="700"/>
                  </a:lnTo>
                  <a:lnTo>
                    <a:pt x="435" y="732"/>
                  </a:lnTo>
                  <a:lnTo>
                    <a:pt x="424" y="750"/>
                  </a:lnTo>
                  <a:lnTo>
                    <a:pt x="412" y="769"/>
                  </a:lnTo>
                  <a:lnTo>
                    <a:pt x="401" y="787"/>
                  </a:lnTo>
                  <a:lnTo>
                    <a:pt x="389" y="806"/>
                  </a:lnTo>
                  <a:lnTo>
                    <a:pt x="377" y="823"/>
                  </a:lnTo>
                  <a:lnTo>
                    <a:pt x="366" y="841"/>
                  </a:lnTo>
                  <a:lnTo>
                    <a:pt x="353" y="858"/>
                  </a:lnTo>
                  <a:lnTo>
                    <a:pt x="341" y="873"/>
                  </a:lnTo>
                  <a:lnTo>
                    <a:pt x="327" y="888"/>
                  </a:lnTo>
                  <a:lnTo>
                    <a:pt x="312" y="901"/>
                  </a:lnTo>
                  <a:lnTo>
                    <a:pt x="296" y="912"/>
                  </a:lnTo>
                  <a:lnTo>
                    <a:pt x="278" y="920"/>
                  </a:lnTo>
                  <a:lnTo>
                    <a:pt x="275" y="876"/>
                  </a:lnTo>
                  <a:lnTo>
                    <a:pt x="280" y="840"/>
                  </a:lnTo>
                  <a:lnTo>
                    <a:pt x="291" y="807"/>
                  </a:lnTo>
                  <a:lnTo>
                    <a:pt x="308" y="766"/>
                  </a:lnTo>
                  <a:lnTo>
                    <a:pt x="319" y="726"/>
                  </a:lnTo>
                  <a:lnTo>
                    <a:pt x="314" y="716"/>
                  </a:lnTo>
                  <a:lnTo>
                    <a:pt x="305" y="714"/>
                  </a:lnTo>
                  <a:lnTo>
                    <a:pt x="274" y="722"/>
                  </a:lnTo>
                  <a:lnTo>
                    <a:pt x="231" y="741"/>
                  </a:lnTo>
                  <a:lnTo>
                    <a:pt x="206" y="752"/>
                  </a:lnTo>
                  <a:lnTo>
                    <a:pt x="181" y="762"/>
                  </a:lnTo>
                  <a:lnTo>
                    <a:pt x="131" y="773"/>
                  </a:lnTo>
                  <a:lnTo>
                    <a:pt x="88" y="766"/>
                  </a:lnTo>
                  <a:lnTo>
                    <a:pt x="70" y="753"/>
                  </a:lnTo>
                  <a:lnTo>
                    <a:pt x="56" y="733"/>
                  </a:lnTo>
                  <a:lnTo>
                    <a:pt x="54" y="697"/>
                  </a:lnTo>
                  <a:lnTo>
                    <a:pt x="62" y="679"/>
                  </a:lnTo>
                  <a:lnTo>
                    <a:pt x="75" y="663"/>
                  </a:lnTo>
                  <a:lnTo>
                    <a:pt x="92" y="647"/>
                  </a:lnTo>
                  <a:lnTo>
                    <a:pt x="109" y="632"/>
                  </a:lnTo>
                  <a:lnTo>
                    <a:pt x="130" y="616"/>
                  </a:lnTo>
                  <a:lnTo>
                    <a:pt x="149" y="602"/>
                  </a:lnTo>
                  <a:lnTo>
                    <a:pt x="196" y="549"/>
                  </a:lnTo>
                  <a:lnTo>
                    <a:pt x="194" y="535"/>
                  </a:lnTo>
                  <a:lnTo>
                    <a:pt x="184" y="525"/>
                  </a:lnTo>
                  <a:lnTo>
                    <a:pt x="167" y="513"/>
                  </a:lnTo>
                  <a:lnTo>
                    <a:pt x="138" y="503"/>
                  </a:lnTo>
                  <a:lnTo>
                    <a:pt x="152" y="483"/>
                  </a:lnTo>
                  <a:lnTo>
                    <a:pt x="174" y="468"/>
                  </a:lnTo>
                  <a:lnTo>
                    <a:pt x="202" y="453"/>
                  </a:lnTo>
                  <a:lnTo>
                    <a:pt x="234" y="441"/>
                  </a:lnTo>
                  <a:lnTo>
                    <a:pt x="271" y="431"/>
                  </a:lnTo>
                  <a:lnTo>
                    <a:pt x="309" y="421"/>
                  </a:lnTo>
                  <a:lnTo>
                    <a:pt x="385" y="406"/>
                  </a:lnTo>
                  <a:lnTo>
                    <a:pt x="504" y="374"/>
                  </a:lnTo>
                  <a:lnTo>
                    <a:pt x="525" y="350"/>
                  </a:lnTo>
                  <a:lnTo>
                    <a:pt x="521" y="336"/>
                  </a:lnTo>
                  <a:lnTo>
                    <a:pt x="506" y="319"/>
                  </a:lnTo>
                  <a:lnTo>
                    <a:pt x="487" y="307"/>
                  </a:lnTo>
                  <a:lnTo>
                    <a:pt x="468" y="295"/>
                  </a:lnTo>
                  <a:lnTo>
                    <a:pt x="433" y="268"/>
                  </a:lnTo>
                  <a:lnTo>
                    <a:pt x="441" y="255"/>
                  </a:lnTo>
                  <a:lnTo>
                    <a:pt x="452" y="243"/>
                  </a:lnTo>
                  <a:lnTo>
                    <a:pt x="463" y="232"/>
                  </a:lnTo>
                  <a:lnTo>
                    <a:pt x="475" y="225"/>
                  </a:lnTo>
                  <a:lnTo>
                    <a:pt x="502" y="213"/>
                  </a:lnTo>
                  <a:lnTo>
                    <a:pt x="533" y="207"/>
                  </a:lnTo>
                  <a:lnTo>
                    <a:pt x="601" y="209"/>
                  </a:lnTo>
                  <a:lnTo>
                    <a:pt x="671" y="224"/>
                  </a:lnTo>
                  <a:lnTo>
                    <a:pt x="739" y="240"/>
                  </a:lnTo>
                  <a:lnTo>
                    <a:pt x="797" y="252"/>
                  </a:lnTo>
                  <a:lnTo>
                    <a:pt x="839" y="251"/>
                  </a:lnTo>
                  <a:lnTo>
                    <a:pt x="858" y="230"/>
                  </a:lnTo>
                  <a:lnTo>
                    <a:pt x="858" y="192"/>
                  </a:lnTo>
                  <a:lnTo>
                    <a:pt x="849" y="156"/>
                  </a:lnTo>
                  <a:lnTo>
                    <a:pt x="840" y="82"/>
                  </a:lnTo>
                  <a:lnTo>
                    <a:pt x="853" y="71"/>
                  </a:lnTo>
                  <a:lnTo>
                    <a:pt x="870" y="67"/>
                  </a:lnTo>
                  <a:lnTo>
                    <a:pt x="911" y="73"/>
                  </a:lnTo>
                  <a:lnTo>
                    <a:pt x="962" y="94"/>
                  </a:lnTo>
                  <a:lnTo>
                    <a:pt x="990" y="109"/>
                  </a:lnTo>
                  <a:lnTo>
                    <a:pt x="1017" y="126"/>
                  </a:lnTo>
                  <a:lnTo>
                    <a:pt x="1043" y="145"/>
                  </a:lnTo>
                  <a:lnTo>
                    <a:pt x="1069" y="164"/>
                  </a:lnTo>
                  <a:lnTo>
                    <a:pt x="1094" y="184"/>
                  </a:lnTo>
                  <a:lnTo>
                    <a:pt x="1117" y="205"/>
                  </a:lnTo>
                  <a:lnTo>
                    <a:pt x="1137" y="224"/>
                  </a:lnTo>
                  <a:lnTo>
                    <a:pt x="1154" y="242"/>
                  </a:lnTo>
                  <a:lnTo>
                    <a:pt x="1177" y="270"/>
                  </a:lnTo>
                  <a:lnTo>
                    <a:pt x="1186" y="280"/>
                  </a:lnTo>
                  <a:lnTo>
                    <a:pt x="1197" y="281"/>
                  </a:lnTo>
                  <a:lnTo>
                    <a:pt x="1207" y="262"/>
                  </a:lnTo>
                  <a:lnTo>
                    <a:pt x="1202" y="231"/>
                  </a:lnTo>
                  <a:lnTo>
                    <a:pt x="1190" y="200"/>
                  </a:lnTo>
                  <a:lnTo>
                    <a:pt x="1173" y="170"/>
                  </a:lnTo>
                  <a:lnTo>
                    <a:pt x="1163" y="155"/>
                  </a:lnTo>
                  <a:lnTo>
                    <a:pt x="1153" y="139"/>
                  </a:lnTo>
                  <a:lnTo>
                    <a:pt x="1128" y="112"/>
                  </a:lnTo>
                  <a:lnTo>
                    <a:pt x="1113" y="98"/>
                  </a:lnTo>
                  <a:lnTo>
                    <a:pt x="1099" y="84"/>
                  </a:lnTo>
                  <a:lnTo>
                    <a:pt x="1084" y="73"/>
                  </a:lnTo>
                  <a:lnTo>
                    <a:pt x="1068" y="61"/>
                  </a:lnTo>
                  <a:lnTo>
                    <a:pt x="1052" y="50"/>
                  </a:lnTo>
                  <a:lnTo>
                    <a:pt x="1035" y="40"/>
                  </a:lnTo>
                  <a:lnTo>
                    <a:pt x="1002" y="24"/>
                  </a:lnTo>
                  <a:lnTo>
                    <a:pt x="966" y="11"/>
                  </a:lnTo>
                  <a:lnTo>
                    <a:pt x="897" y="0"/>
                  </a:lnTo>
                  <a:lnTo>
                    <a:pt x="833" y="12"/>
                  </a:lnTo>
                  <a:lnTo>
                    <a:pt x="778" y="53"/>
                  </a:lnTo>
                  <a:lnTo>
                    <a:pt x="778" y="53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auto">
            <a:xfrm>
              <a:off x="660" y="945"/>
              <a:ext cx="532" cy="745"/>
            </a:xfrm>
            <a:custGeom>
              <a:avLst/>
              <a:gdLst/>
              <a:ahLst/>
              <a:cxnLst>
                <a:cxn ang="0">
                  <a:pos x="162" y="1525"/>
                </a:cxn>
                <a:cxn ang="0">
                  <a:pos x="18" y="1361"/>
                </a:cxn>
                <a:cxn ang="0">
                  <a:pos x="94" y="1100"/>
                </a:cxn>
                <a:cxn ang="0">
                  <a:pos x="343" y="1166"/>
                </a:cxn>
                <a:cxn ang="0">
                  <a:pos x="356" y="636"/>
                </a:cxn>
                <a:cxn ang="0">
                  <a:pos x="569" y="585"/>
                </a:cxn>
                <a:cxn ang="0">
                  <a:pos x="699" y="465"/>
                </a:cxn>
                <a:cxn ang="0">
                  <a:pos x="798" y="277"/>
                </a:cxn>
                <a:cxn ang="0">
                  <a:pos x="1033" y="252"/>
                </a:cxn>
                <a:cxn ang="0">
                  <a:pos x="1151" y="78"/>
                </a:cxn>
                <a:cxn ang="0">
                  <a:pos x="1362" y="52"/>
                </a:cxn>
                <a:cxn ang="0">
                  <a:pos x="1510" y="333"/>
                </a:cxn>
                <a:cxn ang="0">
                  <a:pos x="1511" y="597"/>
                </a:cxn>
                <a:cxn ang="0">
                  <a:pos x="1588" y="816"/>
                </a:cxn>
                <a:cxn ang="0">
                  <a:pos x="1492" y="1025"/>
                </a:cxn>
                <a:cxn ang="0">
                  <a:pos x="1397" y="1159"/>
                </a:cxn>
                <a:cxn ang="0">
                  <a:pos x="1399" y="1493"/>
                </a:cxn>
                <a:cxn ang="0">
                  <a:pos x="1276" y="1640"/>
                </a:cxn>
                <a:cxn ang="0">
                  <a:pos x="1086" y="1756"/>
                </a:cxn>
                <a:cxn ang="0">
                  <a:pos x="766" y="1845"/>
                </a:cxn>
                <a:cxn ang="0">
                  <a:pos x="520" y="1892"/>
                </a:cxn>
                <a:cxn ang="0">
                  <a:pos x="287" y="1939"/>
                </a:cxn>
                <a:cxn ang="0">
                  <a:pos x="433" y="1814"/>
                </a:cxn>
                <a:cxn ang="0">
                  <a:pos x="714" y="1760"/>
                </a:cxn>
                <a:cxn ang="0">
                  <a:pos x="934" y="1642"/>
                </a:cxn>
                <a:cxn ang="0">
                  <a:pos x="1338" y="1413"/>
                </a:cxn>
                <a:cxn ang="0">
                  <a:pos x="1215" y="1212"/>
                </a:cxn>
                <a:cxn ang="0">
                  <a:pos x="1074" y="1122"/>
                </a:cxn>
                <a:cxn ang="0">
                  <a:pos x="1397" y="980"/>
                </a:cxn>
                <a:cxn ang="0">
                  <a:pos x="1423" y="786"/>
                </a:cxn>
                <a:cxn ang="0">
                  <a:pos x="1238" y="645"/>
                </a:cxn>
                <a:cxn ang="0">
                  <a:pos x="1506" y="472"/>
                </a:cxn>
                <a:cxn ang="0">
                  <a:pos x="1193" y="374"/>
                </a:cxn>
                <a:cxn ang="0">
                  <a:pos x="1232" y="121"/>
                </a:cxn>
                <a:cxn ang="0">
                  <a:pos x="1054" y="349"/>
                </a:cxn>
                <a:cxn ang="0">
                  <a:pos x="906" y="364"/>
                </a:cxn>
                <a:cxn ang="0">
                  <a:pos x="691" y="796"/>
                </a:cxn>
                <a:cxn ang="0">
                  <a:pos x="500" y="635"/>
                </a:cxn>
                <a:cxn ang="0">
                  <a:pos x="432" y="1185"/>
                </a:cxn>
                <a:cxn ang="0">
                  <a:pos x="213" y="1160"/>
                </a:cxn>
                <a:cxn ang="0">
                  <a:pos x="107" y="1382"/>
                </a:cxn>
                <a:cxn ang="0">
                  <a:pos x="299" y="1553"/>
                </a:cxn>
                <a:cxn ang="0">
                  <a:pos x="403" y="1603"/>
                </a:cxn>
                <a:cxn ang="0">
                  <a:pos x="508" y="1492"/>
                </a:cxn>
                <a:cxn ang="0">
                  <a:pos x="646" y="1162"/>
                </a:cxn>
                <a:cxn ang="0">
                  <a:pos x="749" y="915"/>
                </a:cxn>
                <a:cxn ang="0">
                  <a:pos x="897" y="734"/>
                </a:cxn>
                <a:cxn ang="0">
                  <a:pos x="1068" y="567"/>
                </a:cxn>
                <a:cxn ang="0">
                  <a:pos x="1121" y="562"/>
                </a:cxn>
                <a:cxn ang="0">
                  <a:pos x="986" y="721"/>
                </a:cxn>
                <a:cxn ang="0">
                  <a:pos x="852" y="936"/>
                </a:cxn>
                <a:cxn ang="0">
                  <a:pos x="732" y="1282"/>
                </a:cxn>
                <a:cxn ang="0">
                  <a:pos x="611" y="1532"/>
                </a:cxn>
                <a:cxn ang="0">
                  <a:pos x="448" y="1697"/>
                </a:cxn>
                <a:cxn ang="0">
                  <a:pos x="284" y="1847"/>
                </a:cxn>
                <a:cxn ang="0">
                  <a:pos x="145" y="2068"/>
                </a:cxn>
                <a:cxn ang="0">
                  <a:pos x="149" y="1910"/>
                </a:cxn>
              </a:cxnLst>
              <a:rect l="0" t="0" r="r" b="b"/>
              <a:pathLst>
                <a:path w="1595" h="2236">
                  <a:moveTo>
                    <a:pt x="213" y="1806"/>
                  </a:moveTo>
                  <a:lnTo>
                    <a:pt x="234" y="1701"/>
                  </a:lnTo>
                  <a:lnTo>
                    <a:pt x="233" y="1659"/>
                  </a:lnTo>
                  <a:lnTo>
                    <a:pt x="225" y="1623"/>
                  </a:lnTo>
                  <a:lnTo>
                    <a:pt x="212" y="1591"/>
                  </a:lnTo>
                  <a:lnTo>
                    <a:pt x="203" y="1576"/>
                  </a:lnTo>
                  <a:lnTo>
                    <a:pt x="195" y="1562"/>
                  </a:lnTo>
                  <a:lnTo>
                    <a:pt x="174" y="1537"/>
                  </a:lnTo>
                  <a:lnTo>
                    <a:pt x="162" y="1525"/>
                  </a:lnTo>
                  <a:lnTo>
                    <a:pt x="150" y="1513"/>
                  </a:lnTo>
                  <a:lnTo>
                    <a:pt x="138" y="1503"/>
                  </a:lnTo>
                  <a:lnTo>
                    <a:pt x="126" y="1491"/>
                  </a:lnTo>
                  <a:lnTo>
                    <a:pt x="101" y="1469"/>
                  </a:lnTo>
                  <a:lnTo>
                    <a:pt x="77" y="1446"/>
                  </a:lnTo>
                  <a:lnTo>
                    <a:pt x="65" y="1434"/>
                  </a:lnTo>
                  <a:lnTo>
                    <a:pt x="55" y="1421"/>
                  </a:lnTo>
                  <a:lnTo>
                    <a:pt x="34" y="1393"/>
                  </a:lnTo>
                  <a:lnTo>
                    <a:pt x="18" y="1361"/>
                  </a:lnTo>
                  <a:lnTo>
                    <a:pt x="0" y="1284"/>
                  </a:lnTo>
                  <a:lnTo>
                    <a:pt x="3" y="1248"/>
                  </a:lnTo>
                  <a:lnTo>
                    <a:pt x="15" y="1208"/>
                  </a:lnTo>
                  <a:lnTo>
                    <a:pt x="25" y="1188"/>
                  </a:lnTo>
                  <a:lnTo>
                    <a:pt x="36" y="1168"/>
                  </a:lnTo>
                  <a:lnTo>
                    <a:pt x="47" y="1149"/>
                  </a:lnTo>
                  <a:lnTo>
                    <a:pt x="62" y="1131"/>
                  </a:lnTo>
                  <a:lnTo>
                    <a:pt x="77" y="1115"/>
                  </a:lnTo>
                  <a:lnTo>
                    <a:pt x="94" y="1100"/>
                  </a:lnTo>
                  <a:lnTo>
                    <a:pt x="111" y="1089"/>
                  </a:lnTo>
                  <a:lnTo>
                    <a:pt x="128" y="1079"/>
                  </a:lnTo>
                  <a:lnTo>
                    <a:pt x="166" y="1068"/>
                  </a:lnTo>
                  <a:lnTo>
                    <a:pt x="206" y="1072"/>
                  </a:lnTo>
                  <a:lnTo>
                    <a:pt x="243" y="1098"/>
                  </a:lnTo>
                  <a:lnTo>
                    <a:pt x="266" y="1118"/>
                  </a:lnTo>
                  <a:lnTo>
                    <a:pt x="293" y="1138"/>
                  </a:lnTo>
                  <a:lnTo>
                    <a:pt x="319" y="1155"/>
                  </a:lnTo>
                  <a:lnTo>
                    <a:pt x="343" y="1166"/>
                  </a:lnTo>
                  <a:lnTo>
                    <a:pt x="364" y="1166"/>
                  </a:lnTo>
                  <a:lnTo>
                    <a:pt x="381" y="1152"/>
                  </a:lnTo>
                  <a:lnTo>
                    <a:pt x="388" y="1100"/>
                  </a:lnTo>
                  <a:lnTo>
                    <a:pt x="378" y="1014"/>
                  </a:lnTo>
                  <a:lnTo>
                    <a:pt x="362" y="904"/>
                  </a:lnTo>
                  <a:lnTo>
                    <a:pt x="348" y="789"/>
                  </a:lnTo>
                  <a:lnTo>
                    <a:pt x="346" y="734"/>
                  </a:lnTo>
                  <a:lnTo>
                    <a:pt x="348" y="682"/>
                  </a:lnTo>
                  <a:lnTo>
                    <a:pt x="356" y="636"/>
                  </a:lnTo>
                  <a:lnTo>
                    <a:pt x="363" y="616"/>
                  </a:lnTo>
                  <a:lnTo>
                    <a:pt x="371" y="597"/>
                  </a:lnTo>
                  <a:lnTo>
                    <a:pt x="381" y="582"/>
                  </a:lnTo>
                  <a:lnTo>
                    <a:pt x="394" y="568"/>
                  </a:lnTo>
                  <a:lnTo>
                    <a:pt x="408" y="558"/>
                  </a:lnTo>
                  <a:lnTo>
                    <a:pt x="426" y="551"/>
                  </a:lnTo>
                  <a:lnTo>
                    <a:pt x="467" y="546"/>
                  </a:lnTo>
                  <a:lnTo>
                    <a:pt x="522" y="557"/>
                  </a:lnTo>
                  <a:lnTo>
                    <a:pt x="569" y="585"/>
                  </a:lnTo>
                  <a:lnTo>
                    <a:pt x="586" y="605"/>
                  </a:lnTo>
                  <a:lnTo>
                    <a:pt x="602" y="627"/>
                  </a:lnTo>
                  <a:lnTo>
                    <a:pt x="617" y="649"/>
                  </a:lnTo>
                  <a:lnTo>
                    <a:pt x="633" y="670"/>
                  </a:lnTo>
                  <a:lnTo>
                    <a:pt x="652" y="687"/>
                  </a:lnTo>
                  <a:lnTo>
                    <a:pt x="674" y="699"/>
                  </a:lnTo>
                  <a:lnTo>
                    <a:pt x="678" y="607"/>
                  </a:lnTo>
                  <a:lnTo>
                    <a:pt x="690" y="511"/>
                  </a:lnTo>
                  <a:lnTo>
                    <a:pt x="699" y="465"/>
                  </a:lnTo>
                  <a:lnTo>
                    <a:pt x="711" y="420"/>
                  </a:lnTo>
                  <a:lnTo>
                    <a:pt x="726" y="379"/>
                  </a:lnTo>
                  <a:lnTo>
                    <a:pt x="734" y="360"/>
                  </a:lnTo>
                  <a:lnTo>
                    <a:pt x="742" y="342"/>
                  </a:lnTo>
                  <a:lnTo>
                    <a:pt x="752" y="326"/>
                  </a:lnTo>
                  <a:lnTo>
                    <a:pt x="762" y="311"/>
                  </a:lnTo>
                  <a:lnTo>
                    <a:pt x="773" y="298"/>
                  </a:lnTo>
                  <a:lnTo>
                    <a:pt x="785" y="286"/>
                  </a:lnTo>
                  <a:lnTo>
                    <a:pt x="798" y="277"/>
                  </a:lnTo>
                  <a:lnTo>
                    <a:pt x="811" y="269"/>
                  </a:lnTo>
                  <a:lnTo>
                    <a:pt x="841" y="259"/>
                  </a:lnTo>
                  <a:lnTo>
                    <a:pt x="910" y="270"/>
                  </a:lnTo>
                  <a:lnTo>
                    <a:pt x="950" y="292"/>
                  </a:lnTo>
                  <a:lnTo>
                    <a:pt x="972" y="308"/>
                  </a:lnTo>
                  <a:lnTo>
                    <a:pt x="994" y="327"/>
                  </a:lnTo>
                  <a:lnTo>
                    <a:pt x="1008" y="301"/>
                  </a:lnTo>
                  <a:lnTo>
                    <a:pt x="1019" y="276"/>
                  </a:lnTo>
                  <a:lnTo>
                    <a:pt x="1033" y="252"/>
                  </a:lnTo>
                  <a:lnTo>
                    <a:pt x="1046" y="229"/>
                  </a:lnTo>
                  <a:lnTo>
                    <a:pt x="1057" y="208"/>
                  </a:lnTo>
                  <a:lnTo>
                    <a:pt x="1069" y="189"/>
                  </a:lnTo>
                  <a:lnTo>
                    <a:pt x="1082" y="169"/>
                  </a:lnTo>
                  <a:lnTo>
                    <a:pt x="1094" y="152"/>
                  </a:lnTo>
                  <a:lnTo>
                    <a:pt x="1106" y="135"/>
                  </a:lnTo>
                  <a:lnTo>
                    <a:pt x="1117" y="119"/>
                  </a:lnTo>
                  <a:lnTo>
                    <a:pt x="1141" y="91"/>
                  </a:lnTo>
                  <a:lnTo>
                    <a:pt x="1151" y="78"/>
                  </a:lnTo>
                  <a:lnTo>
                    <a:pt x="1162" y="67"/>
                  </a:lnTo>
                  <a:lnTo>
                    <a:pt x="1185" y="47"/>
                  </a:lnTo>
                  <a:lnTo>
                    <a:pt x="1205" y="31"/>
                  </a:lnTo>
                  <a:lnTo>
                    <a:pt x="1225" y="17"/>
                  </a:lnTo>
                  <a:lnTo>
                    <a:pt x="1262" y="2"/>
                  </a:lnTo>
                  <a:lnTo>
                    <a:pt x="1294" y="0"/>
                  </a:lnTo>
                  <a:lnTo>
                    <a:pt x="1323" y="8"/>
                  </a:lnTo>
                  <a:lnTo>
                    <a:pt x="1345" y="26"/>
                  </a:lnTo>
                  <a:lnTo>
                    <a:pt x="1362" y="52"/>
                  </a:lnTo>
                  <a:lnTo>
                    <a:pt x="1378" y="125"/>
                  </a:lnTo>
                  <a:lnTo>
                    <a:pt x="1375" y="169"/>
                  </a:lnTo>
                  <a:lnTo>
                    <a:pt x="1364" y="217"/>
                  </a:lnTo>
                  <a:lnTo>
                    <a:pt x="1357" y="241"/>
                  </a:lnTo>
                  <a:lnTo>
                    <a:pt x="1347" y="266"/>
                  </a:lnTo>
                  <a:lnTo>
                    <a:pt x="1335" y="291"/>
                  </a:lnTo>
                  <a:lnTo>
                    <a:pt x="1320" y="316"/>
                  </a:lnTo>
                  <a:lnTo>
                    <a:pt x="1427" y="313"/>
                  </a:lnTo>
                  <a:lnTo>
                    <a:pt x="1510" y="333"/>
                  </a:lnTo>
                  <a:lnTo>
                    <a:pt x="1567" y="370"/>
                  </a:lnTo>
                  <a:lnTo>
                    <a:pt x="1595" y="421"/>
                  </a:lnTo>
                  <a:lnTo>
                    <a:pt x="1593" y="482"/>
                  </a:lnTo>
                  <a:lnTo>
                    <a:pt x="1580" y="514"/>
                  </a:lnTo>
                  <a:lnTo>
                    <a:pt x="1570" y="530"/>
                  </a:lnTo>
                  <a:lnTo>
                    <a:pt x="1560" y="547"/>
                  </a:lnTo>
                  <a:lnTo>
                    <a:pt x="1545" y="564"/>
                  </a:lnTo>
                  <a:lnTo>
                    <a:pt x="1529" y="580"/>
                  </a:lnTo>
                  <a:lnTo>
                    <a:pt x="1511" y="597"/>
                  </a:lnTo>
                  <a:lnTo>
                    <a:pt x="1491" y="612"/>
                  </a:lnTo>
                  <a:lnTo>
                    <a:pt x="1468" y="629"/>
                  </a:lnTo>
                  <a:lnTo>
                    <a:pt x="1443" y="645"/>
                  </a:lnTo>
                  <a:lnTo>
                    <a:pt x="1416" y="659"/>
                  </a:lnTo>
                  <a:lnTo>
                    <a:pt x="1386" y="674"/>
                  </a:lnTo>
                  <a:lnTo>
                    <a:pt x="1483" y="709"/>
                  </a:lnTo>
                  <a:lnTo>
                    <a:pt x="1521" y="731"/>
                  </a:lnTo>
                  <a:lnTo>
                    <a:pt x="1551" y="758"/>
                  </a:lnTo>
                  <a:lnTo>
                    <a:pt x="1588" y="816"/>
                  </a:lnTo>
                  <a:lnTo>
                    <a:pt x="1595" y="880"/>
                  </a:lnTo>
                  <a:lnTo>
                    <a:pt x="1586" y="914"/>
                  </a:lnTo>
                  <a:lnTo>
                    <a:pt x="1579" y="930"/>
                  </a:lnTo>
                  <a:lnTo>
                    <a:pt x="1569" y="946"/>
                  </a:lnTo>
                  <a:lnTo>
                    <a:pt x="1557" y="962"/>
                  </a:lnTo>
                  <a:lnTo>
                    <a:pt x="1544" y="979"/>
                  </a:lnTo>
                  <a:lnTo>
                    <a:pt x="1529" y="994"/>
                  </a:lnTo>
                  <a:lnTo>
                    <a:pt x="1511" y="1010"/>
                  </a:lnTo>
                  <a:lnTo>
                    <a:pt x="1492" y="1025"/>
                  </a:lnTo>
                  <a:lnTo>
                    <a:pt x="1470" y="1041"/>
                  </a:lnTo>
                  <a:lnTo>
                    <a:pt x="1447" y="1055"/>
                  </a:lnTo>
                  <a:lnTo>
                    <a:pt x="1422" y="1069"/>
                  </a:lnTo>
                  <a:lnTo>
                    <a:pt x="1394" y="1083"/>
                  </a:lnTo>
                  <a:lnTo>
                    <a:pt x="1364" y="1094"/>
                  </a:lnTo>
                  <a:lnTo>
                    <a:pt x="1332" y="1106"/>
                  </a:lnTo>
                  <a:lnTo>
                    <a:pt x="1298" y="1117"/>
                  </a:lnTo>
                  <a:lnTo>
                    <a:pt x="1369" y="1142"/>
                  </a:lnTo>
                  <a:lnTo>
                    <a:pt x="1397" y="1159"/>
                  </a:lnTo>
                  <a:lnTo>
                    <a:pt x="1419" y="1178"/>
                  </a:lnTo>
                  <a:lnTo>
                    <a:pt x="1450" y="1224"/>
                  </a:lnTo>
                  <a:lnTo>
                    <a:pt x="1463" y="1278"/>
                  </a:lnTo>
                  <a:lnTo>
                    <a:pt x="1462" y="1336"/>
                  </a:lnTo>
                  <a:lnTo>
                    <a:pt x="1455" y="1367"/>
                  </a:lnTo>
                  <a:lnTo>
                    <a:pt x="1445" y="1398"/>
                  </a:lnTo>
                  <a:lnTo>
                    <a:pt x="1433" y="1430"/>
                  </a:lnTo>
                  <a:lnTo>
                    <a:pt x="1418" y="1462"/>
                  </a:lnTo>
                  <a:lnTo>
                    <a:pt x="1399" y="1493"/>
                  </a:lnTo>
                  <a:lnTo>
                    <a:pt x="1389" y="1509"/>
                  </a:lnTo>
                  <a:lnTo>
                    <a:pt x="1379" y="1524"/>
                  </a:lnTo>
                  <a:lnTo>
                    <a:pt x="1368" y="1540"/>
                  </a:lnTo>
                  <a:lnTo>
                    <a:pt x="1356" y="1555"/>
                  </a:lnTo>
                  <a:lnTo>
                    <a:pt x="1331" y="1585"/>
                  </a:lnTo>
                  <a:lnTo>
                    <a:pt x="1318" y="1599"/>
                  </a:lnTo>
                  <a:lnTo>
                    <a:pt x="1305" y="1613"/>
                  </a:lnTo>
                  <a:lnTo>
                    <a:pt x="1291" y="1626"/>
                  </a:lnTo>
                  <a:lnTo>
                    <a:pt x="1276" y="1640"/>
                  </a:lnTo>
                  <a:lnTo>
                    <a:pt x="1262" y="1653"/>
                  </a:lnTo>
                  <a:lnTo>
                    <a:pt x="1247" y="1665"/>
                  </a:lnTo>
                  <a:lnTo>
                    <a:pt x="1231" y="1676"/>
                  </a:lnTo>
                  <a:lnTo>
                    <a:pt x="1216" y="1688"/>
                  </a:lnTo>
                  <a:lnTo>
                    <a:pt x="1200" y="1699"/>
                  </a:lnTo>
                  <a:lnTo>
                    <a:pt x="1185" y="1710"/>
                  </a:lnTo>
                  <a:lnTo>
                    <a:pt x="1153" y="1728"/>
                  </a:lnTo>
                  <a:lnTo>
                    <a:pt x="1119" y="1743"/>
                  </a:lnTo>
                  <a:lnTo>
                    <a:pt x="1086" y="1756"/>
                  </a:lnTo>
                  <a:lnTo>
                    <a:pt x="1053" y="1766"/>
                  </a:lnTo>
                  <a:lnTo>
                    <a:pt x="1019" y="1772"/>
                  </a:lnTo>
                  <a:lnTo>
                    <a:pt x="954" y="1772"/>
                  </a:lnTo>
                  <a:lnTo>
                    <a:pt x="892" y="1754"/>
                  </a:lnTo>
                  <a:lnTo>
                    <a:pt x="865" y="1769"/>
                  </a:lnTo>
                  <a:lnTo>
                    <a:pt x="839" y="1787"/>
                  </a:lnTo>
                  <a:lnTo>
                    <a:pt x="814" y="1805"/>
                  </a:lnTo>
                  <a:lnTo>
                    <a:pt x="790" y="1825"/>
                  </a:lnTo>
                  <a:lnTo>
                    <a:pt x="766" y="1845"/>
                  </a:lnTo>
                  <a:lnTo>
                    <a:pt x="742" y="1866"/>
                  </a:lnTo>
                  <a:lnTo>
                    <a:pt x="717" y="1885"/>
                  </a:lnTo>
                  <a:lnTo>
                    <a:pt x="693" y="1905"/>
                  </a:lnTo>
                  <a:lnTo>
                    <a:pt x="665" y="1923"/>
                  </a:lnTo>
                  <a:lnTo>
                    <a:pt x="641" y="1933"/>
                  </a:lnTo>
                  <a:lnTo>
                    <a:pt x="599" y="1936"/>
                  </a:lnTo>
                  <a:lnTo>
                    <a:pt x="566" y="1922"/>
                  </a:lnTo>
                  <a:lnTo>
                    <a:pt x="535" y="1901"/>
                  </a:lnTo>
                  <a:lnTo>
                    <a:pt x="520" y="1892"/>
                  </a:lnTo>
                  <a:lnTo>
                    <a:pt x="504" y="1885"/>
                  </a:lnTo>
                  <a:lnTo>
                    <a:pt x="467" y="1882"/>
                  </a:lnTo>
                  <a:lnTo>
                    <a:pt x="422" y="1904"/>
                  </a:lnTo>
                  <a:lnTo>
                    <a:pt x="395" y="1928"/>
                  </a:lnTo>
                  <a:lnTo>
                    <a:pt x="379" y="1943"/>
                  </a:lnTo>
                  <a:lnTo>
                    <a:pt x="364" y="1961"/>
                  </a:lnTo>
                  <a:lnTo>
                    <a:pt x="287" y="1969"/>
                  </a:lnTo>
                  <a:lnTo>
                    <a:pt x="285" y="1955"/>
                  </a:lnTo>
                  <a:lnTo>
                    <a:pt x="287" y="1939"/>
                  </a:lnTo>
                  <a:lnTo>
                    <a:pt x="296" y="1908"/>
                  </a:lnTo>
                  <a:lnTo>
                    <a:pt x="307" y="1892"/>
                  </a:lnTo>
                  <a:lnTo>
                    <a:pt x="323" y="1873"/>
                  </a:lnTo>
                  <a:lnTo>
                    <a:pt x="333" y="1863"/>
                  </a:lnTo>
                  <a:lnTo>
                    <a:pt x="345" y="1853"/>
                  </a:lnTo>
                  <a:lnTo>
                    <a:pt x="359" y="1841"/>
                  </a:lnTo>
                  <a:lnTo>
                    <a:pt x="375" y="1829"/>
                  </a:lnTo>
                  <a:lnTo>
                    <a:pt x="402" y="1817"/>
                  </a:lnTo>
                  <a:lnTo>
                    <a:pt x="433" y="1814"/>
                  </a:lnTo>
                  <a:lnTo>
                    <a:pt x="502" y="1829"/>
                  </a:lnTo>
                  <a:lnTo>
                    <a:pt x="538" y="1838"/>
                  </a:lnTo>
                  <a:lnTo>
                    <a:pt x="572" y="1843"/>
                  </a:lnTo>
                  <a:lnTo>
                    <a:pt x="632" y="1828"/>
                  </a:lnTo>
                  <a:lnTo>
                    <a:pt x="655" y="1809"/>
                  </a:lnTo>
                  <a:lnTo>
                    <a:pt x="668" y="1798"/>
                  </a:lnTo>
                  <a:lnTo>
                    <a:pt x="683" y="1786"/>
                  </a:lnTo>
                  <a:lnTo>
                    <a:pt x="698" y="1773"/>
                  </a:lnTo>
                  <a:lnTo>
                    <a:pt x="714" y="1760"/>
                  </a:lnTo>
                  <a:lnTo>
                    <a:pt x="729" y="1747"/>
                  </a:lnTo>
                  <a:lnTo>
                    <a:pt x="746" y="1734"/>
                  </a:lnTo>
                  <a:lnTo>
                    <a:pt x="761" y="1720"/>
                  </a:lnTo>
                  <a:lnTo>
                    <a:pt x="778" y="1709"/>
                  </a:lnTo>
                  <a:lnTo>
                    <a:pt x="793" y="1697"/>
                  </a:lnTo>
                  <a:lnTo>
                    <a:pt x="809" y="1686"/>
                  </a:lnTo>
                  <a:lnTo>
                    <a:pt x="837" y="1669"/>
                  </a:lnTo>
                  <a:lnTo>
                    <a:pt x="862" y="1659"/>
                  </a:lnTo>
                  <a:lnTo>
                    <a:pt x="934" y="1642"/>
                  </a:lnTo>
                  <a:lnTo>
                    <a:pt x="1000" y="1634"/>
                  </a:lnTo>
                  <a:lnTo>
                    <a:pt x="1124" y="1617"/>
                  </a:lnTo>
                  <a:lnTo>
                    <a:pt x="1180" y="1599"/>
                  </a:lnTo>
                  <a:lnTo>
                    <a:pt x="1232" y="1567"/>
                  </a:lnTo>
                  <a:lnTo>
                    <a:pt x="1257" y="1544"/>
                  </a:lnTo>
                  <a:lnTo>
                    <a:pt x="1281" y="1516"/>
                  </a:lnTo>
                  <a:lnTo>
                    <a:pt x="1304" y="1481"/>
                  </a:lnTo>
                  <a:lnTo>
                    <a:pt x="1325" y="1441"/>
                  </a:lnTo>
                  <a:lnTo>
                    <a:pt x="1338" y="1413"/>
                  </a:lnTo>
                  <a:lnTo>
                    <a:pt x="1349" y="1388"/>
                  </a:lnTo>
                  <a:lnTo>
                    <a:pt x="1364" y="1343"/>
                  </a:lnTo>
                  <a:lnTo>
                    <a:pt x="1375" y="1277"/>
                  </a:lnTo>
                  <a:lnTo>
                    <a:pt x="1370" y="1254"/>
                  </a:lnTo>
                  <a:lnTo>
                    <a:pt x="1361" y="1236"/>
                  </a:lnTo>
                  <a:lnTo>
                    <a:pt x="1347" y="1223"/>
                  </a:lnTo>
                  <a:lnTo>
                    <a:pt x="1328" y="1215"/>
                  </a:lnTo>
                  <a:lnTo>
                    <a:pt x="1276" y="1209"/>
                  </a:lnTo>
                  <a:lnTo>
                    <a:pt x="1215" y="1212"/>
                  </a:lnTo>
                  <a:lnTo>
                    <a:pt x="1144" y="1223"/>
                  </a:lnTo>
                  <a:lnTo>
                    <a:pt x="1071" y="1233"/>
                  </a:lnTo>
                  <a:lnTo>
                    <a:pt x="1035" y="1229"/>
                  </a:lnTo>
                  <a:lnTo>
                    <a:pt x="1013" y="1209"/>
                  </a:lnTo>
                  <a:lnTo>
                    <a:pt x="1012" y="1181"/>
                  </a:lnTo>
                  <a:lnTo>
                    <a:pt x="1019" y="1166"/>
                  </a:lnTo>
                  <a:lnTo>
                    <a:pt x="1033" y="1150"/>
                  </a:lnTo>
                  <a:lnTo>
                    <a:pt x="1050" y="1136"/>
                  </a:lnTo>
                  <a:lnTo>
                    <a:pt x="1074" y="1122"/>
                  </a:lnTo>
                  <a:lnTo>
                    <a:pt x="1103" y="1105"/>
                  </a:lnTo>
                  <a:lnTo>
                    <a:pt x="1136" y="1090"/>
                  </a:lnTo>
                  <a:lnTo>
                    <a:pt x="1172" y="1074"/>
                  </a:lnTo>
                  <a:lnTo>
                    <a:pt x="1210" y="1058"/>
                  </a:lnTo>
                  <a:lnTo>
                    <a:pt x="1248" y="1041"/>
                  </a:lnTo>
                  <a:lnTo>
                    <a:pt x="1287" y="1025"/>
                  </a:lnTo>
                  <a:lnTo>
                    <a:pt x="1325" y="1010"/>
                  </a:lnTo>
                  <a:lnTo>
                    <a:pt x="1362" y="994"/>
                  </a:lnTo>
                  <a:lnTo>
                    <a:pt x="1397" y="980"/>
                  </a:lnTo>
                  <a:lnTo>
                    <a:pt x="1426" y="967"/>
                  </a:lnTo>
                  <a:lnTo>
                    <a:pt x="1471" y="945"/>
                  </a:lnTo>
                  <a:lnTo>
                    <a:pt x="1492" y="928"/>
                  </a:lnTo>
                  <a:lnTo>
                    <a:pt x="1498" y="887"/>
                  </a:lnTo>
                  <a:lnTo>
                    <a:pt x="1492" y="853"/>
                  </a:lnTo>
                  <a:lnTo>
                    <a:pt x="1475" y="826"/>
                  </a:lnTo>
                  <a:lnTo>
                    <a:pt x="1464" y="814"/>
                  </a:lnTo>
                  <a:lnTo>
                    <a:pt x="1452" y="804"/>
                  </a:lnTo>
                  <a:lnTo>
                    <a:pt x="1423" y="786"/>
                  </a:lnTo>
                  <a:lnTo>
                    <a:pt x="1388" y="772"/>
                  </a:lnTo>
                  <a:lnTo>
                    <a:pt x="1353" y="761"/>
                  </a:lnTo>
                  <a:lnTo>
                    <a:pt x="1316" y="753"/>
                  </a:lnTo>
                  <a:lnTo>
                    <a:pt x="1199" y="721"/>
                  </a:lnTo>
                  <a:lnTo>
                    <a:pt x="1185" y="697"/>
                  </a:lnTo>
                  <a:lnTo>
                    <a:pt x="1195" y="679"/>
                  </a:lnTo>
                  <a:lnTo>
                    <a:pt x="1206" y="670"/>
                  </a:lnTo>
                  <a:lnTo>
                    <a:pt x="1220" y="658"/>
                  </a:lnTo>
                  <a:lnTo>
                    <a:pt x="1238" y="645"/>
                  </a:lnTo>
                  <a:lnTo>
                    <a:pt x="1257" y="634"/>
                  </a:lnTo>
                  <a:lnTo>
                    <a:pt x="1295" y="614"/>
                  </a:lnTo>
                  <a:lnTo>
                    <a:pt x="1335" y="597"/>
                  </a:lnTo>
                  <a:lnTo>
                    <a:pt x="1374" y="579"/>
                  </a:lnTo>
                  <a:lnTo>
                    <a:pt x="1412" y="560"/>
                  </a:lnTo>
                  <a:lnTo>
                    <a:pt x="1448" y="538"/>
                  </a:lnTo>
                  <a:lnTo>
                    <a:pt x="1464" y="523"/>
                  </a:lnTo>
                  <a:lnTo>
                    <a:pt x="1480" y="508"/>
                  </a:lnTo>
                  <a:lnTo>
                    <a:pt x="1506" y="472"/>
                  </a:lnTo>
                  <a:lnTo>
                    <a:pt x="1469" y="417"/>
                  </a:lnTo>
                  <a:lnTo>
                    <a:pt x="1411" y="405"/>
                  </a:lnTo>
                  <a:lnTo>
                    <a:pt x="1355" y="408"/>
                  </a:lnTo>
                  <a:lnTo>
                    <a:pt x="1298" y="417"/>
                  </a:lnTo>
                  <a:lnTo>
                    <a:pt x="1240" y="427"/>
                  </a:lnTo>
                  <a:lnTo>
                    <a:pt x="1194" y="424"/>
                  </a:lnTo>
                  <a:lnTo>
                    <a:pt x="1181" y="407"/>
                  </a:lnTo>
                  <a:lnTo>
                    <a:pt x="1185" y="392"/>
                  </a:lnTo>
                  <a:lnTo>
                    <a:pt x="1193" y="374"/>
                  </a:lnTo>
                  <a:lnTo>
                    <a:pt x="1205" y="354"/>
                  </a:lnTo>
                  <a:lnTo>
                    <a:pt x="1219" y="332"/>
                  </a:lnTo>
                  <a:lnTo>
                    <a:pt x="1235" y="308"/>
                  </a:lnTo>
                  <a:lnTo>
                    <a:pt x="1251" y="283"/>
                  </a:lnTo>
                  <a:lnTo>
                    <a:pt x="1267" y="255"/>
                  </a:lnTo>
                  <a:lnTo>
                    <a:pt x="1281" y="228"/>
                  </a:lnTo>
                  <a:lnTo>
                    <a:pt x="1299" y="173"/>
                  </a:lnTo>
                  <a:lnTo>
                    <a:pt x="1297" y="120"/>
                  </a:lnTo>
                  <a:lnTo>
                    <a:pt x="1232" y="121"/>
                  </a:lnTo>
                  <a:lnTo>
                    <a:pt x="1197" y="141"/>
                  </a:lnTo>
                  <a:lnTo>
                    <a:pt x="1178" y="159"/>
                  </a:lnTo>
                  <a:lnTo>
                    <a:pt x="1159" y="182"/>
                  </a:lnTo>
                  <a:lnTo>
                    <a:pt x="1140" y="207"/>
                  </a:lnTo>
                  <a:lnTo>
                    <a:pt x="1121" y="234"/>
                  </a:lnTo>
                  <a:lnTo>
                    <a:pt x="1103" y="263"/>
                  </a:lnTo>
                  <a:lnTo>
                    <a:pt x="1085" y="292"/>
                  </a:lnTo>
                  <a:lnTo>
                    <a:pt x="1069" y="322"/>
                  </a:lnTo>
                  <a:lnTo>
                    <a:pt x="1054" y="349"/>
                  </a:lnTo>
                  <a:lnTo>
                    <a:pt x="1040" y="376"/>
                  </a:lnTo>
                  <a:lnTo>
                    <a:pt x="1029" y="399"/>
                  </a:lnTo>
                  <a:lnTo>
                    <a:pt x="1012" y="435"/>
                  </a:lnTo>
                  <a:lnTo>
                    <a:pt x="1006" y="448"/>
                  </a:lnTo>
                  <a:lnTo>
                    <a:pt x="968" y="429"/>
                  </a:lnTo>
                  <a:lnTo>
                    <a:pt x="953" y="415"/>
                  </a:lnTo>
                  <a:lnTo>
                    <a:pt x="939" y="398"/>
                  </a:lnTo>
                  <a:lnTo>
                    <a:pt x="923" y="380"/>
                  </a:lnTo>
                  <a:lnTo>
                    <a:pt x="906" y="364"/>
                  </a:lnTo>
                  <a:lnTo>
                    <a:pt x="886" y="348"/>
                  </a:lnTo>
                  <a:lnTo>
                    <a:pt x="862" y="335"/>
                  </a:lnTo>
                  <a:lnTo>
                    <a:pt x="836" y="361"/>
                  </a:lnTo>
                  <a:lnTo>
                    <a:pt x="815" y="396"/>
                  </a:lnTo>
                  <a:lnTo>
                    <a:pt x="786" y="491"/>
                  </a:lnTo>
                  <a:lnTo>
                    <a:pt x="772" y="611"/>
                  </a:lnTo>
                  <a:lnTo>
                    <a:pt x="768" y="749"/>
                  </a:lnTo>
                  <a:lnTo>
                    <a:pt x="729" y="796"/>
                  </a:lnTo>
                  <a:lnTo>
                    <a:pt x="691" y="796"/>
                  </a:lnTo>
                  <a:lnTo>
                    <a:pt x="660" y="781"/>
                  </a:lnTo>
                  <a:lnTo>
                    <a:pt x="633" y="759"/>
                  </a:lnTo>
                  <a:lnTo>
                    <a:pt x="609" y="731"/>
                  </a:lnTo>
                  <a:lnTo>
                    <a:pt x="585" y="701"/>
                  </a:lnTo>
                  <a:lnTo>
                    <a:pt x="572" y="686"/>
                  </a:lnTo>
                  <a:lnTo>
                    <a:pt x="560" y="672"/>
                  </a:lnTo>
                  <a:lnTo>
                    <a:pt x="546" y="660"/>
                  </a:lnTo>
                  <a:lnTo>
                    <a:pt x="532" y="649"/>
                  </a:lnTo>
                  <a:lnTo>
                    <a:pt x="500" y="635"/>
                  </a:lnTo>
                  <a:lnTo>
                    <a:pt x="471" y="634"/>
                  </a:lnTo>
                  <a:lnTo>
                    <a:pt x="448" y="645"/>
                  </a:lnTo>
                  <a:lnTo>
                    <a:pt x="423" y="693"/>
                  </a:lnTo>
                  <a:lnTo>
                    <a:pt x="416" y="771"/>
                  </a:lnTo>
                  <a:lnTo>
                    <a:pt x="421" y="866"/>
                  </a:lnTo>
                  <a:lnTo>
                    <a:pt x="431" y="970"/>
                  </a:lnTo>
                  <a:lnTo>
                    <a:pt x="439" y="1068"/>
                  </a:lnTo>
                  <a:lnTo>
                    <a:pt x="438" y="1153"/>
                  </a:lnTo>
                  <a:lnTo>
                    <a:pt x="432" y="1185"/>
                  </a:lnTo>
                  <a:lnTo>
                    <a:pt x="421" y="1211"/>
                  </a:lnTo>
                  <a:lnTo>
                    <a:pt x="414" y="1221"/>
                  </a:lnTo>
                  <a:lnTo>
                    <a:pt x="404" y="1227"/>
                  </a:lnTo>
                  <a:lnTo>
                    <a:pt x="384" y="1233"/>
                  </a:lnTo>
                  <a:lnTo>
                    <a:pt x="333" y="1222"/>
                  </a:lnTo>
                  <a:lnTo>
                    <a:pt x="304" y="1209"/>
                  </a:lnTo>
                  <a:lnTo>
                    <a:pt x="274" y="1193"/>
                  </a:lnTo>
                  <a:lnTo>
                    <a:pt x="243" y="1175"/>
                  </a:lnTo>
                  <a:lnTo>
                    <a:pt x="213" y="1160"/>
                  </a:lnTo>
                  <a:lnTo>
                    <a:pt x="183" y="1146"/>
                  </a:lnTo>
                  <a:lnTo>
                    <a:pt x="156" y="1137"/>
                  </a:lnTo>
                  <a:lnTo>
                    <a:pt x="109" y="1140"/>
                  </a:lnTo>
                  <a:lnTo>
                    <a:pt x="93" y="1155"/>
                  </a:lnTo>
                  <a:lnTo>
                    <a:pt x="81" y="1183"/>
                  </a:lnTo>
                  <a:lnTo>
                    <a:pt x="75" y="1279"/>
                  </a:lnTo>
                  <a:lnTo>
                    <a:pt x="80" y="1319"/>
                  </a:lnTo>
                  <a:lnTo>
                    <a:pt x="92" y="1354"/>
                  </a:lnTo>
                  <a:lnTo>
                    <a:pt x="107" y="1382"/>
                  </a:lnTo>
                  <a:lnTo>
                    <a:pt x="125" y="1406"/>
                  </a:lnTo>
                  <a:lnTo>
                    <a:pt x="136" y="1417"/>
                  </a:lnTo>
                  <a:lnTo>
                    <a:pt x="147" y="1426"/>
                  </a:lnTo>
                  <a:lnTo>
                    <a:pt x="170" y="1444"/>
                  </a:lnTo>
                  <a:lnTo>
                    <a:pt x="195" y="1461"/>
                  </a:lnTo>
                  <a:lnTo>
                    <a:pt x="219" y="1476"/>
                  </a:lnTo>
                  <a:lnTo>
                    <a:pt x="243" y="1492"/>
                  </a:lnTo>
                  <a:lnTo>
                    <a:pt x="264" y="1510"/>
                  </a:lnTo>
                  <a:lnTo>
                    <a:pt x="299" y="1553"/>
                  </a:lnTo>
                  <a:lnTo>
                    <a:pt x="316" y="1612"/>
                  </a:lnTo>
                  <a:lnTo>
                    <a:pt x="316" y="1631"/>
                  </a:lnTo>
                  <a:lnTo>
                    <a:pt x="316" y="1651"/>
                  </a:lnTo>
                  <a:lnTo>
                    <a:pt x="309" y="1698"/>
                  </a:lnTo>
                  <a:lnTo>
                    <a:pt x="328" y="1678"/>
                  </a:lnTo>
                  <a:lnTo>
                    <a:pt x="350" y="1657"/>
                  </a:lnTo>
                  <a:lnTo>
                    <a:pt x="370" y="1636"/>
                  </a:lnTo>
                  <a:lnTo>
                    <a:pt x="392" y="1613"/>
                  </a:lnTo>
                  <a:lnTo>
                    <a:pt x="403" y="1603"/>
                  </a:lnTo>
                  <a:lnTo>
                    <a:pt x="415" y="1591"/>
                  </a:lnTo>
                  <a:lnTo>
                    <a:pt x="426" y="1579"/>
                  </a:lnTo>
                  <a:lnTo>
                    <a:pt x="438" y="1567"/>
                  </a:lnTo>
                  <a:lnTo>
                    <a:pt x="450" y="1555"/>
                  </a:lnTo>
                  <a:lnTo>
                    <a:pt x="461" y="1542"/>
                  </a:lnTo>
                  <a:lnTo>
                    <a:pt x="473" y="1529"/>
                  </a:lnTo>
                  <a:lnTo>
                    <a:pt x="485" y="1516"/>
                  </a:lnTo>
                  <a:lnTo>
                    <a:pt x="497" y="1504"/>
                  </a:lnTo>
                  <a:lnTo>
                    <a:pt x="508" y="1492"/>
                  </a:lnTo>
                  <a:lnTo>
                    <a:pt x="527" y="1469"/>
                  </a:lnTo>
                  <a:lnTo>
                    <a:pt x="544" y="1448"/>
                  </a:lnTo>
                  <a:lnTo>
                    <a:pt x="558" y="1428"/>
                  </a:lnTo>
                  <a:lnTo>
                    <a:pt x="570" y="1409"/>
                  </a:lnTo>
                  <a:lnTo>
                    <a:pt x="580" y="1391"/>
                  </a:lnTo>
                  <a:lnTo>
                    <a:pt x="598" y="1353"/>
                  </a:lnTo>
                  <a:lnTo>
                    <a:pt x="623" y="1272"/>
                  </a:lnTo>
                  <a:lnTo>
                    <a:pt x="634" y="1222"/>
                  </a:lnTo>
                  <a:lnTo>
                    <a:pt x="646" y="1162"/>
                  </a:lnTo>
                  <a:lnTo>
                    <a:pt x="660" y="1108"/>
                  </a:lnTo>
                  <a:lnTo>
                    <a:pt x="668" y="1081"/>
                  </a:lnTo>
                  <a:lnTo>
                    <a:pt x="678" y="1056"/>
                  </a:lnTo>
                  <a:lnTo>
                    <a:pt x="688" y="1031"/>
                  </a:lnTo>
                  <a:lnTo>
                    <a:pt x="698" y="1006"/>
                  </a:lnTo>
                  <a:lnTo>
                    <a:pt x="710" y="983"/>
                  </a:lnTo>
                  <a:lnTo>
                    <a:pt x="722" y="960"/>
                  </a:lnTo>
                  <a:lnTo>
                    <a:pt x="736" y="937"/>
                  </a:lnTo>
                  <a:lnTo>
                    <a:pt x="749" y="915"/>
                  </a:lnTo>
                  <a:lnTo>
                    <a:pt x="764" y="893"/>
                  </a:lnTo>
                  <a:lnTo>
                    <a:pt x="779" y="872"/>
                  </a:lnTo>
                  <a:lnTo>
                    <a:pt x="795" y="852"/>
                  </a:lnTo>
                  <a:lnTo>
                    <a:pt x="810" y="831"/>
                  </a:lnTo>
                  <a:lnTo>
                    <a:pt x="827" y="811"/>
                  </a:lnTo>
                  <a:lnTo>
                    <a:pt x="843" y="791"/>
                  </a:lnTo>
                  <a:lnTo>
                    <a:pt x="861" y="772"/>
                  </a:lnTo>
                  <a:lnTo>
                    <a:pt x="879" y="753"/>
                  </a:lnTo>
                  <a:lnTo>
                    <a:pt x="897" y="734"/>
                  </a:lnTo>
                  <a:lnTo>
                    <a:pt x="915" y="715"/>
                  </a:lnTo>
                  <a:lnTo>
                    <a:pt x="934" y="696"/>
                  </a:lnTo>
                  <a:lnTo>
                    <a:pt x="953" y="677"/>
                  </a:lnTo>
                  <a:lnTo>
                    <a:pt x="972" y="659"/>
                  </a:lnTo>
                  <a:lnTo>
                    <a:pt x="991" y="640"/>
                  </a:lnTo>
                  <a:lnTo>
                    <a:pt x="1010" y="622"/>
                  </a:lnTo>
                  <a:lnTo>
                    <a:pt x="1029" y="604"/>
                  </a:lnTo>
                  <a:lnTo>
                    <a:pt x="1048" y="585"/>
                  </a:lnTo>
                  <a:lnTo>
                    <a:pt x="1068" y="567"/>
                  </a:lnTo>
                  <a:lnTo>
                    <a:pt x="1087" y="548"/>
                  </a:lnTo>
                  <a:lnTo>
                    <a:pt x="1106" y="529"/>
                  </a:lnTo>
                  <a:lnTo>
                    <a:pt x="1126" y="511"/>
                  </a:lnTo>
                  <a:lnTo>
                    <a:pt x="1146" y="492"/>
                  </a:lnTo>
                  <a:lnTo>
                    <a:pt x="1168" y="515"/>
                  </a:lnTo>
                  <a:lnTo>
                    <a:pt x="1155" y="527"/>
                  </a:lnTo>
                  <a:lnTo>
                    <a:pt x="1143" y="539"/>
                  </a:lnTo>
                  <a:lnTo>
                    <a:pt x="1132" y="551"/>
                  </a:lnTo>
                  <a:lnTo>
                    <a:pt x="1121" y="562"/>
                  </a:lnTo>
                  <a:lnTo>
                    <a:pt x="1110" y="574"/>
                  </a:lnTo>
                  <a:lnTo>
                    <a:pt x="1098" y="586"/>
                  </a:lnTo>
                  <a:lnTo>
                    <a:pt x="1087" y="598"/>
                  </a:lnTo>
                  <a:lnTo>
                    <a:pt x="1078" y="610"/>
                  </a:lnTo>
                  <a:lnTo>
                    <a:pt x="1057" y="633"/>
                  </a:lnTo>
                  <a:lnTo>
                    <a:pt x="1038" y="655"/>
                  </a:lnTo>
                  <a:lnTo>
                    <a:pt x="1019" y="678"/>
                  </a:lnTo>
                  <a:lnTo>
                    <a:pt x="1003" y="699"/>
                  </a:lnTo>
                  <a:lnTo>
                    <a:pt x="986" y="721"/>
                  </a:lnTo>
                  <a:lnTo>
                    <a:pt x="971" y="742"/>
                  </a:lnTo>
                  <a:lnTo>
                    <a:pt x="955" y="762"/>
                  </a:lnTo>
                  <a:lnTo>
                    <a:pt x="941" y="783"/>
                  </a:lnTo>
                  <a:lnTo>
                    <a:pt x="928" y="803"/>
                  </a:lnTo>
                  <a:lnTo>
                    <a:pt x="915" y="823"/>
                  </a:lnTo>
                  <a:lnTo>
                    <a:pt x="903" y="842"/>
                  </a:lnTo>
                  <a:lnTo>
                    <a:pt x="891" y="861"/>
                  </a:lnTo>
                  <a:lnTo>
                    <a:pt x="871" y="899"/>
                  </a:lnTo>
                  <a:lnTo>
                    <a:pt x="852" y="936"/>
                  </a:lnTo>
                  <a:lnTo>
                    <a:pt x="835" y="972"/>
                  </a:lnTo>
                  <a:lnTo>
                    <a:pt x="820" y="1006"/>
                  </a:lnTo>
                  <a:lnTo>
                    <a:pt x="806" y="1040"/>
                  </a:lnTo>
                  <a:lnTo>
                    <a:pt x="795" y="1072"/>
                  </a:lnTo>
                  <a:lnTo>
                    <a:pt x="784" y="1104"/>
                  </a:lnTo>
                  <a:lnTo>
                    <a:pt x="774" y="1135"/>
                  </a:lnTo>
                  <a:lnTo>
                    <a:pt x="757" y="1196"/>
                  </a:lnTo>
                  <a:lnTo>
                    <a:pt x="741" y="1254"/>
                  </a:lnTo>
                  <a:lnTo>
                    <a:pt x="732" y="1282"/>
                  </a:lnTo>
                  <a:lnTo>
                    <a:pt x="723" y="1311"/>
                  </a:lnTo>
                  <a:lnTo>
                    <a:pt x="714" y="1340"/>
                  </a:lnTo>
                  <a:lnTo>
                    <a:pt x="703" y="1367"/>
                  </a:lnTo>
                  <a:lnTo>
                    <a:pt x="692" y="1394"/>
                  </a:lnTo>
                  <a:lnTo>
                    <a:pt x="679" y="1422"/>
                  </a:lnTo>
                  <a:lnTo>
                    <a:pt x="665" y="1449"/>
                  </a:lnTo>
                  <a:lnTo>
                    <a:pt x="649" y="1478"/>
                  </a:lnTo>
                  <a:lnTo>
                    <a:pt x="632" y="1505"/>
                  </a:lnTo>
                  <a:lnTo>
                    <a:pt x="611" y="1532"/>
                  </a:lnTo>
                  <a:lnTo>
                    <a:pt x="589" y="1560"/>
                  </a:lnTo>
                  <a:lnTo>
                    <a:pt x="576" y="1574"/>
                  </a:lnTo>
                  <a:lnTo>
                    <a:pt x="564" y="1588"/>
                  </a:lnTo>
                  <a:lnTo>
                    <a:pt x="545" y="1607"/>
                  </a:lnTo>
                  <a:lnTo>
                    <a:pt x="526" y="1626"/>
                  </a:lnTo>
                  <a:lnTo>
                    <a:pt x="507" y="1645"/>
                  </a:lnTo>
                  <a:lnTo>
                    <a:pt x="488" y="1663"/>
                  </a:lnTo>
                  <a:lnTo>
                    <a:pt x="469" y="1680"/>
                  </a:lnTo>
                  <a:lnTo>
                    <a:pt x="448" y="1697"/>
                  </a:lnTo>
                  <a:lnTo>
                    <a:pt x="429" y="1713"/>
                  </a:lnTo>
                  <a:lnTo>
                    <a:pt x="410" y="1730"/>
                  </a:lnTo>
                  <a:lnTo>
                    <a:pt x="391" y="1747"/>
                  </a:lnTo>
                  <a:lnTo>
                    <a:pt x="373" y="1763"/>
                  </a:lnTo>
                  <a:lnTo>
                    <a:pt x="354" y="1780"/>
                  </a:lnTo>
                  <a:lnTo>
                    <a:pt x="337" y="1797"/>
                  </a:lnTo>
                  <a:lnTo>
                    <a:pt x="319" y="1812"/>
                  </a:lnTo>
                  <a:lnTo>
                    <a:pt x="301" y="1829"/>
                  </a:lnTo>
                  <a:lnTo>
                    <a:pt x="284" y="1847"/>
                  </a:lnTo>
                  <a:lnTo>
                    <a:pt x="268" y="1863"/>
                  </a:lnTo>
                  <a:lnTo>
                    <a:pt x="252" y="1881"/>
                  </a:lnTo>
                  <a:lnTo>
                    <a:pt x="237" y="1899"/>
                  </a:lnTo>
                  <a:lnTo>
                    <a:pt x="222" y="1918"/>
                  </a:lnTo>
                  <a:lnTo>
                    <a:pt x="208" y="1937"/>
                  </a:lnTo>
                  <a:lnTo>
                    <a:pt x="195" y="1956"/>
                  </a:lnTo>
                  <a:lnTo>
                    <a:pt x="183" y="1978"/>
                  </a:lnTo>
                  <a:lnTo>
                    <a:pt x="162" y="2020"/>
                  </a:lnTo>
                  <a:lnTo>
                    <a:pt x="145" y="2068"/>
                  </a:lnTo>
                  <a:lnTo>
                    <a:pt x="132" y="2119"/>
                  </a:lnTo>
                  <a:lnTo>
                    <a:pt x="121" y="2236"/>
                  </a:lnTo>
                  <a:lnTo>
                    <a:pt x="89" y="2236"/>
                  </a:lnTo>
                  <a:lnTo>
                    <a:pt x="97" y="2095"/>
                  </a:lnTo>
                  <a:lnTo>
                    <a:pt x="107" y="2036"/>
                  </a:lnTo>
                  <a:lnTo>
                    <a:pt x="121" y="1981"/>
                  </a:lnTo>
                  <a:lnTo>
                    <a:pt x="130" y="1956"/>
                  </a:lnTo>
                  <a:lnTo>
                    <a:pt x="139" y="1932"/>
                  </a:lnTo>
                  <a:lnTo>
                    <a:pt x="149" y="1910"/>
                  </a:lnTo>
                  <a:lnTo>
                    <a:pt x="161" y="1888"/>
                  </a:lnTo>
                  <a:lnTo>
                    <a:pt x="172" y="1867"/>
                  </a:lnTo>
                  <a:lnTo>
                    <a:pt x="185" y="1845"/>
                  </a:lnTo>
                  <a:lnTo>
                    <a:pt x="199" y="1826"/>
                  </a:lnTo>
                  <a:lnTo>
                    <a:pt x="213" y="1806"/>
                  </a:lnTo>
                  <a:lnTo>
                    <a:pt x="213" y="1806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auto">
            <a:xfrm>
              <a:off x="286" y="993"/>
              <a:ext cx="466" cy="775"/>
            </a:xfrm>
            <a:custGeom>
              <a:avLst/>
              <a:gdLst/>
              <a:ahLst/>
              <a:cxnLst>
                <a:cxn ang="0">
                  <a:pos x="617" y="187"/>
                </a:cxn>
                <a:cxn ang="0">
                  <a:pos x="653" y="374"/>
                </a:cxn>
                <a:cxn ang="0">
                  <a:pos x="682" y="466"/>
                </a:cxn>
                <a:cxn ang="0">
                  <a:pos x="716" y="557"/>
                </a:cxn>
                <a:cxn ang="0">
                  <a:pos x="756" y="646"/>
                </a:cxn>
                <a:cxn ang="0">
                  <a:pos x="802" y="731"/>
                </a:cxn>
                <a:cxn ang="0">
                  <a:pos x="852" y="813"/>
                </a:cxn>
                <a:cxn ang="0">
                  <a:pos x="905" y="889"/>
                </a:cxn>
                <a:cxn ang="0">
                  <a:pos x="955" y="918"/>
                </a:cxn>
                <a:cxn ang="0">
                  <a:pos x="998" y="868"/>
                </a:cxn>
                <a:cxn ang="0">
                  <a:pos x="1046" y="821"/>
                </a:cxn>
                <a:cxn ang="0">
                  <a:pos x="1097" y="781"/>
                </a:cxn>
                <a:cxn ang="0">
                  <a:pos x="1153" y="744"/>
                </a:cxn>
                <a:cxn ang="0">
                  <a:pos x="1210" y="710"/>
                </a:cxn>
                <a:cxn ang="0">
                  <a:pos x="1205" y="772"/>
                </a:cxn>
                <a:cxn ang="0">
                  <a:pos x="1130" y="826"/>
                </a:cxn>
                <a:cxn ang="0">
                  <a:pos x="1090" y="865"/>
                </a:cxn>
                <a:cxn ang="0">
                  <a:pos x="1024" y="956"/>
                </a:cxn>
                <a:cxn ang="0">
                  <a:pos x="979" y="1059"/>
                </a:cxn>
                <a:cxn ang="0">
                  <a:pos x="961" y="1269"/>
                </a:cxn>
                <a:cxn ang="0">
                  <a:pos x="987" y="1358"/>
                </a:cxn>
                <a:cxn ang="0">
                  <a:pos x="1031" y="1444"/>
                </a:cxn>
                <a:cxn ang="0">
                  <a:pos x="1087" y="1528"/>
                </a:cxn>
                <a:cxn ang="0">
                  <a:pos x="1150" y="1615"/>
                </a:cxn>
                <a:cxn ang="0">
                  <a:pos x="1215" y="1704"/>
                </a:cxn>
                <a:cxn ang="0">
                  <a:pos x="1276" y="1798"/>
                </a:cxn>
                <a:cxn ang="0">
                  <a:pos x="1314" y="1865"/>
                </a:cxn>
                <a:cxn ang="0">
                  <a:pos x="1360" y="1974"/>
                </a:cxn>
                <a:cxn ang="0">
                  <a:pos x="1397" y="2181"/>
                </a:cxn>
                <a:cxn ang="0">
                  <a:pos x="1382" y="2315"/>
                </a:cxn>
                <a:cxn ang="0">
                  <a:pos x="1335" y="2309"/>
                </a:cxn>
                <a:cxn ang="0">
                  <a:pos x="1291" y="2256"/>
                </a:cxn>
                <a:cxn ang="0">
                  <a:pos x="1251" y="2191"/>
                </a:cxn>
                <a:cxn ang="0">
                  <a:pos x="1212" y="2075"/>
                </a:cxn>
                <a:cxn ang="0">
                  <a:pos x="1167" y="1943"/>
                </a:cxn>
                <a:cxn ang="0">
                  <a:pos x="1137" y="1878"/>
                </a:cxn>
                <a:cxn ang="0">
                  <a:pos x="1105" y="1814"/>
                </a:cxn>
                <a:cxn ang="0">
                  <a:pos x="1072" y="1749"/>
                </a:cxn>
                <a:cxn ang="0">
                  <a:pos x="1036" y="1686"/>
                </a:cxn>
                <a:cxn ang="0">
                  <a:pos x="1003" y="1622"/>
                </a:cxn>
                <a:cxn ang="0">
                  <a:pos x="969" y="1558"/>
                </a:cxn>
                <a:cxn ang="0">
                  <a:pos x="931" y="1472"/>
                </a:cxn>
                <a:cxn ang="0">
                  <a:pos x="809" y="1424"/>
                </a:cxn>
                <a:cxn ang="0">
                  <a:pos x="339" y="1458"/>
                </a:cxn>
                <a:cxn ang="0">
                  <a:pos x="187" y="1511"/>
                </a:cxn>
                <a:cxn ang="0">
                  <a:pos x="84" y="1568"/>
                </a:cxn>
                <a:cxn ang="0">
                  <a:pos x="18" y="1613"/>
                </a:cxn>
                <a:cxn ang="0">
                  <a:pos x="47" y="1553"/>
                </a:cxn>
                <a:cxn ang="0">
                  <a:pos x="122" y="1507"/>
                </a:cxn>
                <a:cxn ang="0">
                  <a:pos x="201" y="1464"/>
                </a:cxn>
                <a:cxn ang="0">
                  <a:pos x="282" y="1426"/>
                </a:cxn>
                <a:cxn ang="0">
                  <a:pos x="364" y="1391"/>
                </a:cxn>
                <a:cxn ang="0">
                  <a:pos x="534" y="1342"/>
                </a:cxn>
                <a:cxn ang="0">
                  <a:pos x="768" y="1320"/>
                </a:cxn>
                <a:cxn ang="0">
                  <a:pos x="870" y="1176"/>
                </a:cxn>
                <a:cxn ang="0">
                  <a:pos x="898" y="1022"/>
                </a:cxn>
                <a:cxn ang="0">
                  <a:pos x="821" y="958"/>
                </a:cxn>
                <a:cxn ang="0">
                  <a:pos x="768" y="881"/>
                </a:cxn>
                <a:cxn ang="0">
                  <a:pos x="723" y="784"/>
                </a:cxn>
                <a:cxn ang="0">
                  <a:pos x="683" y="674"/>
                </a:cxn>
                <a:cxn ang="0">
                  <a:pos x="651" y="556"/>
                </a:cxn>
                <a:cxn ang="0">
                  <a:pos x="603" y="314"/>
                </a:cxn>
                <a:cxn ang="0">
                  <a:pos x="584" y="0"/>
                </a:cxn>
              </a:cxnLst>
              <a:rect l="0" t="0" r="r" b="b"/>
              <a:pathLst>
                <a:path w="1397" h="2324">
                  <a:moveTo>
                    <a:pt x="616" y="4"/>
                  </a:moveTo>
                  <a:lnTo>
                    <a:pt x="613" y="125"/>
                  </a:lnTo>
                  <a:lnTo>
                    <a:pt x="617" y="187"/>
                  </a:lnTo>
                  <a:lnTo>
                    <a:pt x="626" y="249"/>
                  </a:lnTo>
                  <a:lnTo>
                    <a:pt x="638" y="311"/>
                  </a:lnTo>
                  <a:lnTo>
                    <a:pt x="653" y="374"/>
                  </a:lnTo>
                  <a:lnTo>
                    <a:pt x="661" y="405"/>
                  </a:lnTo>
                  <a:lnTo>
                    <a:pt x="671" y="436"/>
                  </a:lnTo>
                  <a:lnTo>
                    <a:pt x="682" y="466"/>
                  </a:lnTo>
                  <a:lnTo>
                    <a:pt x="692" y="496"/>
                  </a:lnTo>
                  <a:lnTo>
                    <a:pt x="704" y="527"/>
                  </a:lnTo>
                  <a:lnTo>
                    <a:pt x="716" y="557"/>
                  </a:lnTo>
                  <a:lnTo>
                    <a:pt x="729" y="587"/>
                  </a:lnTo>
                  <a:lnTo>
                    <a:pt x="742" y="616"/>
                  </a:lnTo>
                  <a:lnTo>
                    <a:pt x="756" y="646"/>
                  </a:lnTo>
                  <a:lnTo>
                    <a:pt x="771" y="675"/>
                  </a:lnTo>
                  <a:lnTo>
                    <a:pt x="786" y="703"/>
                  </a:lnTo>
                  <a:lnTo>
                    <a:pt x="802" y="731"/>
                  </a:lnTo>
                  <a:lnTo>
                    <a:pt x="818" y="759"/>
                  </a:lnTo>
                  <a:lnTo>
                    <a:pt x="835" y="785"/>
                  </a:lnTo>
                  <a:lnTo>
                    <a:pt x="852" y="813"/>
                  </a:lnTo>
                  <a:lnTo>
                    <a:pt x="870" y="839"/>
                  </a:lnTo>
                  <a:lnTo>
                    <a:pt x="887" y="864"/>
                  </a:lnTo>
                  <a:lnTo>
                    <a:pt x="905" y="889"/>
                  </a:lnTo>
                  <a:lnTo>
                    <a:pt x="924" y="913"/>
                  </a:lnTo>
                  <a:lnTo>
                    <a:pt x="943" y="937"/>
                  </a:lnTo>
                  <a:lnTo>
                    <a:pt x="955" y="918"/>
                  </a:lnTo>
                  <a:lnTo>
                    <a:pt x="968" y="901"/>
                  </a:lnTo>
                  <a:lnTo>
                    <a:pt x="983" y="883"/>
                  </a:lnTo>
                  <a:lnTo>
                    <a:pt x="998" y="868"/>
                  </a:lnTo>
                  <a:lnTo>
                    <a:pt x="1012" y="851"/>
                  </a:lnTo>
                  <a:lnTo>
                    <a:pt x="1029" y="837"/>
                  </a:lnTo>
                  <a:lnTo>
                    <a:pt x="1046" y="821"/>
                  </a:lnTo>
                  <a:lnTo>
                    <a:pt x="1062" y="807"/>
                  </a:lnTo>
                  <a:lnTo>
                    <a:pt x="1079" y="794"/>
                  </a:lnTo>
                  <a:lnTo>
                    <a:pt x="1097" y="781"/>
                  </a:lnTo>
                  <a:lnTo>
                    <a:pt x="1115" y="768"/>
                  </a:lnTo>
                  <a:lnTo>
                    <a:pt x="1134" y="756"/>
                  </a:lnTo>
                  <a:lnTo>
                    <a:pt x="1153" y="744"/>
                  </a:lnTo>
                  <a:lnTo>
                    <a:pt x="1170" y="732"/>
                  </a:lnTo>
                  <a:lnTo>
                    <a:pt x="1190" y="721"/>
                  </a:lnTo>
                  <a:lnTo>
                    <a:pt x="1210" y="710"/>
                  </a:lnTo>
                  <a:lnTo>
                    <a:pt x="1273" y="743"/>
                  </a:lnTo>
                  <a:lnTo>
                    <a:pt x="1238" y="756"/>
                  </a:lnTo>
                  <a:lnTo>
                    <a:pt x="1205" y="772"/>
                  </a:lnTo>
                  <a:lnTo>
                    <a:pt x="1174" y="791"/>
                  </a:lnTo>
                  <a:lnTo>
                    <a:pt x="1144" y="814"/>
                  </a:lnTo>
                  <a:lnTo>
                    <a:pt x="1130" y="826"/>
                  </a:lnTo>
                  <a:lnTo>
                    <a:pt x="1116" y="838"/>
                  </a:lnTo>
                  <a:lnTo>
                    <a:pt x="1103" y="851"/>
                  </a:lnTo>
                  <a:lnTo>
                    <a:pt x="1090" y="865"/>
                  </a:lnTo>
                  <a:lnTo>
                    <a:pt x="1066" y="894"/>
                  </a:lnTo>
                  <a:lnTo>
                    <a:pt x="1043" y="923"/>
                  </a:lnTo>
                  <a:lnTo>
                    <a:pt x="1024" y="956"/>
                  </a:lnTo>
                  <a:lnTo>
                    <a:pt x="1006" y="990"/>
                  </a:lnTo>
                  <a:lnTo>
                    <a:pt x="991" y="1025"/>
                  </a:lnTo>
                  <a:lnTo>
                    <a:pt x="979" y="1059"/>
                  </a:lnTo>
                  <a:lnTo>
                    <a:pt x="961" y="1132"/>
                  </a:lnTo>
                  <a:lnTo>
                    <a:pt x="955" y="1206"/>
                  </a:lnTo>
                  <a:lnTo>
                    <a:pt x="961" y="1269"/>
                  </a:lnTo>
                  <a:lnTo>
                    <a:pt x="967" y="1298"/>
                  </a:lnTo>
                  <a:lnTo>
                    <a:pt x="977" y="1328"/>
                  </a:lnTo>
                  <a:lnTo>
                    <a:pt x="987" y="1358"/>
                  </a:lnTo>
                  <a:lnTo>
                    <a:pt x="1000" y="1386"/>
                  </a:lnTo>
                  <a:lnTo>
                    <a:pt x="1015" y="1415"/>
                  </a:lnTo>
                  <a:lnTo>
                    <a:pt x="1031" y="1444"/>
                  </a:lnTo>
                  <a:lnTo>
                    <a:pt x="1048" y="1472"/>
                  </a:lnTo>
                  <a:lnTo>
                    <a:pt x="1067" y="1501"/>
                  </a:lnTo>
                  <a:lnTo>
                    <a:pt x="1087" y="1528"/>
                  </a:lnTo>
                  <a:lnTo>
                    <a:pt x="1107" y="1557"/>
                  </a:lnTo>
                  <a:lnTo>
                    <a:pt x="1128" y="1585"/>
                  </a:lnTo>
                  <a:lnTo>
                    <a:pt x="1150" y="1615"/>
                  </a:lnTo>
                  <a:lnTo>
                    <a:pt x="1172" y="1643"/>
                  </a:lnTo>
                  <a:lnTo>
                    <a:pt x="1193" y="1673"/>
                  </a:lnTo>
                  <a:lnTo>
                    <a:pt x="1215" y="1704"/>
                  </a:lnTo>
                  <a:lnTo>
                    <a:pt x="1236" y="1734"/>
                  </a:lnTo>
                  <a:lnTo>
                    <a:pt x="1256" y="1766"/>
                  </a:lnTo>
                  <a:lnTo>
                    <a:pt x="1276" y="1798"/>
                  </a:lnTo>
                  <a:lnTo>
                    <a:pt x="1286" y="1815"/>
                  </a:lnTo>
                  <a:lnTo>
                    <a:pt x="1295" y="1832"/>
                  </a:lnTo>
                  <a:lnTo>
                    <a:pt x="1314" y="1865"/>
                  </a:lnTo>
                  <a:lnTo>
                    <a:pt x="1331" y="1901"/>
                  </a:lnTo>
                  <a:lnTo>
                    <a:pt x="1347" y="1936"/>
                  </a:lnTo>
                  <a:lnTo>
                    <a:pt x="1360" y="1974"/>
                  </a:lnTo>
                  <a:lnTo>
                    <a:pt x="1372" y="2012"/>
                  </a:lnTo>
                  <a:lnTo>
                    <a:pt x="1389" y="2095"/>
                  </a:lnTo>
                  <a:lnTo>
                    <a:pt x="1397" y="2181"/>
                  </a:lnTo>
                  <a:lnTo>
                    <a:pt x="1393" y="2275"/>
                  </a:lnTo>
                  <a:lnTo>
                    <a:pt x="1389" y="2299"/>
                  </a:lnTo>
                  <a:lnTo>
                    <a:pt x="1382" y="2315"/>
                  </a:lnTo>
                  <a:lnTo>
                    <a:pt x="1373" y="2323"/>
                  </a:lnTo>
                  <a:lnTo>
                    <a:pt x="1362" y="2324"/>
                  </a:lnTo>
                  <a:lnTo>
                    <a:pt x="1335" y="2309"/>
                  </a:lnTo>
                  <a:lnTo>
                    <a:pt x="1320" y="2294"/>
                  </a:lnTo>
                  <a:lnTo>
                    <a:pt x="1306" y="2277"/>
                  </a:lnTo>
                  <a:lnTo>
                    <a:pt x="1291" y="2256"/>
                  </a:lnTo>
                  <a:lnTo>
                    <a:pt x="1276" y="2235"/>
                  </a:lnTo>
                  <a:lnTo>
                    <a:pt x="1263" y="2212"/>
                  </a:lnTo>
                  <a:lnTo>
                    <a:pt x="1251" y="2191"/>
                  </a:lnTo>
                  <a:lnTo>
                    <a:pt x="1232" y="2150"/>
                  </a:lnTo>
                  <a:lnTo>
                    <a:pt x="1223" y="2122"/>
                  </a:lnTo>
                  <a:lnTo>
                    <a:pt x="1212" y="2075"/>
                  </a:lnTo>
                  <a:lnTo>
                    <a:pt x="1199" y="2031"/>
                  </a:lnTo>
                  <a:lnTo>
                    <a:pt x="1185" y="1986"/>
                  </a:lnTo>
                  <a:lnTo>
                    <a:pt x="1167" y="1943"/>
                  </a:lnTo>
                  <a:lnTo>
                    <a:pt x="1157" y="1921"/>
                  </a:lnTo>
                  <a:lnTo>
                    <a:pt x="1148" y="1899"/>
                  </a:lnTo>
                  <a:lnTo>
                    <a:pt x="1137" y="1878"/>
                  </a:lnTo>
                  <a:lnTo>
                    <a:pt x="1126" y="1856"/>
                  </a:lnTo>
                  <a:lnTo>
                    <a:pt x="1116" y="1835"/>
                  </a:lnTo>
                  <a:lnTo>
                    <a:pt x="1105" y="1814"/>
                  </a:lnTo>
                  <a:lnTo>
                    <a:pt x="1094" y="1792"/>
                  </a:lnTo>
                  <a:lnTo>
                    <a:pt x="1082" y="1771"/>
                  </a:lnTo>
                  <a:lnTo>
                    <a:pt x="1072" y="1749"/>
                  </a:lnTo>
                  <a:lnTo>
                    <a:pt x="1060" y="1729"/>
                  </a:lnTo>
                  <a:lnTo>
                    <a:pt x="1048" y="1708"/>
                  </a:lnTo>
                  <a:lnTo>
                    <a:pt x="1036" y="1686"/>
                  </a:lnTo>
                  <a:lnTo>
                    <a:pt x="1025" y="1665"/>
                  </a:lnTo>
                  <a:lnTo>
                    <a:pt x="1013" y="1643"/>
                  </a:lnTo>
                  <a:lnTo>
                    <a:pt x="1003" y="1622"/>
                  </a:lnTo>
                  <a:lnTo>
                    <a:pt x="991" y="1601"/>
                  </a:lnTo>
                  <a:lnTo>
                    <a:pt x="980" y="1579"/>
                  </a:lnTo>
                  <a:lnTo>
                    <a:pt x="969" y="1558"/>
                  </a:lnTo>
                  <a:lnTo>
                    <a:pt x="960" y="1536"/>
                  </a:lnTo>
                  <a:lnTo>
                    <a:pt x="950" y="1515"/>
                  </a:lnTo>
                  <a:lnTo>
                    <a:pt x="931" y="1472"/>
                  </a:lnTo>
                  <a:lnTo>
                    <a:pt x="915" y="1428"/>
                  </a:lnTo>
                  <a:lnTo>
                    <a:pt x="867" y="1430"/>
                  </a:lnTo>
                  <a:lnTo>
                    <a:pt x="809" y="1424"/>
                  </a:lnTo>
                  <a:lnTo>
                    <a:pt x="748" y="1416"/>
                  </a:lnTo>
                  <a:lnTo>
                    <a:pt x="693" y="1415"/>
                  </a:lnTo>
                  <a:lnTo>
                    <a:pt x="339" y="1458"/>
                  </a:lnTo>
                  <a:lnTo>
                    <a:pt x="263" y="1480"/>
                  </a:lnTo>
                  <a:lnTo>
                    <a:pt x="225" y="1495"/>
                  </a:lnTo>
                  <a:lnTo>
                    <a:pt x="187" y="1511"/>
                  </a:lnTo>
                  <a:lnTo>
                    <a:pt x="146" y="1532"/>
                  </a:lnTo>
                  <a:lnTo>
                    <a:pt x="106" y="1555"/>
                  </a:lnTo>
                  <a:lnTo>
                    <a:pt x="84" y="1568"/>
                  </a:lnTo>
                  <a:lnTo>
                    <a:pt x="63" y="1582"/>
                  </a:lnTo>
                  <a:lnTo>
                    <a:pt x="40" y="1597"/>
                  </a:lnTo>
                  <a:lnTo>
                    <a:pt x="18" y="1613"/>
                  </a:lnTo>
                  <a:lnTo>
                    <a:pt x="0" y="1586"/>
                  </a:lnTo>
                  <a:lnTo>
                    <a:pt x="24" y="1570"/>
                  </a:lnTo>
                  <a:lnTo>
                    <a:pt x="47" y="1553"/>
                  </a:lnTo>
                  <a:lnTo>
                    <a:pt x="72" y="1538"/>
                  </a:lnTo>
                  <a:lnTo>
                    <a:pt x="97" y="1522"/>
                  </a:lnTo>
                  <a:lnTo>
                    <a:pt x="122" y="1507"/>
                  </a:lnTo>
                  <a:lnTo>
                    <a:pt x="149" y="1492"/>
                  </a:lnTo>
                  <a:lnTo>
                    <a:pt x="175" y="1478"/>
                  </a:lnTo>
                  <a:lnTo>
                    <a:pt x="201" y="1464"/>
                  </a:lnTo>
                  <a:lnTo>
                    <a:pt x="227" y="1451"/>
                  </a:lnTo>
                  <a:lnTo>
                    <a:pt x="254" y="1438"/>
                  </a:lnTo>
                  <a:lnTo>
                    <a:pt x="282" y="1426"/>
                  </a:lnTo>
                  <a:lnTo>
                    <a:pt x="308" y="1414"/>
                  </a:lnTo>
                  <a:lnTo>
                    <a:pt x="337" y="1402"/>
                  </a:lnTo>
                  <a:lnTo>
                    <a:pt x="364" y="1391"/>
                  </a:lnTo>
                  <a:lnTo>
                    <a:pt x="420" y="1372"/>
                  </a:lnTo>
                  <a:lnTo>
                    <a:pt x="477" y="1355"/>
                  </a:lnTo>
                  <a:lnTo>
                    <a:pt x="534" y="1342"/>
                  </a:lnTo>
                  <a:lnTo>
                    <a:pt x="592" y="1332"/>
                  </a:lnTo>
                  <a:lnTo>
                    <a:pt x="651" y="1325"/>
                  </a:lnTo>
                  <a:lnTo>
                    <a:pt x="768" y="1320"/>
                  </a:lnTo>
                  <a:lnTo>
                    <a:pt x="886" y="1330"/>
                  </a:lnTo>
                  <a:lnTo>
                    <a:pt x="873" y="1253"/>
                  </a:lnTo>
                  <a:lnTo>
                    <a:pt x="870" y="1176"/>
                  </a:lnTo>
                  <a:lnTo>
                    <a:pt x="877" y="1097"/>
                  </a:lnTo>
                  <a:lnTo>
                    <a:pt x="886" y="1059"/>
                  </a:lnTo>
                  <a:lnTo>
                    <a:pt x="898" y="1022"/>
                  </a:lnTo>
                  <a:lnTo>
                    <a:pt x="858" y="996"/>
                  </a:lnTo>
                  <a:lnTo>
                    <a:pt x="839" y="978"/>
                  </a:lnTo>
                  <a:lnTo>
                    <a:pt x="821" y="958"/>
                  </a:lnTo>
                  <a:lnTo>
                    <a:pt x="802" y="934"/>
                  </a:lnTo>
                  <a:lnTo>
                    <a:pt x="785" y="908"/>
                  </a:lnTo>
                  <a:lnTo>
                    <a:pt x="768" y="881"/>
                  </a:lnTo>
                  <a:lnTo>
                    <a:pt x="753" y="850"/>
                  </a:lnTo>
                  <a:lnTo>
                    <a:pt x="737" y="818"/>
                  </a:lnTo>
                  <a:lnTo>
                    <a:pt x="723" y="784"/>
                  </a:lnTo>
                  <a:lnTo>
                    <a:pt x="709" y="749"/>
                  </a:lnTo>
                  <a:lnTo>
                    <a:pt x="696" y="712"/>
                  </a:lnTo>
                  <a:lnTo>
                    <a:pt x="683" y="674"/>
                  </a:lnTo>
                  <a:lnTo>
                    <a:pt x="672" y="635"/>
                  </a:lnTo>
                  <a:lnTo>
                    <a:pt x="660" y="596"/>
                  </a:lnTo>
                  <a:lnTo>
                    <a:pt x="651" y="556"/>
                  </a:lnTo>
                  <a:lnTo>
                    <a:pt x="632" y="475"/>
                  </a:lnTo>
                  <a:lnTo>
                    <a:pt x="616" y="394"/>
                  </a:lnTo>
                  <a:lnTo>
                    <a:pt x="603" y="314"/>
                  </a:lnTo>
                  <a:lnTo>
                    <a:pt x="594" y="239"/>
                  </a:lnTo>
                  <a:lnTo>
                    <a:pt x="583" y="104"/>
                  </a:lnTo>
                  <a:lnTo>
                    <a:pt x="584" y="0"/>
                  </a:lnTo>
                  <a:lnTo>
                    <a:pt x="616" y="4"/>
                  </a:lnTo>
                  <a:lnTo>
                    <a:pt x="616" y="4"/>
                  </a:lnTo>
                  <a:close/>
                </a:path>
              </a:pathLst>
            </a:custGeom>
            <a:solidFill>
              <a:srgbClr val="CC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</p:grpSp>
      <p:grpSp>
        <p:nvGrpSpPr>
          <p:cNvPr id="4172" name="Group 76"/>
          <p:cNvGrpSpPr>
            <a:grpSpLocks/>
          </p:cNvGrpSpPr>
          <p:nvPr/>
        </p:nvGrpSpPr>
        <p:grpSpPr bwMode="auto">
          <a:xfrm flipH="1">
            <a:off x="6019800" y="5181600"/>
            <a:ext cx="1663700" cy="1427163"/>
            <a:chOff x="144" y="869"/>
            <a:chExt cx="1048" cy="899"/>
          </a:xfrm>
        </p:grpSpPr>
        <p:sp>
          <p:nvSpPr>
            <p:cNvPr id="4173" name="Freeform 77"/>
            <p:cNvSpPr>
              <a:spLocks/>
            </p:cNvSpPr>
            <p:nvPr/>
          </p:nvSpPr>
          <p:spPr bwMode="auto">
            <a:xfrm>
              <a:off x="152" y="1340"/>
              <a:ext cx="406" cy="315"/>
            </a:xfrm>
            <a:custGeom>
              <a:avLst/>
              <a:gdLst/>
              <a:ahLst/>
              <a:cxnLst>
                <a:cxn ang="0">
                  <a:pos x="1200" y="497"/>
                </a:cxn>
                <a:cxn ang="0">
                  <a:pos x="1011" y="792"/>
                </a:cxn>
                <a:cxn ang="0">
                  <a:pos x="884" y="871"/>
                </a:cxn>
                <a:cxn ang="0">
                  <a:pos x="827" y="796"/>
                </a:cxn>
                <a:cxn ang="0">
                  <a:pos x="815" y="661"/>
                </a:cxn>
                <a:cxn ang="0">
                  <a:pos x="642" y="867"/>
                </a:cxn>
                <a:cxn ang="0">
                  <a:pos x="542" y="876"/>
                </a:cxn>
                <a:cxn ang="0">
                  <a:pos x="478" y="724"/>
                </a:cxn>
                <a:cxn ang="0">
                  <a:pos x="247" y="944"/>
                </a:cxn>
                <a:cxn ang="0">
                  <a:pos x="201" y="881"/>
                </a:cxn>
                <a:cxn ang="0">
                  <a:pos x="243" y="770"/>
                </a:cxn>
                <a:cxn ang="0">
                  <a:pos x="64" y="792"/>
                </a:cxn>
                <a:cxn ang="0">
                  <a:pos x="0" y="698"/>
                </a:cxn>
                <a:cxn ang="0">
                  <a:pos x="37" y="608"/>
                </a:cxn>
                <a:cxn ang="0">
                  <a:pos x="117" y="533"/>
                </a:cxn>
                <a:cxn ang="0">
                  <a:pos x="83" y="450"/>
                </a:cxn>
                <a:cxn ang="0">
                  <a:pos x="152" y="392"/>
                </a:cxn>
                <a:cxn ang="0">
                  <a:pos x="421" y="323"/>
                </a:cxn>
                <a:cxn ang="0">
                  <a:pos x="384" y="228"/>
                </a:cxn>
                <a:cxn ang="0">
                  <a:pos x="478" y="149"/>
                </a:cxn>
                <a:cxn ang="0">
                  <a:pos x="790" y="169"/>
                </a:cxn>
                <a:cxn ang="0">
                  <a:pos x="789" y="34"/>
                </a:cxn>
                <a:cxn ang="0">
                  <a:pos x="896" y="0"/>
                </a:cxn>
                <a:cxn ang="0">
                  <a:pos x="1148" y="159"/>
                </a:cxn>
                <a:cxn ang="0">
                  <a:pos x="1216" y="328"/>
                </a:cxn>
                <a:cxn ang="0">
                  <a:pos x="1200" y="497"/>
                </a:cxn>
                <a:cxn ang="0">
                  <a:pos x="1200" y="497"/>
                </a:cxn>
                <a:cxn ang="0">
                  <a:pos x="1200" y="497"/>
                </a:cxn>
              </a:cxnLst>
              <a:rect l="0" t="0" r="r" b="b"/>
              <a:pathLst>
                <a:path w="1216" h="944">
                  <a:moveTo>
                    <a:pt x="1200" y="497"/>
                  </a:moveTo>
                  <a:lnTo>
                    <a:pt x="1011" y="792"/>
                  </a:lnTo>
                  <a:lnTo>
                    <a:pt x="884" y="871"/>
                  </a:lnTo>
                  <a:lnTo>
                    <a:pt x="827" y="796"/>
                  </a:lnTo>
                  <a:lnTo>
                    <a:pt x="815" y="661"/>
                  </a:lnTo>
                  <a:lnTo>
                    <a:pt x="642" y="867"/>
                  </a:lnTo>
                  <a:lnTo>
                    <a:pt x="542" y="876"/>
                  </a:lnTo>
                  <a:lnTo>
                    <a:pt x="478" y="724"/>
                  </a:lnTo>
                  <a:lnTo>
                    <a:pt x="247" y="944"/>
                  </a:lnTo>
                  <a:lnTo>
                    <a:pt x="201" y="881"/>
                  </a:lnTo>
                  <a:lnTo>
                    <a:pt x="243" y="770"/>
                  </a:lnTo>
                  <a:lnTo>
                    <a:pt x="64" y="792"/>
                  </a:lnTo>
                  <a:lnTo>
                    <a:pt x="0" y="698"/>
                  </a:lnTo>
                  <a:lnTo>
                    <a:pt x="37" y="608"/>
                  </a:lnTo>
                  <a:lnTo>
                    <a:pt x="117" y="533"/>
                  </a:lnTo>
                  <a:lnTo>
                    <a:pt x="83" y="450"/>
                  </a:lnTo>
                  <a:lnTo>
                    <a:pt x="152" y="392"/>
                  </a:lnTo>
                  <a:lnTo>
                    <a:pt x="421" y="323"/>
                  </a:lnTo>
                  <a:lnTo>
                    <a:pt x="384" y="228"/>
                  </a:lnTo>
                  <a:lnTo>
                    <a:pt x="478" y="149"/>
                  </a:lnTo>
                  <a:lnTo>
                    <a:pt x="790" y="169"/>
                  </a:lnTo>
                  <a:lnTo>
                    <a:pt x="789" y="34"/>
                  </a:lnTo>
                  <a:lnTo>
                    <a:pt x="896" y="0"/>
                  </a:lnTo>
                  <a:lnTo>
                    <a:pt x="1148" y="159"/>
                  </a:lnTo>
                  <a:lnTo>
                    <a:pt x="1216" y="328"/>
                  </a:lnTo>
                  <a:lnTo>
                    <a:pt x="1200" y="497"/>
                  </a:lnTo>
                  <a:lnTo>
                    <a:pt x="1200" y="497"/>
                  </a:lnTo>
                  <a:lnTo>
                    <a:pt x="1200" y="497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auto">
            <a:xfrm>
              <a:off x="228" y="1475"/>
              <a:ext cx="115" cy="86"/>
            </a:xfrm>
            <a:custGeom>
              <a:avLst/>
              <a:gdLst/>
              <a:ahLst/>
              <a:cxnLst>
                <a:cxn ang="0">
                  <a:pos x="242" y="67"/>
                </a:cxn>
                <a:cxn ang="0">
                  <a:pos x="173" y="81"/>
                </a:cxn>
                <a:cxn ang="0">
                  <a:pos x="103" y="96"/>
                </a:cxn>
                <a:cxn ang="0">
                  <a:pos x="62" y="109"/>
                </a:cxn>
                <a:cxn ang="0">
                  <a:pos x="22" y="121"/>
                </a:cxn>
                <a:cxn ang="0">
                  <a:pos x="0" y="113"/>
                </a:cxn>
                <a:cxn ang="0">
                  <a:pos x="0" y="102"/>
                </a:cxn>
                <a:cxn ang="0">
                  <a:pos x="10" y="93"/>
                </a:cxn>
                <a:cxn ang="0">
                  <a:pos x="30" y="83"/>
                </a:cxn>
                <a:cxn ang="0">
                  <a:pos x="66" y="71"/>
                </a:cxn>
                <a:cxn ang="0">
                  <a:pos x="110" y="57"/>
                </a:cxn>
                <a:cxn ang="0">
                  <a:pos x="160" y="43"/>
                </a:cxn>
                <a:cxn ang="0">
                  <a:pos x="210" y="28"/>
                </a:cxn>
                <a:cxn ang="0">
                  <a:pos x="255" y="15"/>
                </a:cxn>
                <a:cxn ang="0">
                  <a:pos x="314" y="0"/>
                </a:cxn>
                <a:cxn ang="0">
                  <a:pos x="345" y="3"/>
                </a:cxn>
                <a:cxn ang="0">
                  <a:pos x="346" y="27"/>
                </a:cxn>
                <a:cxn ang="0">
                  <a:pos x="338" y="44"/>
                </a:cxn>
                <a:cxn ang="0">
                  <a:pos x="326" y="64"/>
                </a:cxn>
                <a:cxn ang="0">
                  <a:pos x="310" y="86"/>
                </a:cxn>
                <a:cxn ang="0">
                  <a:pos x="290" y="109"/>
                </a:cxn>
                <a:cxn ang="0">
                  <a:pos x="269" y="133"/>
                </a:cxn>
                <a:cxn ang="0">
                  <a:pos x="258" y="145"/>
                </a:cxn>
                <a:cxn ang="0">
                  <a:pos x="248" y="157"/>
                </a:cxn>
                <a:cxn ang="0">
                  <a:pos x="236" y="168"/>
                </a:cxn>
                <a:cxn ang="0">
                  <a:pos x="226" y="178"/>
                </a:cxn>
                <a:cxn ang="0">
                  <a:pos x="205" y="200"/>
                </a:cxn>
                <a:cxn ang="0">
                  <a:pos x="187" y="217"/>
                </a:cxn>
                <a:cxn ang="0">
                  <a:pos x="172" y="232"/>
                </a:cxn>
                <a:cxn ang="0">
                  <a:pos x="154" y="247"/>
                </a:cxn>
                <a:cxn ang="0">
                  <a:pos x="123" y="256"/>
                </a:cxn>
                <a:cxn ang="0">
                  <a:pos x="100" y="243"/>
                </a:cxn>
                <a:cxn ang="0">
                  <a:pos x="97" y="212"/>
                </a:cxn>
                <a:cxn ang="0">
                  <a:pos x="108" y="189"/>
                </a:cxn>
                <a:cxn ang="0">
                  <a:pos x="129" y="164"/>
                </a:cxn>
                <a:cxn ang="0">
                  <a:pos x="143" y="151"/>
                </a:cxn>
                <a:cxn ang="0">
                  <a:pos x="156" y="139"/>
                </a:cxn>
                <a:cxn ang="0">
                  <a:pos x="170" y="127"/>
                </a:cxn>
                <a:cxn ang="0">
                  <a:pos x="186" y="115"/>
                </a:cxn>
                <a:cxn ang="0">
                  <a:pos x="200" y="103"/>
                </a:cxn>
                <a:cxn ang="0">
                  <a:pos x="214" y="92"/>
                </a:cxn>
                <a:cxn ang="0">
                  <a:pos x="229" y="80"/>
                </a:cxn>
                <a:cxn ang="0">
                  <a:pos x="242" y="67"/>
                </a:cxn>
                <a:cxn ang="0">
                  <a:pos x="242" y="67"/>
                </a:cxn>
              </a:cxnLst>
              <a:rect l="0" t="0" r="r" b="b"/>
              <a:pathLst>
                <a:path w="346" h="256">
                  <a:moveTo>
                    <a:pt x="242" y="67"/>
                  </a:moveTo>
                  <a:lnTo>
                    <a:pt x="173" y="81"/>
                  </a:lnTo>
                  <a:lnTo>
                    <a:pt x="103" y="96"/>
                  </a:lnTo>
                  <a:lnTo>
                    <a:pt x="62" y="109"/>
                  </a:lnTo>
                  <a:lnTo>
                    <a:pt x="22" y="121"/>
                  </a:lnTo>
                  <a:lnTo>
                    <a:pt x="0" y="113"/>
                  </a:lnTo>
                  <a:lnTo>
                    <a:pt x="0" y="102"/>
                  </a:lnTo>
                  <a:lnTo>
                    <a:pt x="10" y="93"/>
                  </a:lnTo>
                  <a:lnTo>
                    <a:pt x="30" y="83"/>
                  </a:lnTo>
                  <a:lnTo>
                    <a:pt x="66" y="71"/>
                  </a:lnTo>
                  <a:lnTo>
                    <a:pt x="110" y="57"/>
                  </a:lnTo>
                  <a:lnTo>
                    <a:pt x="160" y="43"/>
                  </a:lnTo>
                  <a:lnTo>
                    <a:pt x="210" y="28"/>
                  </a:lnTo>
                  <a:lnTo>
                    <a:pt x="255" y="15"/>
                  </a:lnTo>
                  <a:lnTo>
                    <a:pt x="314" y="0"/>
                  </a:lnTo>
                  <a:lnTo>
                    <a:pt x="345" y="3"/>
                  </a:lnTo>
                  <a:lnTo>
                    <a:pt x="346" y="27"/>
                  </a:lnTo>
                  <a:lnTo>
                    <a:pt x="338" y="44"/>
                  </a:lnTo>
                  <a:lnTo>
                    <a:pt x="326" y="64"/>
                  </a:lnTo>
                  <a:lnTo>
                    <a:pt x="310" y="86"/>
                  </a:lnTo>
                  <a:lnTo>
                    <a:pt x="290" y="109"/>
                  </a:lnTo>
                  <a:lnTo>
                    <a:pt x="269" y="133"/>
                  </a:lnTo>
                  <a:lnTo>
                    <a:pt x="258" y="145"/>
                  </a:lnTo>
                  <a:lnTo>
                    <a:pt x="248" y="157"/>
                  </a:lnTo>
                  <a:lnTo>
                    <a:pt x="236" y="168"/>
                  </a:lnTo>
                  <a:lnTo>
                    <a:pt x="226" y="178"/>
                  </a:lnTo>
                  <a:lnTo>
                    <a:pt x="205" y="200"/>
                  </a:lnTo>
                  <a:lnTo>
                    <a:pt x="187" y="217"/>
                  </a:lnTo>
                  <a:lnTo>
                    <a:pt x="172" y="232"/>
                  </a:lnTo>
                  <a:lnTo>
                    <a:pt x="154" y="247"/>
                  </a:lnTo>
                  <a:lnTo>
                    <a:pt x="123" y="256"/>
                  </a:lnTo>
                  <a:lnTo>
                    <a:pt x="100" y="243"/>
                  </a:lnTo>
                  <a:lnTo>
                    <a:pt x="97" y="212"/>
                  </a:lnTo>
                  <a:lnTo>
                    <a:pt x="108" y="189"/>
                  </a:lnTo>
                  <a:lnTo>
                    <a:pt x="129" y="164"/>
                  </a:lnTo>
                  <a:lnTo>
                    <a:pt x="143" y="151"/>
                  </a:lnTo>
                  <a:lnTo>
                    <a:pt x="156" y="139"/>
                  </a:lnTo>
                  <a:lnTo>
                    <a:pt x="170" y="127"/>
                  </a:lnTo>
                  <a:lnTo>
                    <a:pt x="186" y="115"/>
                  </a:lnTo>
                  <a:lnTo>
                    <a:pt x="200" y="103"/>
                  </a:lnTo>
                  <a:lnTo>
                    <a:pt x="214" y="92"/>
                  </a:lnTo>
                  <a:lnTo>
                    <a:pt x="229" y="80"/>
                  </a:lnTo>
                  <a:lnTo>
                    <a:pt x="242" y="67"/>
                  </a:lnTo>
                  <a:lnTo>
                    <a:pt x="242" y="67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auto">
            <a:xfrm>
              <a:off x="337" y="1427"/>
              <a:ext cx="12" cy="14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5" y="19"/>
                </a:cxn>
                <a:cxn ang="0">
                  <a:pos x="18" y="6"/>
                </a:cxn>
                <a:cxn ang="0">
                  <a:pos x="31" y="0"/>
                </a:cxn>
                <a:cxn ang="0">
                  <a:pos x="37" y="8"/>
                </a:cxn>
                <a:cxn ang="0">
                  <a:pos x="30" y="43"/>
                </a:cxn>
                <a:cxn ang="0">
                  <a:pos x="0" y="32"/>
                </a:cxn>
                <a:cxn ang="0">
                  <a:pos x="0" y="32"/>
                </a:cxn>
              </a:cxnLst>
              <a:rect l="0" t="0" r="r" b="b"/>
              <a:pathLst>
                <a:path w="37" h="43">
                  <a:moveTo>
                    <a:pt x="0" y="32"/>
                  </a:moveTo>
                  <a:lnTo>
                    <a:pt x="5" y="19"/>
                  </a:lnTo>
                  <a:lnTo>
                    <a:pt x="18" y="6"/>
                  </a:lnTo>
                  <a:lnTo>
                    <a:pt x="31" y="0"/>
                  </a:lnTo>
                  <a:lnTo>
                    <a:pt x="37" y="8"/>
                  </a:lnTo>
                  <a:lnTo>
                    <a:pt x="30" y="43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auto">
            <a:xfrm>
              <a:off x="333" y="1425"/>
              <a:ext cx="91" cy="112"/>
            </a:xfrm>
            <a:custGeom>
              <a:avLst/>
              <a:gdLst/>
              <a:ahLst/>
              <a:cxnLst>
                <a:cxn ang="0">
                  <a:pos x="204" y="115"/>
                </a:cxn>
                <a:cxn ang="0">
                  <a:pos x="162" y="103"/>
                </a:cxn>
                <a:cxn ang="0">
                  <a:pos x="106" y="84"/>
                </a:cxn>
                <a:cxn ang="0">
                  <a:pos x="53" y="64"/>
                </a:cxn>
                <a:cxn ang="0">
                  <a:pos x="16" y="45"/>
                </a:cxn>
                <a:cxn ang="0">
                  <a:pos x="0" y="26"/>
                </a:cxn>
                <a:cxn ang="0">
                  <a:pos x="0" y="9"/>
                </a:cxn>
                <a:cxn ang="0">
                  <a:pos x="12" y="0"/>
                </a:cxn>
                <a:cxn ang="0">
                  <a:pos x="36" y="3"/>
                </a:cxn>
                <a:cxn ang="0">
                  <a:pos x="90" y="21"/>
                </a:cxn>
                <a:cxn ang="0">
                  <a:pos x="142" y="35"/>
                </a:cxn>
                <a:cxn ang="0">
                  <a:pos x="249" y="61"/>
                </a:cxn>
                <a:cxn ang="0">
                  <a:pos x="269" y="73"/>
                </a:cxn>
                <a:cxn ang="0">
                  <a:pos x="273" y="97"/>
                </a:cxn>
                <a:cxn ang="0">
                  <a:pos x="262" y="153"/>
                </a:cxn>
                <a:cxn ang="0">
                  <a:pos x="246" y="209"/>
                </a:cxn>
                <a:cxn ang="0">
                  <a:pos x="236" y="238"/>
                </a:cxn>
                <a:cxn ang="0">
                  <a:pos x="225" y="265"/>
                </a:cxn>
                <a:cxn ang="0">
                  <a:pos x="213" y="291"/>
                </a:cxn>
                <a:cxn ang="0">
                  <a:pos x="202" y="316"/>
                </a:cxn>
                <a:cxn ang="0">
                  <a:pos x="191" y="330"/>
                </a:cxn>
                <a:cxn ang="0">
                  <a:pos x="179" y="338"/>
                </a:cxn>
                <a:cxn ang="0">
                  <a:pos x="153" y="336"/>
                </a:cxn>
                <a:cxn ang="0">
                  <a:pos x="134" y="317"/>
                </a:cxn>
                <a:cxn ang="0">
                  <a:pos x="130" y="303"/>
                </a:cxn>
                <a:cxn ang="0">
                  <a:pos x="133" y="286"/>
                </a:cxn>
                <a:cxn ang="0">
                  <a:pos x="153" y="226"/>
                </a:cxn>
                <a:cxn ang="0">
                  <a:pos x="165" y="197"/>
                </a:cxn>
                <a:cxn ang="0">
                  <a:pos x="179" y="171"/>
                </a:cxn>
                <a:cxn ang="0">
                  <a:pos x="193" y="144"/>
                </a:cxn>
                <a:cxn ang="0">
                  <a:pos x="204" y="115"/>
                </a:cxn>
                <a:cxn ang="0">
                  <a:pos x="204" y="115"/>
                </a:cxn>
              </a:cxnLst>
              <a:rect l="0" t="0" r="r" b="b"/>
              <a:pathLst>
                <a:path w="273" h="338">
                  <a:moveTo>
                    <a:pt x="204" y="115"/>
                  </a:moveTo>
                  <a:lnTo>
                    <a:pt x="162" y="103"/>
                  </a:lnTo>
                  <a:lnTo>
                    <a:pt x="106" y="84"/>
                  </a:lnTo>
                  <a:lnTo>
                    <a:pt x="53" y="64"/>
                  </a:lnTo>
                  <a:lnTo>
                    <a:pt x="16" y="45"/>
                  </a:lnTo>
                  <a:lnTo>
                    <a:pt x="0" y="26"/>
                  </a:lnTo>
                  <a:lnTo>
                    <a:pt x="0" y="9"/>
                  </a:lnTo>
                  <a:lnTo>
                    <a:pt x="12" y="0"/>
                  </a:lnTo>
                  <a:lnTo>
                    <a:pt x="36" y="3"/>
                  </a:lnTo>
                  <a:lnTo>
                    <a:pt x="90" y="21"/>
                  </a:lnTo>
                  <a:lnTo>
                    <a:pt x="142" y="35"/>
                  </a:lnTo>
                  <a:lnTo>
                    <a:pt x="249" y="61"/>
                  </a:lnTo>
                  <a:lnTo>
                    <a:pt x="269" y="73"/>
                  </a:lnTo>
                  <a:lnTo>
                    <a:pt x="273" y="97"/>
                  </a:lnTo>
                  <a:lnTo>
                    <a:pt x="262" y="153"/>
                  </a:lnTo>
                  <a:lnTo>
                    <a:pt x="246" y="209"/>
                  </a:lnTo>
                  <a:lnTo>
                    <a:pt x="236" y="238"/>
                  </a:lnTo>
                  <a:lnTo>
                    <a:pt x="225" y="265"/>
                  </a:lnTo>
                  <a:lnTo>
                    <a:pt x="213" y="291"/>
                  </a:lnTo>
                  <a:lnTo>
                    <a:pt x="202" y="316"/>
                  </a:lnTo>
                  <a:lnTo>
                    <a:pt x="191" y="330"/>
                  </a:lnTo>
                  <a:lnTo>
                    <a:pt x="179" y="338"/>
                  </a:lnTo>
                  <a:lnTo>
                    <a:pt x="153" y="336"/>
                  </a:lnTo>
                  <a:lnTo>
                    <a:pt x="134" y="317"/>
                  </a:lnTo>
                  <a:lnTo>
                    <a:pt x="130" y="303"/>
                  </a:lnTo>
                  <a:lnTo>
                    <a:pt x="133" y="286"/>
                  </a:lnTo>
                  <a:lnTo>
                    <a:pt x="153" y="226"/>
                  </a:lnTo>
                  <a:lnTo>
                    <a:pt x="165" y="197"/>
                  </a:lnTo>
                  <a:lnTo>
                    <a:pt x="179" y="171"/>
                  </a:lnTo>
                  <a:lnTo>
                    <a:pt x="193" y="144"/>
                  </a:lnTo>
                  <a:lnTo>
                    <a:pt x="204" y="115"/>
                  </a:lnTo>
                  <a:lnTo>
                    <a:pt x="204" y="115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auto">
            <a:xfrm>
              <a:off x="447" y="1404"/>
              <a:ext cx="76" cy="119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07" y="15"/>
                </a:cxn>
                <a:cxn ang="0">
                  <a:pos x="189" y="50"/>
                </a:cxn>
                <a:cxn ang="0">
                  <a:pos x="214" y="75"/>
                </a:cxn>
                <a:cxn ang="0">
                  <a:pos x="226" y="103"/>
                </a:cxn>
                <a:cxn ang="0">
                  <a:pos x="228" y="135"/>
                </a:cxn>
                <a:cxn ang="0">
                  <a:pos x="221" y="168"/>
                </a:cxn>
                <a:cxn ang="0">
                  <a:pos x="209" y="201"/>
                </a:cxn>
                <a:cxn ang="0">
                  <a:pos x="194" y="234"/>
                </a:cxn>
                <a:cxn ang="0">
                  <a:pos x="179" y="264"/>
                </a:cxn>
                <a:cxn ang="0">
                  <a:pos x="164" y="291"/>
                </a:cxn>
                <a:cxn ang="0">
                  <a:pos x="149" y="328"/>
                </a:cxn>
                <a:cxn ang="0">
                  <a:pos x="139" y="345"/>
                </a:cxn>
                <a:cxn ang="0">
                  <a:pos x="126" y="354"/>
                </a:cxn>
                <a:cxn ang="0">
                  <a:pos x="96" y="357"/>
                </a:cxn>
                <a:cxn ang="0">
                  <a:pos x="74" y="339"/>
                </a:cxn>
                <a:cxn ang="0">
                  <a:pos x="69" y="306"/>
                </a:cxn>
                <a:cxn ang="0">
                  <a:pos x="81" y="273"/>
                </a:cxn>
                <a:cxn ang="0">
                  <a:pos x="90" y="258"/>
                </a:cxn>
                <a:cxn ang="0">
                  <a:pos x="100" y="242"/>
                </a:cxn>
                <a:cxn ang="0">
                  <a:pos x="111" y="227"/>
                </a:cxn>
                <a:cxn ang="0">
                  <a:pos x="121" y="213"/>
                </a:cxn>
                <a:cxn ang="0">
                  <a:pos x="142" y="184"/>
                </a:cxn>
                <a:cxn ang="0">
                  <a:pos x="169" y="135"/>
                </a:cxn>
                <a:cxn ang="0">
                  <a:pos x="171" y="125"/>
                </a:cxn>
                <a:cxn ang="0">
                  <a:pos x="169" y="115"/>
                </a:cxn>
                <a:cxn ang="0">
                  <a:pos x="156" y="98"/>
                </a:cxn>
                <a:cxn ang="0">
                  <a:pos x="138" y="87"/>
                </a:cxn>
                <a:cxn ang="0">
                  <a:pos x="120" y="76"/>
                </a:cxn>
                <a:cxn ang="0">
                  <a:pos x="86" y="59"/>
                </a:cxn>
                <a:cxn ang="0">
                  <a:pos x="50" y="45"/>
                </a:cxn>
                <a:cxn ang="0">
                  <a:pos x="12" y="31"/>
                </a:cxn>
                <a:cxn ang="0">
                  <a:pos x="1" y="22"/>
                </a:cxn>
                <a:cxn ang="0">
                  <a:pos x="0" y="12"/>
                </a:cxn>
                <a:cxn ang="0">
                  <a:pos x="6" y="2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28" h="357">
                  <a:moveTo>
                    <a:pt x="19" y="0"/>
                  </a:moveTo>
                  <a:lnTo>
                    <a:pt x="107" y="15"/>
                  </a:lnTo>
                  <a:lnTo>
                    <a:pt x="189" y="50"/>
                  </a:lnTo>
                  <a:lnTo>
                    <a:pt x="214" y="75"/>
                  </a:lnTo>
                  <a:lnTo>
                    <a:pt x="226" y="103"/>
                  </a:lnTo>
                  <a:lnTo>
                    <a:pt x="228" y="135"/>
                  </a:lnTo>
                  <a:lnTo>
                    <a:pt x="221" y="168"/>
                  </a:lnTo>
                  <a:lnTo>
                    <a:pt x="209" y="201"/>
                  </a:lnTo>
                  <a:lnTo>
                    <a:pt x="194" y="234"/>
                  </a:lnTo>
                  <a:lnTo>
                    <a:pt x="179" y="264"/>
                  </a:lnTo>
                  <a:lnTo>
                    <a:pt x="164" y="291"/>
                  </a:lnTo>
                  <a:lnTo>
                    <a:pt x="149" y="328"/>
                  </a:lnTo>
                  <a:lnTo>
                    <a:pt x="139" y="345"/>
                  </a:lnTo>
                  <a:lnTo>
                    <a:pt x="126" y="354"/>
                  </a:lnTo>
                  <a:lnTo>
                    <a:pt x="96" y="357"/>
                  </a:lnTo>
                  <a:lnTo>
                    <a:pt x="74" y="339"/>
                  </a:lnTo>
                  <a:lnTo>
                    <a:pt x="69" y="306"/>
                  </a:lnTo>
                  <a:lnTo>
                    <a:pt x="81" y="273"/>
                  </a:lnTo>
                  <a:lnTo>
                    <a:pt x="90" y="258"/>
                  </a:lnTo>
                  <a:lnTo>
                    <a:pt x="100" y="242"/>
                  </a:lnTo>
                  <a:lnTo>
                    <a:pt x="111" y="227"/>
                  </a:lnTo>
                  <a:lnTo>
                    <a:pt x="121" y="213"/>
                  </a:lnTo>
                  <a:lnTo>
                    <a:pt x="142" y="184"/>
                  </a:lnTo>
                  <a:lnTo>
                    <a:pt x="169" y="135"/>
                  </a:lnTo>
                  <a:lnTo>
                    <a:pt x="171" y="125"/>
                  </a:lnTo>
                  <a:lnTo>
                    <a:pt x="169" y="115"/>
                  </a:lnTo>
                  <a:lnTo>
                    <a:pt x="156" y="98"/>
                  </a:lnTo>
                  <a:lnTo>
                    <a:pt x="138" y="87"/>
                  </a:lnTo>
                  <a:lnTo>
                    <a:pt x="120" y="76"/>
                  </a:lnTo>
                  <a:lnTo>
                    <a:pt x="86" y="59"/>
                  </a:lnTo>
                  <a:lnTo>
                    <a:pt x="50" y="45"/>
                  </a:lnTo>
                  <a:lnTo>
                    <a:pt x="12" y="31"/>
                  </a:lnTo>
                  <a:lnTo>
                    <a:pt x="1" y="22"/>
                  </a:lnTo>
                  <a:lnTo>
                    <a:pt x="0" y="12"/>
                  </a:lnTo>
                  <a:lnTo>
                    <a:pt x="6" y="2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auto">
            <a:xfrm>
              <a:off x="387" y="877"/>
              <a:ext cx="278" cy="421"/>
            </a:xfrm>
            <a:custGeom>
              <a:avLst/>
              <a:gdLst/>
              <a:ahLst/>
              <a:cxnLst>
                <a:cxn ang="0">
                  <a:pos x="568" y="1228"/>
                </a:cxn>
                <a:cxn ang="0">
                  <a:pos x="684" y="1113"/>
                </a:cxn>
                <a:cxn ang="0">
                  <a:pos x="832" y="821"/>
                </a:cxn>
                <a:cxn ang="0">
                  <a:pos x="800" y="701"/>
                </a:cxn>
                <a:cxn ang="0">
                  <a:pos x="701" y="689"/>
                </a:cxn>
                <a:cxn ang="0">
                  <a:pos x="648" y="706"/>
                </a:cxn>
                <a:cxn ang="0">
                  <a:pos x="689" y="495"/>
                </a:cxn>
                <a:cxn ang="0">
                  <a:pos x="658" y="383"/>
                </a:cxn>
                <a:cxn ang="0">
                  <a:pos x="479" y="443"/>
                </a:cxn>
                <a:cxn ang="0">
                  <a:pos x="569" y="225"/>
                </a:cxn>
                <a:cxn ang="0">
                  <a:pos x="568" y="85"/>
                </a:cxn>
                <a:cxn ang="0">
                  <a:pos x="417" y="168"/>
                </a:cxn>
                <a:cxn ang="0">
                  <a:pos x="337" y="5"/>
                </a:cxn>
                <a:cxn ang="0">
                  <a:pos x="248" y="0"/>
                </a:cxn>
                <a:cxn ang="0">
                  <a:pos x="174" y="116"/>
                </a:cxn>
                <a:cxn ang="0">
                  <a:pos x="174" y="179"/>
                </a:cxn>
                <a:cxn ang="0">
                  <a:pos x="94" y="195"/>
                </a:cxn>
                <a:cxn ang="0">
                  <a:pos x="63" y="253"/>
                </a:cxn>
                <a:cxn ang="0">
                  <a:pos x="117" y="457"/>
                </a:cxn>
                <a:cxn ang="0">
                  <a:pos x="132" y="585"/>
                </a:cxn>
                <a:cxn ang="0">
                  <a:pos x="31" y="575"/>
                </a:cxn>
                <a:cxn ang="0">
                  <a:pos x="0" y="649"/>
                </a:cxn>
                <a:cxn ang="0">
                  <a:pos x="53" y="775"/>
                </a:cxn>
                <a:cxn ang="0">
                  <a:pos x="174" y="958"/>
                </a:cxn>
                <a:cxn ang="0">
                  <a:pos x="59" y="1032"/>
                </a:cxn>
                <a:cxn ang="0">
                  <a:pos x="96" y="1123"/>
                </a:cxn>
                <a:cxn ang="0">
                  <a:pos x="363" y="1264"/>
                </a:cxn>
                <a:cxn ang="0">
                  <a:pos x="568" y="1228"/>
                </a:cxn>
                <a:cxn ang="0">
                  <a:pos x="568" y="1228"/>
                </a:cxn>
                <a:cxn ang="0">
                  <a:pos x="568" y="1228"/>
                </a:cxn>
              </a:cxnLst>
              <a:rect l="0" t="0" r="r" b="b"/>
              <a:pathLst>
                <a:path w="832" h="1264">
                  <a:moveTo>
                    <a:pt x="568" y="1228"/>
                  </a:moveTo>
                  <a:lnTo>
                    <a:pt x="684" y="1113"/>
                  </a:lnTo>
                  <a:lnTo>
                    <a:pt x="832" y="821"/>
                  </a:lnTo>
                  <a:lnTo>
                    <a:pt x="800" y="701"/>
                  </a:lnTo>
                  <a:lnTo>
                    <a:pt x="701" y="689"/>
                  </a:lnTo>
                  <a:lnTo>
                    <a:pt x="648" y="706"/>
                  </a:lnTo>
                  <a:lnTo>
                    <a:pt x="689" y="495"/>
                  </a:lnTo>
                  <a:lnTo>
                    <a:pt x="658" y="383"/>
                  </a:lnTo>
                  <a:lnTo>
                    <a:pt x="479" y="443"/>
                  </a:lnTo>
                  <a:lnTo>
                    <a:pt x="569" y="225"/>
                  </a:lnTo>
                  <a:lnTo>
                    <a:pt x="568" y="85"/>
                  </a:lnTo>
                  <a:lnTo>
                    <a:pt x="417" y="168"/>
                  </a:lnTo>
                  <a:lnTo>
                    <a:pt x="337" y="5"/>
                  </a:lnTo>
                  <a:lnTo>
                    <a:pt x="248" y="0"/>
                  </a:lnTo>
                  <a:lnTo>
                    <a:pt x="174" y="116"/>
                  </a:lnTo>
                  <a:lnTo>
                    <a:pt x="174" y="179"/>
                  </a:lnTo>
                  <a:lnTo>
                    <a:pt x="94" y="195"/>
                  </a:lnTo>
                  <a:lnTo>
                    <a:pt x="63" y="253"/>
                  </a:lnTo>
                  <a:lnTo>
                    <a:pt x="117" y="457"/>
                  </a:lnTo>
                  <a:lnTo>
                    <a:pt x="132" y="585"/>
                  </a:lnTo>
                  <a:lnTo>
                    <a:pt x="31" y="575"/>
                  </a:lnTo>
                  <a:lnTo>
                    <a:pt x="0" y="649"/>
                  </a:lnTo>
                  <a:lnTo>
                    <a:pt x="53" y="775"/>
                  </a:lnTo>
                  <a:lnTo>
                    <a:pt x="174" y="958"/>
                  </a:lnTo>
                  <a:lnTo>
                    <a:pt x="59" y="1032"/>
                  </a:lnTo>
                  <a:lnTo>
                    <a:pt x="96" y="1123"/>
                  </a:lnTo>
                  <a:lnTo>
                    <a:pt x="363" y="1264"/>
                  </a:lnTo>
                  <a:lnTo>
                    <a:pt x="568" y="1228"/>
                  </a:lnTo>
                  <a:lnTo>
                    <a:pt x="568" y="1228"/>
                  </a:lnTo>
                  <a:lnTo>
                    <a:pt x="568" y="1228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auto">
            <a:xfrm>
              <a:off x="433" y="964"/>
              <a:ext cx="101" cy="96"/>
            </a:xfrm>
            <a:custGeom>
              <a:avLst/>
              <a:gdLst/>
              <a:ahLst/>
              <a:cxnLst>
                <a:cxn ang="0">
                  <a:pos x="138" y="224"/>
                </a:cxn>
                <a:cxn ang="0">
                  <a:pos x="146" y="221"/>
                </a:cxn>
                <a:cxn ang="0">
                  <a:pos x="159" y="197"/>
                </a:cxn>
                <a:cxn ang="0">
                  <a:pos x="174" y="170"/>
                </a:cxn>
                <a:cxn ang="0">
                  <a:pos x="191" y="142"/>
                </a:cxn>
                <a:cxn ang="0">
                  <a:pos x="207" y="112"/>
                </a:cxn>
                <a:cxn ang="0">
                  <a:pos x="225" y="83"/>
                </a:cxn>
                <a:cxn ang="0">
                  <a:pos x="243" y="55"/>
                </a:cxn>
                <a:cxn ang="0">
                  <a:pos x="259" y="30"/>
                </a:cxn>
                <a:cxn ang="0">
                  <a:pos x="274" y="8"/>
                </a:cxn>
                <a:cxn ang="0">
                  <a:pos x="285" y="0"/>
                </a:cxn>
                <a:cxn ang="0">
                  <a:pos x="295" y="1"/>
                </a:cxn>
                <a:cxn ang="0">
                  <a:pos x="301" y="23"/>
                </a:cxn>
                <a:cxn ang="0">
                  <a:pos x="294" y="44"/>
                </a:cxn>
                <a:cxn ang="0">
                  <a:pos x="282" y="74"/>
                </a:cxn>
                <a:cxn ang="0">
                  <a:pos x="268" y="109"/>
                </a:cxn>
                <a:cxn ang="0">
                  <a:pos x="254" y="147"/>
                </a:cxn>
                <a:cxn ang="0">
                  <a:pos x="238" y="186"/>
                </a:cxn>
                <a:cxn ang="0">
                  <a:pos x="224" y="220"/>
                </a:cxn>
                <a:cxn ang="0">
                  <a:pos x="212" y="246"/>
                </a:cxn>
                <a:cxn ang="0">
                  <a:pos x="204" y="263"/>
                </a:cxn>
                <a:cxn ang="0">
                  <a:pos x="196" y="272"/>
                </a:cxn>
                <a:cxn ang="0">
                  <a:pos x="185" y="280"/>
                </a:cxn>
                <a:cxn ang="0">
                  <a:pos x="147" y="287"/>
                </a:cxn>
                <a:cxn ang="0">
                  <a:pos x="110" y="278"/>
                </a:cxn>
                <a:cxn ang="0">
                  <a:pos x="81" y="240"/>
                </a:cxn>
                <a:cxn ang="0">
                  <a:pos x="65" y="206"/>
                </a:cxn>
                <a:cxn ang="0">
                  <a:pos x="47" y="165"/>
                </a:cxn>
                <a:cxn ang="0">
                  <a:pos x="30" y="125"/>
                </a:cxn>
                <a:cxn ang="0">
                  <a:pos x="16" y="86"/>
                </a:cxn>
                <a:cxn ang="0">
                  <a:pos x="0" y="33"/>
                </a:cxn>
                <a:cxn ang="0">
                  <a:pos x="2" y="20"/>
                </a:cxn>
                <a:cxn ang="0">
                  <a:pos x="11" y="13"/>
                </a:cxn>
                <a:cxn ang="0">
                  <a:pos x="30" y="25"/>
                </a:cxn>
                <a:cxn ang="0">
                  <a:pos x="46" y="61"/>
                </a:cxn>
                <a:cxn ang="0">
                  <a:pos x="53" y="80"/>
                </a:cxn>
                <a:cxn ang="0">
                  <a:pos x="61" y="97"/>
                </a:cxn>
                <a:cxn ang="0">
                  <a:pos x="71" y="114"/>
                </a:cxn>
                <a:cxn ang="0">
                  <a:pos x="80" y="130"/>
                </a:cxn>
                <a:cxn ang="0">
                  <a:pos x="90" y="145"/>
                </a:cxn>
                <a:cxn ang="0">
                  <a:pos x="99" y="161"/>
                </a:cxn>
                <a:cxn ang="0">
                  <a:pos x="119" y="192"/>
                </a:cxn>
                <a:cxn ang="0">
                  <a:pos x="138" y="224"/>
                </a:cxn>
                <a:cxn ang="0">
                  <a:pos x="138" y="224"/>
                </a:cxn>
              </a:cxnLst>
              <a:rect l="0" t="0" r="r" b="b"/>
              <a:pathLst>
                <a:path w="301" h="287">
                  <a:moveTo>
                    <a:pt x="138" y="224"/>
                  </a:moveTo>
                  <a:lnTo>
                    <a:pt x="146" y="221"/>
                  </a:lnTo>
                  <a:lnTo>
                    <a:pt x="159" y="197"/>
                  </a:lnTo>
                  <a:lnTo>
                    <a:pt x="174" y="170"/>
                  </a:lnTo>
                  <a:lnTo>
                    <a:pt x="191" y="142"/>
                  </a:lnTo>
                  <a:lnTo>
                    <a:pt x="207" y="112"/>
                  </a:lnTo>
                  <a:lnTo>
                    <a:pt x="225" y="83"/>
                  </a:lnTo>
                  <a:lnTo>
                    <a:pt x="243" y="55"/>
                  </a:lnTo>
                  <a:lnTo>
                    <a:pt x="259" y="30"/>
                  </a:lnTo>
                  <a:lnTo>
                    <a:pt x="274" y="8"/>
                  </a:lnTo>
                  <a:lnTo>
                    <a:pt x="285" y="0"/>
                  </a:lnTo>
                  <a:lnTo>
                    <a:pt x="295" y="1"/>
                  </a:lnTo>
                  <a:lnTo>
                    <a:pt x="301" y="23"/>
                  </a:lnTo>
                  <a:lnTo>
                    <a:pt x="294" y="44"/>
                  </a:lnTo>
                  <a:lnTo>
                    <a:pt x="282" y="74"/>
                  </a:lnTo>
                  <a:lnTo>
                    <a:pt x="268" y="109"/>
                  </a:lnTo>
                  <a:lnTo>
                    <a:pt x="254" y="147"/>
                  </a:lnTo>
                  <a:lnTo>
                    <a:pt x="238" y="186"/>
                  </a:lnTo>
                  <a:lnTo>
                    <a:pt x="224" y="220"/>
                  </a:lnTo>
                  <a:lnTo>
                    <a:pt x="212" y="246"/>
                  </a:lnTo>
                  <a:lnTo>
                    <a:pt x="204" y="263"/>
                  </a:lnTo>
                  <a:lnTo>
                    <a:pt x="196" y="272"/>
                  </a:lnTo>
                  <a:lnTo>
                    <a:pt x="185" y="280"/>
                  </a:lnTo>
                  <a:lnTo>
                    <a:pt x="147" y="287"/>
                  </a:lnTo>
                  <a:lnTo>
                    <a:pt x="110" y="278"/>
                  </a:lnTo>
                  <a:lnTo>
                    <a:pt x="81" y="240"/>
                  </a:lnTo>
                  <a:lnTo>
                    <a:pt x="65" y="206"/>
                  </a:lnTo>
                  <a:lnTo>
                    <a:pt x="47" y="165"/>
                  </a:lnTo>
                  <a:lnTo>
                    <a:pt x="30" y="125"/>
                  </a:lnTo>
                  <a:lnTo>
                    <a:pt x="16" y="86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1" y="13"/>
                  </a:lnTo>
                  <a:lnTo>
                    <a:pt x="30" y="25"/>
                  </a:lnTo>
                  <a:lnTo>
                    <a:pt x="46" y="61"/>
                  </a:lnTo>
                  <a:lnTo>
                    <a:pt x="53" y="80"/>
                  </a:lnTo>
                  <a:lnTo>
                    <a:pt x="61" y="97"/>
                  </a:lnTo>
                  <a:lnTo>
                    <a:pt x="71" y="114"/>
                  </a:lnTo>
                  <a:lnTo>
                    <a:pt x="80" y="130"/>
                  </a:lnTo>
                  <a:lnTo>
                    <a:pt x="90" y="145"/>
                  </a:lnTo>
                  <a:lnTo>
                    <a:pt x="99" y="161"/>
                  </a:lnTo>
                  <a:lnTo>
                    <a:pt x="119" y="192"/>
                  </a:lnTo>
                  <a:lnTo>
                    <a:pt x="138" y="224"/>
                  </a:lnTo>
                  <a:lnTo>
                    <a:pt x="138" y="224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auto">
            <a:xfrm>
              <a:off x="443" y="1053"/>
              <a:ext cx="114" cy="96"/>
            </a:xfrm>
            <a:custGeom>
              <a:avLst/>
              <a:gdLst/>
              <a:ahLst/>
              <a:cxnLst>
                <a:cxn ang="0">
                  <a:pos x="195" y="221"/>
                </a:cxn>
                <a:cxn ang="0">
                  <a:pos x="202" y="191"/>
                </a:cxn>
                <a:cxn ang="0">
                  <a:pos x="211" y="163"/>
                </a:cxn>
                <a:cxn ang="0">
                  <a:pos x="223" y="134"/>
                </a:cxn>
                <a:cxn ang="0">
                  <a:pos x="235" y="107"/>
                </a:cxn>
                <a:cxn ang="0">
                  <a:pos x="250" y="81"/>
                </a:cxn>
                <a:cxn ang="0">
                  <a:pos x="267" y="54"/>
                </a:cxn>
                <a:cxn ang="0">
                  <a:pos x="284" y="31"/>
                </a:cxn>
                <a:cxn ang="0">
                  <a:pos x="304" y="8"/>
                </a:cxn>
                <a:cxn ang="0">
                  <a:pos x="319" y="0"/>
                </a:cxn>
                <a:cxn ang="0">
                  <a:pos x="333" y="4"/>
                </a:cxn>
                <a:cxn ang="0">
                  <a:pos x="342" y="16"/>
                </a:cxn>
                <a:cxn ang="0">
                  <a:pos x="337" y="34"/>
                </a:cxn>
                <a:cxn ang="0">
                  <a:pos x="317" y="68"/>
                </a:cxn>
                <a:cxn ang="0">
                  <a:pos x="301" y="95"/>
                </a:cxn>
                <a:cxn ang="0">
                  <a:pos x="283" y="142"/>
                </a:cxn>
                <a:cxn ang="0">
                  <a:pos x="261" y="257"/>
                </a:cxn>
                <a:cxn ang="0">
                  <a:pos x="251" y="278"/>
                </a:cxn>
                <a:cxn ang="0">
                  <a:pos x="230" y="286"/>
                </a:cxn>
                <a:cxn ang="0">
                  <a:pos x="211" y="284"/>
                </a:cxn>
                <a:cxn ang="0">
                  <a:pos x="193" y="272"/>
                </a:cxn>
                <a:cxn ang="0">
                  <a:pos x="177" y="258"/>
                </a:cxn>
                <a:cxn ang="0">
                  <a:pos x="161" y="245"/>
                </a:cxn>
                <a:cxn ang="0">
                  <a:pos x="123" y="229"/>
                </a:cxn>
                <a:cxn ang="0">
                  <a:pos x="83" y="217"/>
                </a:cxn>
                <a:cxn ang="0">
                  <a:pos x="10" y="187"/>
                </a:cxn>
                <a:cxn ang="0">
                  <a:pos x="0" y="177"/>
                </a:cxn>
                <a:cxn ang="0">
                  <a:pos x="1" y="165"/>
                </a:cxn>
                <a:cxn ang="0">
                  <a:pos x="10" y="158"/>
                </a:cxn>
                <a:cxn ang="0">
                  <a:pos x="23" y="158"/>
                </a:cxn>
                <a:cxn ang="0">
                  <a:pos x="58" y="171"/>
                </a:cxn>
                <a:cxn ang="0">
                  <a:pos x="85" y="182"/>
                </a:cxn>
                <a:cxn ang="0">
                  <a:pos x="113" y="192"/>
                </a:cxn>
                <a:cxn ang="0">
                  <a:pos x="166" y="213"/>
                </a:cxn>
                <a:cxn ang="0">
                  <a:pos x="195" y="221"/>
                </a:cxn>
                <a:cxn ang="0">
                  <a:pos x="195" y="221"/>
                </a:cxn>
              </a:cxnLst>
              <a:rect l="0" t="0" r="r" b="b"/>
              <a:pathLst>
                <a:path w="342" h="286">
                  <a:moveTo>
                    <a:pt x="195" y="221"/>
                  </a:moveTo>
                  <a:lnTo>
                    <a:pt x="202" y="191"/>
                  </a:lnTo>
                  <a:lnTo>
                    <a:pt x="211" y="163"/>
                  </a:lnTo>
                  <a:lnTo>
                    <a:pt x="223" y="134"/>
                  </a:lnTo>
                  <a:lnTo>
                    <a:pt x="235" y="107"/>
                  </a:lnTo>
                  <a:lnTo>
                    <a:pt x="250" y="81"/>
                  </a:lnTo>
                  <a:lnTo>
                    <a:pt x="267" y="54"/>
                  </a:lnTo>
                  <a:lnTo>
                    <a:pt x="284" y="31"/>
                  </a:lnTo>
                  <a:lnTo>
                    <a:pt x="304" y="8"/>
                  </a:lnTo>
                  <a:lnTo>
                    <a:pt x="319" y="0"/>
                  </a:lnTo>
                  <a:lnTo>
                    <a:pt x="333" y="4"/>
                  </a:lnTo>
                  <a:lnTo>
                    <a:pt x="342" y="16"/>
                  </a:lnTo>
                  <a:lnTo>
                    <a:pt x="337" y="34"/>
                  </a:lnTo>
                  <a:lnTo>
                    <a:pt x="317" y="68"/>
                  </a:lnTo>
                  <a:lnTo>
                    <a:pt x="301" y="95"/>
                  </a:lnTo>
                  <a:lnTo>
                    <a:pt x="283" y="142"/>
                  </a:lnTo>
                  <a:lnTo>
                    <a:pt x="261" y="257"/>
                  </a:lnTo>
                  <a:lnTo>
                    <a:pt x="251" y="278"/>
                  </a:lnTo>
                  <a:lnTo>
                    <a:pt x="230" y="286"/>
                  </a:lnTo>
                  <a:lnTo>
                    <a:pt x="211" y="284"/>
                  </a:lnTo>
                  <a:lnTo>
                    <a:pt x="193" y="272"/>
                  </a:lnTo>
                  <a:lnTo>
                    <a:pt x="177" y="258"/>
                  </a:lnTo>
                  <a:lnTo>
                    <a:pt x="161" y="245"/>
                  </a:lnTo>
                  <a:lnTo>
                    <a:pt x="123" y="229"/>
                  </a:lnTo>
                  <a:lnTo>
                    <a:pt x="83" y="217"/>
                  </a:lnTo>
                  <a:lnTo>
                    <a:pt x="10" y="187"/>
                  </a:lnTo>
                  <a:lnTo>
                    <a:pt x="0" y="177"/>
                  </a:lnTo>
                  <a:lnTo>
                    <a:pt x="1" y="165"/>
                  </a:lnTo>
                  <a:lnTo>
                    <a:pt x="10" y="158"/>
                  </a:lnTo>
                  <a:lnTo>
                    <a:pt x="23" y="158"/>
                  </a:lnTo>
                  <a:lnTo>
                    <a:pt x="58" y="171"/>
                  </a:lnTo>
                  <a:lnTo>
                    <a:pt x="85" y="182"/>
                  </a:lnTo>
                  <a:lnTo>
                    <a:pt x="113" y="192"/>
                  </a:lnTo>
                  <a:lnTo>
                    <a:pt x="166" y="213"/>
                  </a:lnTo>
                  <a:lnTo>
                    <a:pt x="195" y="221"/>
                  </a:lnTo>
                  <a:lnTo>
                    <a:pt x="195" y="221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auto">
            <a:xfrm>
              <a:off x="489" y="1155"/>
              <a:ext cx="125" cy="95"/>
            </a:xfrm>
            <a:custGeom>
              <a:avLst/>
              <a:gdLst/>
              <a:ahLst/>
              <a:cxnLst>
                <a:cxn ang="0">
                  <a:pos x="138" y="209"/>
                </a:cxn>
                <a:cxn ang="0">
                  <a:pos x="156" y="185"/>
                </a:cxn>
                <a:cxn ang="0">
                  <a:pos x="174" y="161"/>
                </a:cxn>
                <a:cxn ang="0">
                  <a:pos x="192" y="138"/>
                </a:cxn>
                <a:cxn ang="0">
                  <a:pos x="211" y="116"/>
                </a:cxn>
                <a:cxn ang="0">
                  <a:pos x="225" y="99"/>
                </a:cxn>
                <a:cxn ang="0">
                  <a:pos x="242" y="84"/>
                </a:cxn>
                <a:cxn ang="0">
                  <a:pos x="258" y="68"/>
                </a:cxn>
                <a:cxn ang="0">
                  <a:pos x="277" y="54"/>
                </a:cxn>
                <a:cxn ang="0">
                  <a:pos x="295" y="40"/>
                </a:cxn>
                <a:cxn ang="0">
                  <a:pos x="314" y="27"/>
                </a:cxn>
                <a:cxn ang="0">
                  <a:pos x="332" y="13"/>
                </a:cxn>
                <a:cxn ang="0">
                  <a:pos x="350" y="0"/>
                </a:cxn>
                <a:cxn ang="0">
                  <a:pos x="373" y="2"/>
                </a:cxn>
                <a:cxn ang="0">
                  <a:pos x="371" y="24"/>
                </a:cxn>
                <a:cxn ang="0">
                  <a:pos x="346" y="54"/>
                </a:cxn>
                <a:cxn ang="0">
                  <a:pos x="323" y="84"/>
                </a:cxn>
                <a:cxn ang="0">
                  <a:pos x="300" y="115"/>
                </a:cxn>
                <a:cxn ang="0">
                  <a:pos x="277" y="146"/>
                </a:cxn>
                <a:cxn ang="0">
                  <a:pos x="267" y="161"/>
                </a:cxn>
                <a:cxn ang="0">
                  <a:pos x="255" y="176"/>
                </a:cxn>
                <a:cxn ang="0">
                  <a:pos x="244" y="193"/>
                </a:cxn>
                <a:cxn ang="0">
                  <a:pos x="232" y="209"/>
                </a:cxn>
                <a:cxn ang="0">
                  <a:pos x="221" y="224"/>
                </a:cxn>
                <a:cxn ang="0">
                  <a:pos x="210" y="240"/>
                </a:cxn>
                <a:cxn ang="0">
                  <a:pos x="187" y="270"/>
                </a:cxn>
                <a:cxn ang="0">
                  <a:pos x="171" y="282"/>
                </a:cxn>
                <a:cxn ang="0">
                  <a:pos x="151" y="286"/>
                </a:cxn>
                <a:cxn ang="0">
                  <a:pos x="79" y="260"/>
                </a:cxn>
                <a:cxn ang="0">
                  <a:pos x="43" y="240"/>
                </a:cxn>
                <a:cxn ang="0">
                  <a:pos x="10" y="220"/>
                </a:cxn>
                <a:cxn ang="0">
                  <a:pos x="0" y="211"/>
                </a:cxn>
                <a:cxn ang="0">
                  <a:pos x="0" y="200"/>
                </a:cxn>
                <a:cxn ang="0">
                  <a:pos x="7" y="192"/>
                </a:cxn>
                <a:cxn ang="0">
                  <a:pos x="20" y="191"/>
                </a:cxn>
                <a:cxn ang="0">
                  <a:pos x="79" y="203"/>
                </a:cxn>
                <a:cxn ang="0">
                  <a:pos x="138" y="209"/>
                </a:cxn>
                <a:cxn ang="0">
                  <a:pos x="138" y="209"/>
                </a:cxn>
              </a:cxnLst>
              <a:rect l="0" t="0" r="r" b="b"/>
              <a:pathLst>
                <a:path w="373" h="286">
                  <a:moveTo>
                    <a:pt x="138" y="209"/>
                  </a:moveTo>
                  <a:lnTo>
                    <a:pt x="156" y="185"/>
                  </a:lnTo>
                  <a:lnTo>
                    <a:pt x="174" y="161"/>
                  </a:lnTo>
                  <a:lnTo>
                    <a:pt x="192" y="138"/>
                  </a:lnTo>
                  <a:lnTo>
                    <a:pt x="211" y="116"/>
                  </a:lnTo>
                  <a:lnTo>
                    <a:pt x="225" y="99"/>
                  </a:lnTo>
                  <a:lnTo>
                    <a:pt x="242" y="84"/>
                  </a:lnTo>
                  <a:lnTo>
                    <a:pt x="258" y="68"/>
                  </a:lnTo>
                  <a:lnTo>
                    <a:pt x="277" y="54"/>
                  </a:lnTo>
                  <a:lnTo>
                    <a:pt x="295" y="40"/>
                  </a:lnTo>
                  <a:lnTo>
                    <a:pt x="314" y="27"/>
                  </a:lnTo>
                  <a:lnTo>
                    <a:pt x="332" y="13"/>
                  </a:lnTo>
                  <a:lnTo>
                    <a:pt x="350" y="0"/>
                  </a:lnTo>
                  <a:lnTo>
                    <a:pt x="373" y="2"/>
                  </a:lnTo>
                  <a:lnTo>
                    <a:pt x="371" y="24"/>
                  </a:lnTo>
                  <a:lnTo>
                    <a:pt x="346" y="54"/>
                  </a:lnTo>
                  <a:lnTo>
                    <a:pt x="323" y="84"/>
                  </a:lnTo>
                  <a:lnTo>
                    <a:pt x="300" y="115"/>
                  </a:lnTo>
                  <a:lnTo>
                    <a:pt x="277" y="146"/>
                  </a:lnTo>
                  <a:lnTo>
                    <a:pt x="267" y="161"/>
                  </a:lnTo>
                  <a:lnTo>
                    <a:pt x="255" y="176"/>
                  </a:lnTo>
                  <a:lnTo>
                    <a:pt x="244" y="193"/>
                  </a:lnTo>
                  <a:lnTo>
                    <a:pt x="232" y="209"/>
                  </a:lnTo>
                  <a:lnTo>
                    <a:pt x="221" y="224"/>
                  </a:lnTo>
                  <a:lnTo>
                    <a:pt x="210" y="240"/>
                  </a:lnTo>
                  <a:lnTo>
                    <a:pt x="187" y="270"/>
                  </a:lnTo>
                  <a:lnTo>
                    <a:pt x="171" y="282"/>
                  </a:lnTo>
                  <a:lnTo>
                    <a:pt x="151" y="286"/>
                  </a:lnTo>
                  <a:lnTo>
                    <a:pt x="79" y="260"/>
                  </a:lnTo>
                  <a:lnTo>
                    <a:pt x="43" y="240"/>
                  </a:lnTo>
                  <a:lnTo>
                    <a:pt x="10" y="220"/>
                  </a:lnTo>
                  <a:lnTo>
                    <a:pt x="0" y="211"/>
                  </a:lnTo>
                  <a:lnTo>
                    <a:pt x="0" y="200"/>
                  </a:lnTo>
                  <a:lnTo>
                    <a:pt x="7" y="192"/>
                  </a:lnTo>
                  <a:lnTo>
                    <a:pt x="20" y="191"/>
                  </a:lnTo>
                  <a:lnTo>
                    <a:pt x="79" y="203"/>
                  </a:lnTo>
                  <a:lnTo>
                    <a:pt x="138" y="209"/>
                  </a:lnTo>
                  <a:lnTo>
                    <a:pt x="138" y="209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auto">
            <a:xfrm>
              <a:off x="677" y="968"/>
              <a:ext cx="503" cy="695"/>
            </a:xfrm>
            <a:custGeom>
              <a:avLst/>
              <a:gdLst/>
              <a:ahLst/>
              <a:cxnLst>
                <a:cxn ang="0">
                  <a:pos x="241" y="1599"/>
                </a:cxn>
                <a:cxn ang="0">
                  <a:pos x="174" y="1455"/>
                </a:cxn>
                <a:cxn ang="0">
                  <a:pos x="15" y="1320"/>
                </a:cxn>
                <a:cxn ang="0">
                  <a:pos x="0" y="1129"/>
                </a:cxn>
                <a:cxn ang="0">
                  <a:pos x="46" y="1051"/>
                </a:cxn>
                <a:cxn ang="0">
                  <a:pos x="126" y="1029"/>
                </a:cxn>
                <a:cxn ang="0">
                  <a:pos x="326" y="1128"/>
                </a:cxn>
                <a:cxn ang="0">
                  <a:pos x="363" y="1060"/>
                </a:cxn>
                <a:cxn ang="0">
                  <a:pos x="342" y="585"/>
                </a:cxn>
                <a:cxn ang="0">
                  <a:pos x="431" y="502"/>
                </a:cxn>
                <a:cxn ang="0">
                  <a:pos x="516" y="564"/>
                </a:cxn>
                <a:cxn ang="0">
                  <a:pos x="616" y="696"/>
                </a:cxn>
                <a:cxn ang="0">
                  <a:pos x="664" y="648"/>
                </a:cxn>
                <a:cxn ang="0">
                  <a:pos x="699" y="365"/>
                </a:cxn>
                <a:cxn ang="0">
                  <a:pos x="799" y="228"/>
                </a:cxn>
                <a:cxn ang="0">
                  <a:pos x="947" y="291"/>
                </a:cxn>
                <a:cxn ang="0">
                  <a:pos x="1137" y="0"/>
                </a:cxn>
                <a:cxn ang="0">
                  <a:pos x="1243" y="1"/>
                </a:cxn>
                <a:cxn ang="0">
                  <a:pos x="1289" y="95"/>
                </a:cxn>
                <a:cxn ang="0">
                  <a:pos x="1188" y="291"/>
                </a:cxn>
                <a:cxn ang="0">
                  <a:pos x="1373" y="291"/>
                </a:cxn>
                <a:cxn ang="0">
                  <a:pos x="1510" y="328"/>
                </a:cxn>
                <a:cxn ang="0">
                  <a:pos x="1494" y="454"/>
                </a:cxn>
                <a:cxn ang="0">
                  <a:pos x="1225" y="602"/>
                </a:cxn>
                <a:cxn ang="0">
                  <a:pos x="1442" y="691"/>
                </a:cxn>
                <a:cxn ang="0">
                  <a:pos x="1483" y="840"/>
                </a:cxn>
                <a:cxn ang="0">
                  <a:pos x="1362" y="960"/>
                </a:cxn>
                <a:cxn ang="0">
                  <a:pos x="1188" y="1051"/>
                </a:cxn>
                <a:cxn ang="0">
                  <a:pos x="1352" y="1154"/>
                </a:cxn>
                <a:cxn ang="0">
                  <a:pos x="1331" y="1323"/>
                </a:cxn>
                <a:cxn ang="0">
                  <a:pos x="1243" y="1515"/>
                </a:cxn>
                <a:cxn ang="0">
                  <a:pos x="1057" y="1603"/>
                </a:cxn>
                <a:cxn ang="0">
                  <a:pos x="805" y="1640"/>
                </a:cxn>
                <a:cxn ang="0">
                  <a:pos x="584" y="1830"/>
                </a:cxn>
                <a:cxn ang="0">
                  <a:pos x="390" y="1761"/>
                </a:cxn>
                <a:cxn ang="0">
                  <a:pos x="273" y="1877"/>
                </a:cxn>
                <a:cxn ang="0">
                  <a:pos x="141" y="2084"/>
                </a:cxn>
                <a:cxn ang="0">
                  <a:pos x="69" y="1956"/>
                </a:cxn>
                <a:cxn ang="0">
                  <a:pos x="241" y="1599"/>
                </a:cxn>
                <a:cxn ang="0">
                  <a:pos x="241" y="1599"/>
                </a:cxn>
                <a:cxn ang="0">
                  <a:pos x="241" y="1599"/>
                </a:cxn>
              </a:cxnLst>
              <a:rect l="0" t="0" r="r" b="b"/>
              <a:pathLst>
                <a:path w="1510" h="2084">
                  <a:moveTo>
                    <a:pt x="241" y="1599"/>
                  </a:moveTo>
                  <a:lnTo>
                    <a:pt x="174" y="1455"/>
                  </a:lnTo>
                  <a:lnTo>
                    <a:pt x="15" y="1320"/>
                  </a:lnTo>
                  <a:lnTo>
                    <a:pt x="0" y="1129"/>
                  </a:lnTo>
                  <a:lnTo>
                    <a:pt x="46" y="1051"/>
                  </a:lnTo>
                  <a:lnTo>
                    <a:pt x="126" y="1029"/>
                  </a:lnTo>
                  <a:lnTo>
                    <a:pt x="326" y="1128"/>
                  </a:lnTo>
                  <a:lnTo>
                    <a:pt x="363" y="1060"/>
                  </a:lnTo>
                  <a:lnTo>
                    <a:pt x="342" y="585"/>
                  </a:lnTo>
                  <a:lnTo>
                    <a:pt x="431" y="502"/>
                  </a:lnTo>
                  <a:lnTo>
                    <a:pt x="516" y="564"/>
                  </a:lnTo>
                  <a:lnTo>
                    <a:pt x="616" y="696"/>
                  </a:lnTo>
                  <a:lnTo>
                    <a:pt x="664" y="648"/>
                  </a:lnTo>
                  <a:lnTo>
                    <a:pt x="699" y="365"/>
                  </a:lnTo>
                  <a:lnTo>
                    <a:pt x="799" y="228"/>
                  </a:lnTo>
                  <a:lnTo>
                    <a:pt x="947" y="291"/>
                  </a:lnTo>
                  <a:lnTo>
                    <a:pt x="1137" y="0"/>
                  </a:lnTo>
                  <a:lnTo>
                    <a:pt x="1243" y="1"/>
                  </a:lnTo>
                  <a:lnTo>
                    <a:pt x="1289" y="95"/>
                  </a:lnTo>
                  <a:lnTo>
                    <a:pt x="1188" y="291"/>
                  </a:lnTo>
                  <a:lnTo>
                    <a:pt x="1373" y="291"/>
                  </a:lnTo>
                  <a:lnTo>
                    <a:pt x="1510" y="328"/>
                  </a:lnTo>
                  <a:lnTo>
                    <a:pt x="1494" y="454"/>
                  </a:lnTo>
                  <a:lnTo>
                    <a:pt x="1225" y="602"/>
                  </a:lnTo>
                  <a:lnTo>
                    <a:pt x="1442" y="691"/>
                  </a:lnTo>
                  <a:lnTo>
                    <a:pt x="1483" y="840"/>
                  </a:lnTo>
                  <a:lnTo>
                    <a:pt x="1362" y="960"/>
                  </a:lnTo>
                  <a:lnTo>
                    <a:pt x="1188" y="1051"/>
                  </a:lnTo>
                  <a:lnTo>
                    <a:pt x="1352" y="1154"/>
                  </a:lnTo>
                  <a:lnTo>
                    <a:pt x="1331" y="1323"/>
                  </a:lnTo>
                  <a:lnTo>
                    <a:pt x="1243" y="1515"/>
                  </a:lnTo>
                  <a:lnTo>
                    <a:pt x="1057" y="1603"/>
                  </a:lnTo>
                  <a:lnTo>
                    <a:pt x="805" y="1640"/>
                  </a:lnTo>
                  <a:lnTo>
                    <a:pt x="584" y="1830"/>
                  </a:lnTo>
                  <a:lnTo>
                    <a:pt x="390" y="1761"/>
                  </a:lnTo>
                  <a:lnTo>
                    <a:pt x="273" y="1877"/>
                  </a:lnTo>
                  <a:lnTo>
                    <a:pt x="141" y="2084"/>
                  </a:lnTo>
                  <a:lnTo>
                    <a:pt x="69" y="1956"/>
                  </a:lnTo>
                  <a:lnTo>
                    <a:pt x="241" y="1599"/>
                  </a:lnTo>
                  <a:lnTo>
                    <a:pt x="241" y="1599"/>
                  </a:lnTo>
                  <a:lnTo>
                    <a:pt x="241" y="1599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auto">
            <a:xfrm>
              <a:off x="940" y="1092"/>
              <a:ext cx="185" cy="113"/>
            </a:xfrm>
            <a:custGeom>
              <a:avLst/>
              <a:gdLst/>
              <a:ahLst/>
              <a:cxnLst>
                <a:cxn ang="0">
                  <a:pos x="130" y="217"/>
                </a:cxn>
                <a:cxn ang="0">
                  <a:pos x="147" y="205"/>
                </a:cxn>
                <a:cxn ang="0">
                  <a:pos x="167" y="193"/>
                </a:cxn>
                <a:cxn ang="0">
                  <a:pos x="190" y="181"/>
                </a:cxn>
                <a:cxn ang="0">
                  <a:pos x="215" y="170"/>
                </a:cxn>
                <a:cxn ang="0">
                  <a:pos x="241" y="158"/>
                </a:cxn>
                <a:cxn ang="0">
                  <a:pos x="268" y="148"/>
                </a:cxn>
                <a:cxn ang="0">
                  <a:pos x="297" y="136"/>
                </a:cxn>
                <a:cxn ang="0">
                  <a:pos x="326" y="126"/>
                </a:cxn>
                <a:cxn ang="0">
                  <a:pos x="384" y="107"/>
                </a:cxn>
                <a:cxn ang="0">
                  <a:pos x="441" y="92"/>
                </a:cxn>
                <a:cxn ang="0">
                  <a:pos x="492" y="81"/>
                </a:cxn>
                <a:cxn ang="0">
                  <a:pos x="536" y="75"/>
                </a:cxn>
                <a:cxn ang="0">
                  <a:pos x="556" y="87"/>
                </a:cxn>
                <a:cxn ang="0">
                  <a:pos x="555" y="98"/>
                </a:cxn>
                <a:cxn ang="0">
                  <a:pos x="544" y="106"/>
                </a:cxn>
                <a:cxn ang="0">
                  <a:pos x="496" y="124"/>
                </a:cxn>
                <a:cxn ang="0">
                  <a:pos x="446" y="142"/>
                </a:cxn>
                <a:cxn ang="0">
                  <a:pos x="418" y="155"/>
                </a:cxn>
                <a:cxn ang="0">
                  <a:pos x="391" y="168"/>
                </a:cxn>
                <a:cxn ang="0">
                  <a:pos x="364" y="182"/>
                </a:cxn>
                <a:cxn ang="0">
                  <a:pos x="337" y="196"/>
                </a:cxn>
                <a:cxn ang="0">
                  <a:pos x="310" y="212"/>
                </a:cxn>
                <a:cxn ang="0">
                  <a:pos x="284" y="227"/>
                </a:cxn>
                <a:cxn ang="0">
                  <a:pos x="258" y="242"/>
                </a:cxn>
                <a:cxn ang="0">
                  <a:pos x="232" y="257"/>
                </a:cxn>
                <a:cxn ang="0">
                  <a:pos x="205" y="273"/>
                </a:cxn>
                <a:cxn ang="0">
                  <a:pos x="180" y="290"/>
                </a:cxn>
                <a:cxn ang="0">
                  <a:pos x="155" y="310"/>
                </a:cxn>
                <a:cxn ang="0">
                  <a:pos x="132" y="327"/>
                </a:cxn>
                <a:cxn ang="0">
                  <a:pos x="103" y="340"/>
                </a:cxn>
                <a:cxn ang="0">
                  <a:pos x="80" y="338"/>
                </a:cxn>
                <a:cxn ang="0">
                  <a:pos x="65" y="321"/>
                </a:cxn>
                <a:cxn ang="0">
                  <a:pos x="59" y="290"/>
                </a:cxn>
                <a:cxn ang="0">
                  <a:pos x="56" y="257"/>
                </a:cxn>
                <a:cxn ang="0">
                  <a:pos x="47" y="221"/>
                </a:cxn>
                <a:cxn ang="0">
                  <a:pos x="35" y="185"/>
                </a:cxn>
                <a:cxn ang="0">
                  <a:pos x="22" y="146"/>
                </a:cxn>
                <a:cxn ang="0">
                  <a:pos x="2" y="75"/>
                </a:cxn>
                <a:cxn ang="0">
                  <a:pos x="0" y="14"/>
                </a:cxn>
                <a:cxn ang="0">
                  <a:pos x="7" y="4"/>
                </a:cxn>
                <a:cxn ang="0">
                  <a:pos x="16" y="0"/>
                </a:cxn>
                <a:cxn ang="0">
                  <a:pos x="32" y="18"/>
                </a:cxn>
                <a:cxn ang="0">
                  <a:pos x="39" y="56"/>
                </a:cxn>
                <a:cxn ang="0">
                  <a:pos x="47" y="85"/>
                </a:cxn>
                <a:cxn ang="0">
                  <a:pos x="57" y="107"/>
                </a:cxn>
                <a:cxn ang="0">
                  <a:pos x="69" y="126"/>
                </a:cxn>
                <a:cxn ang="0">
                  <a:pos x="82" y="144"/>
                </a:cxn>
                <a:cxn ang="0">
                  <a:pos x="96" y="163"/>
                </a:cxn>
                <a:cxn ang="0">
                  <a:pos x="113" y="187"/>
                </a:cxn>
                <a:cxn ang="0">
                  <a:pos x="130" y="217"/>
                </a:cxn>
                <a:cxn ang="0">
                  <a:pos x="130" y="217"/>
                </a:cxn>
              </a:cxnLst>
              <a:rect l="0" t="0" r="r" b="b"/>
              <a:pathLst>
                <a:path w="556" h="340">
                  <a:moveTo>
                    <a:pt x="130" y="217"/>
                  </a:moveTo>
                  <a:lnTo>
                    <a:pt x="147" y="205"/>
                  </a:lnTo>
                  <a:lnTo>
                    <a:pt x="167" y="193"/>
                  </a:lnTo>
                  <a:lnTo>
                    <a:pt x="190" y="181"/>
                  </a:lnTo>
                  <a:lnTo>
                    <a:pt x="215" y="170"/>
                  </a:lnTo>
                  <a:lnTo>
                    <a:pt x="241" y="158"/>
                  </a:lnTo>
                  <a:lnTo>
                    <a:pt x="268" y="148"/>
                  </a:lnTo>
                  <a:lnTo>
                    <a:pt x="297" y="136"/>
                  </a:lnTo>
                  <a:lnTo>
                    <a:pt x="326" y="126"/>
                  </a:lnTo>
                  <a:lnTo>
                    <a:pt x="384" y="107"/>
                  </a:lnTo>
                  <a:lnTo>
                    <a:pt x="441" y="92"/>
                  </a:lnTo>
                  <a:lnTo>
                    <a:pt x="492" y="81"/>
                  </a:lnTo>
                  <a:lnTo>
                    <a:pt x="536" y="75"/>
                  </a:lnTo>
                  <a:lnTo>
                    <a:pt x="556" y="87"/>
                  </a:lnTo>
                  <a:lnTo>
                    <a:pt x="555" y="98"/>
                  </a:lnTo>
                  <a:lnTo>
                    <a:pt x="544" y="106"/>
                  </a:lnTo>
                  <a:lnTo>
                    <a:pt x="496" y="124"/>
                  </a:lnTo>
                  <a:lnTo>
                    <a:pt x="446" y="142"/>
                  </a:lnTo>
                  <a:lnTo>
                    <a:pt x="418" y="155"/>
                  </a:lnTo>
                  <a:lnTo>
                    <a:pt x="391" y="168"/>
                  </a:lnTo>
                  <a:lnTo>
                    <a:pt x="364" y="182"/>
                  </a:lnTo>
                  <a:lnTo>
                    <a:pt x="337" y="196"/>
                  </a:lnTo>
                  <a:lnTo>
                    <a:pt x="310" y="212"/>
                  </a:lnTo>
                  <a:lnTo>
                    <a:pt x="284" y="227"/>
                  </a:lnTo>
                  <a:lnTo>
                    <a:pt x="258" y="242"/>
                  </a:lnTo>
                  <a:lnTo>
                    <a:pt x="232" y="257"/>
                  </a:lnTo>
                  <a:lnTo>
                    <a:pt x="205" y="273"/>
                  </a:lnTo>
                  <a:lnTo>
                    <a:pt x="180" y="290"/>
                  </a:lnTo>
                  <a:lnTo>
                    <a:pt x="155" y="310"/>
                  </a:lnTo>
                  <a:lnTo>
                    <a:pt x="132" y="327"/>
                  </a:lnTo>
                  <a:lnTo>
                    <a:pt x="103" y="340"/>
                  </a:lnTo>
                  <a:lnTo>
                    <a:pt x="80" y="338"/>
                  </a:lnTo>
                  <a:lnTo>
                    <a:pt x="65" y="321"/>
                  </a:lnTo>
                  <a:lnTo>
                    <a:pt x="59" y="290"/>
                  </a:lnTo>
                  <a:lnTo>
                    <a:pt x="56" y="257"/>
                  </a:lnTo>
                  <a:lnTo>
                    <a:pt x="47" y="221"/>
                  </a:lnTo>
                  <a:lnTo>
                    <a:pt x="35" y="185"/>
                  </a:lnTo>
                  <a:lnTo>
                    <a:pt x="22" y="146"/>
                  </a:lnTo>
                  <a:lnTo>
                    <a:pt x="2" y="75"/>
                  </a:lnTo>
                  <a:lnTo>
                    <a:pt x="0" y="14"/>
                  </a:lnTo>
                  <a:lnTo>
                    <a:pt x="7" y="4"/>
                  </a:lnTo>
                  <a:lnTo>
                    <a:pt x="16" y="0"/>
                  </a:lnTo>
                  <a:lnTo>
                    <a:pt x="32" y="18"/>
                  </a:lnTo>
                  <a:lnTo>
                    <a:pt x="39" y="56"/>
                  </a:lnTo>
                  <a:lnTo>
                    <a:pt x="47" y="85"/>
                  </a:lnTo>
                  <a:lnTo>
                    <a:pt x="57" y="107"/>
                  </a:lnTo>
                  <a:lnTo>
                    <a:pt x="69" y="126"/>
                  </a:lnTo>
                  <a:lnTo>
                    <a:pt x="82" y="144"/>
                  </a:lnTo>
                  <a:lnTo>
                    <a:pt x="96" y="163"/>
                  </a:lnTo>
                  <a:lnTo>
                    <a:pt x="113" y="187"/>
                  </a:lnTo>
                  <a:lnTo>
                    <a:pt x="130" y="217"/>
                  </a:lnTo>
                  <a:lnTo>
                    <a:pt x="130" y="217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auto">
            <a:xfrm>
              <a:off x="826" y="1206"/>
              <a:ext cx="264" cy="151"/>
            </a:xfrm>
            <a:custGeom>
              <a:avLst/>
              <a:gdLst/>
              <a:ahLst/>
              <a:cxnLst>
                <a:cxn ang="0">
                  <a:pos x="216" y="348"/>
                </a:cxn>
                <a:cxn ang="0">
                  <a:pos x="249" y="324"/>
                </a:cxn>
                <a:cxn ang="0">
                  <a:pos x="278" y="302"/>
                </a:cxn>
                <a:cxn ang="0">
                  <a:pos x="306" y="281"/>
                </a:cxn>
                <a:cxn ang="0">
                  <a:pos x="334" y="261"/>
                </a:cxn>
                <a:cxn ang="0">
                  <a:pos x="363" y="240"/>
                </a:cxn>
                <a:cxn ang="0">
                  <a:pos x="393" y="221"/>
                </a:cxn>
                <a:cxn ang="0">
                  <a:pos x="425" y="202"/>
                </a:cxn>
                <a:cxn ang="0">
                  <a:pos x="459" y="183"/>
                </a:cxn>
                <a:cxn ang="0">
                  <a:pos x="490" y="174"/>
                </a:cxn>
                <a:cxn ang="0">
                  <a:pos x="539" y="164"/>
                </a:cxn>
                <a:cxn ang="0">
                  <a:pos x="661" y="149"/>
                </a:cxn>
                <a:cxn ang="0">
                  <a:pos x="766" y="143"/>
                </a:cxn>
                <a:cxn ang="0">
                  <a:pos x="793" y="146"/>
                </a:cxn>
                <a:cxn ang="0">
                  <a:pos x="792" y="155"/>
                </a:cxn>
                <a:cxn ang="0">
                  <a:pos x="407" y="308"/>
                </a:cxn>
                <a:cxn ang="0">
                  <a:pos x="383" y="325"/>
                </a:cxn>
                <a:cxn ang="0">
                  <a:pos x="359" y="342"/>
                </a:cxn>
                <a:cxn ang="0">
                  <a:pos x="335" y="361"/>
                </a:cxn>
                <a:cxn ang="0">
                  <a:pos x="313" y="380"/>
                </a:cxn>
                <a:cxn ang="0">
                  <a:pos x="290" y="399"/>
                </a:cxn>
                <a:cxn ang="0">
                  <a:pos x="268" y="418"/>
                </a:cxn>
                <a:cxn ang="0">
                  <a:pos x="244" y="436"/>
                </a:cxn>
                <a:cxn ang="0">
                  <a:pos x="219" y="451"/>
                </a:cxn>
                <a:cxn ang="0">
                  <a:pos x="186" y="448"/>
                </a:cxn>
                <a:cxn ang="0">
                  <a:pos x="167" y="433"/>
                </a:cxn>
                <a:cxn ang="0">
                  <a:pos x="146" y="411"/>
                </a:cxn>
                <a:cxn ang="0">
                  <a:pos x="126" y="383"/>
                </a:cxn>
                <a:cxn ang="0">
                  <a:pos x="106" y="350"/>
                </a:cxn>
                <a:cxn ang="0">
                  <a:pos x="87" y="313"/>
                </a:cxn>
                <a:cxn ang="0">
                  <a:pos x="68" y="274"/>
                </a:cxn>
                <a:cxn ang="0">
                  <a:pos x="50" y="233"/>
                </a:cxn>
                <a:cxn ang="0">
                  <a:pos x="34" y="192"/>
                </a:cxn>
                <a:cxn ang="0">
                  <a:pos x="21" y="151"/>
                </a:cxn>
                <a:cxn ang="0">
                  <a:pos x="11" y="112"/>
                </a:cxn>
                <a:cxn ang="0">
                  <a:pos x="0" y="45"/>
                </a:cxn>
                <a:cxn ang="0">
                  <a:pos x="6" y="0"/>
                </a:cxn>
                <a:cxn ang="0">
                  <a:pos x="15" y="10"/>
                </a:cxn>
                <a:cxn ang="0">
                  <a:pos x="27" y="51"/>
                </a:cxn>
                <a:cxn ang="0">
                  <a:pos x="39" y="100"/>
                </a:cxn>
                <a:cxn ang="0">
                  <a:pos x="48" y="132"/>
                </a:cxn>
                <a:cxn ang="0">
                  <a:pos x="57" y="151"/>
                </a:cxn>
                <a:cxn ang="0">
                  <a:pos x="65" y="170"/>
                </a:cxn>
                <a:cxn ang="0">
                  <a:pos x="75" y="186"/>
                </a:cxn>
                <a:cxn ang="0">
                  <a:pos x="84" y="201"/>
                </a:cxn>
                <a:cxn ang="0">
                  <a:pos x="102" y="227"/>
                </a:cxn>
                <a:cxn ang="0">
                  <a:pos x="123" y="250"/>
                </a:cxn>
                <a:cxn ang="0">
                  <a:pos x="132" y="261"/>
                </a:cxn>
                <a:cxn ang="0">
                  <a:pos x="143" y="273"/>
                </a:cxn>
                <a:cxn ang="0">
                  <a:pos x="165" y="294"/>
                </a:cxn>
                <a:cxn ang="0">
                  <a:pos x="177" y="306"/>
                </a:cxn>
                <a:cxn ang="0">
                  <a:pos x="190" y="319"/>
                </a:cxn>
                <a:cxn ang="0">
                  <a:pos x="203" y="332"/>
                </a:cxn>
                <a:cxn ang="0">
                  <a:pos x="216" y="348"/>
                </a:cxn>
                <a:cxn ang="0">
                  <a:pos x="216" y="348"/>
                </a:cxn>
              </a:cxnLst>
              <a:rect l="0" t="0" r="r" b="b"/>
              <a:pathLst>
                <a:path w="793" h="451">
                  <a:moveTo>
                    <a:pt x="216" y="348"/>
                  </a:moveTo>
                  <a:lnTo>
                    <a:pt x="249" y="324"/>
                  </a:lnTo>
                  <a:lnTo>
                    <a:pt x="278" y="302"/>
                  </a:lnTo>
                  <a:lnTo>
                    <a:pt x="306" y="281"/>
                  </a:lnTo>
                  <a:lnTo>
                    <a:pt x="334" y="261"/>
                  </a:lnTo>
                  <a:lnTo>
                    <a:pt x="363" y="240"/>
                  </a:lnTo>
                  <a:lnTo>
                    <a:pt x="393" y="221"/>
                  </a:lnTo>
                  <a:lnTo>
                    <a:pt x="425" y="202"/>
                  </a:lnTo>
                  <a:lnTo>
                    <a:pt x="459" y="183"/>
                  </a:lnTo>
                  <a:lnTo>
                    <a:pt x="490" y="174"/>
                  </a:lnTo>
                  <a:lnTo>
                    <a:pt x="539" y="164"/>
                  </a:lnTo>
                  <a:lnTo>
                    <a:pt x="661" y="149"/>
                  </a:lnTo>
                  <a:lnTo>
                    <a:pt x="766" y="143"/>
                  </a:lnTo>
                  <a:lnTo>
                    <a:pt x="793" y="146"/>
                  </a:lnTo>
                  <a:lnTo>
                    <a:pt x="792" y="155"/>
                  </a:lnTo>
                  <a:lnTo>
                    <a:pt x="407" y="308"/>
                  </a:lnTo>
                  <a:lnTo>
                    <a:pt x="383" y="325"/>
                  </a:lnTo>
                  <a:lnTo>
                    <a:pt x="359" y="342"/>
                  </a:lnTo>
                  <a:lnTo>
                    <a:pt x="335" y="361"/>
                  </a:lnTo>
                  <a:lnTo>
                    <a:pt x="313" y="380"/>
                  </a:lnTo>
                  <a:lnTo>
                    <a:pt x="290" y="399"/>
                  </a:lnTo>
                  <a:lnTo>
                    <a:pt x="268" y="418"/>
                  </a:lnTo>
                  <a:lnTo>
                    <a:pt x="244" y="436"/>
                  </a:lnTo>
                  <a:lnTo>
                    <a:pt x="219" y="451"/>
                  </a:lnTo>
                  <a:lnTo>
                    <a:pt x="186" y="448"/>
                  </a:lnTo>
                  <a:lnTo>
                    <a:pt x="167" y="433"/>
                  </a:lnTo>
                  <a:lnTo>
                    <a:pt x="146" y="411"/>
                  </a:lnTo>
                  <a:lnTo>
                    <a:pt x="126" y="383"/>
                  </a:lnTo>
                  <a:lnTo>
                    <a:pt x="106" y="350"/>
                  </a:lnTo>
                  <a:lnTo>
                    <a:pt x="87" y="313"/>
                  </a:lnTo>
                  <a:lnTo>
                    <a:pt x="68" y="274"/>
                  </a:lnTo>
                  <a:lnTo>
                    <a:pt x="50" y="233"/>
                  </a:lnTo>
                  <a:lnTo>
                    <a:pt x="34" y="192"/>
                  </a:lnTo>
                  <a:lnTo>
                    <a:pt x="21" y="151"/>
                  </a:lnTo>
                  <a:lnTo>
                    <a:pt x="11" y="112"/>
                  </a:lnTo>
                  <a:lnTo>
                    <a:pt x="0" y="45"/>
                  </a:lnTo>
                  <a:lnTo>
                    <a:pt x="6" y="0"/>
                  </a:lnTo>
                  <a:lnTo>
                    <a:pt x="15" y="10"/>
                  </a:lnTo>
                  <a:lnTo>
                    <a:pt x="27" y="51"/>
                  </a:lnTo>
                  <a:lnTo>
                    <a:pt x="39" y="100"/>
                  </a:lnTo>
                  <a:lnTo>
                    <a:pt x="48" y="132"/>
                  </a:lnTo>
                  <a:lnTo>
                    <a:pt x="57" y="151"/>
                  </a:lnTo>
                  <a:lnTo>
                    <a:pt x="65" y="170"/>
                  </a:lnTo>
                  <a:lnTo>
                    <a:pt x="75" y="186"/>
                  </a:lnTo>
                  <a:lnTo>
                    <a:pt x="84" y="201"/>
                  </a:lnTo>
                  <a:lnTo>
                    <a:pt x="102" y="227"/>
                  </a:lnTo>
                  <a:lnTo>
                    <a:pt x="123" y="250"/>
                  </a:lnTo>
                  <a:lnTo>
                    <a:pt x="132" y="261"/>
                  </a:lnTo>
                  <a:lnTo>
                    <a:pt x="143" y="273"/>
                  </a:lnTo>
                  <a:lnTo>
                    <a:pt x="165" y="294"/>
                  </a:lnTo>
                  <a:lnTo>
                    <a:pt x="177" y="306"/>
                  </a:lnTo>
                  <a:lnTo>
                    <a:pt x="190" y="319"/>
                  </a:lnTo>
                  <a:lnTo>
                    <a:pt x="203" y="332"/>
                  </a:lnTo>
                  <a:lnTo>
                    <a:pt x="216" y="348"/>
                  </a:lnTo>
                  <a:lnTo>
                    <a:pt x="216" y="348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auto">
            <a:xfrm>
              <a:off x="741" y="1358"/>
              <a:ext cx="329" cy="94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99" y="19"/>
                </a:cxn>
                <a:cxn ang="0">
                  <a:pos x="138" y="44"/>
                </a:cxn>
                <a:cxn ang="0">
                  <a:pos x="157" y="58"/>
                </a:cxn>
                <a:cxn ang="0">
                  <a:pos x="176" y="71"/>
                </a:cxn>
                <a:cxn ang="0">
                  <a:pos x="194" y="86"/>
                </a:cxn>
                <a:cxn ang="0">
                  <a:pos x="213" y="101"/>
                </a:cxn>
                <a:cxn ang="0">
                  <a:pos x="232" y="115"/>
                </a:cxn>
                <a:cxn ang="0">
                  <a:pos x="251" y="128"/>
                </a:cxn>
                <a:cxn ang="0">
                  <a:pos x="270" y="141"/>
                </a:cxn>
                <a:cxn ang="0">
                  <a:pos x="289" y="155"/>
                </a:cxn>
                <a:cxn ang="0">
                  <a:pos x="310" y="165"/>
                </a:cxn>
                <a:cxn ang="0">
                  <a:pos x="331" y="175"/>
                </a:cxn>
                <a:cxn ang="0">
                  <a:pos x="375" y="188"/>
                </a:cxn>
                <a:cxn ang="0">
                  <a:pos x="399" y="185"/>
                </a:cxn>
                <a:cxn ang="0">
                  <a:pos x="420" y="171"/>
                </a:cxn>
                <a:cxn ang="0">
                  <a:pos x="439" y="153"/>
                </a:cxn>
                <a:cxn ang="0">
                  <a:pos x="460" y="139"/>
                </a:cxn>
                <a:cxn ang="0">
                  <a:pos x="507" y="124"/>
                </a:cxn>
                <a:cxn ang="0">
                  <a:pos x="570" y="111"/>
                </a:cxn>
                <a:cxn ang="0">
                  <a:pos x="640" y="100"/>
                </a:cxn>
                <a:cxn ang="0">
                  <a:pos x="717" y="93"/>
                </a:cxn>
                <a:cxn ang="0">
                  <a:pos x="864" y="91"/>
                </a:cxn>
                <a:cxn ang="0">
                  <a:pos x="974" y="113"/>
                </a:cxn>
                <a:cxn ang="0">
                  <a:pos x="987" y="131"/>
                </a:cxn>
                <a:cxn ang="0">
                  <a:pos x="982" y="139"/>
                </a:cxn>
                <a:cxn ang="0">
                  <a:pos x="969" y="144"/>
                </a:cxn>
                <a:cxn ang="0">
                  <a:pos x="857" y="136"/>
                </a:cxn>
                <a:cxn ang="0">
                  <a:pos x="765" y="146"/>
                </a:cxn>
                <a:cxn ang="0">
                  <a:pos x="671" y="169"/>
                </a:cxn>
                <a:cxn ang="0">
                  <a:pos x="625" y="184"/>
                </a:cxn>
                <a:cxn ang="0">
                  <a:pos x="580" y="200"/>
                </a:cxn>
                <a:cxn ang="0">
                  <a:pos x="535" y="216"/>
                </a:cxn>
                <a:cxn ang="0">
                  <a:pos x="492" y="232"/>
                </a:cxn>
                <a:cxn ang="0">
                  <a:pos x="456" y="250"/>
                </a:cxn>
                <a:cxn ang="0">
                  <a:pos x="423" y="269"/>
                </a:cxn>
                <a:cxn ang="0">
                  <a:pos x="387" y="281"/>
                </a:cxn>
                <a:cxn ang="0">
                  <a:pos x="347" y="278"/>
                </a:cxn>
                <a:cxn ang="0">
                  <a:pos x="304" y="264"/>
                </a:cxn>
                <a:cxn ang="0">
                  <a:pos x="262" y="243"/>
                </a:cxn>
                <a:cxn ang="0">
                  <a:pos x="242" y="231"/>
                </a:cxn>
                <a:cxn ang="0">
                  <a:pos x="220" y="216"/>
                </a:cxn>
                <a:cxn ang="0">
                  <a:pos x="200" y="203"/>
                </a:cxn>
                <a:cxn ang="0">
                  <a:pos x="180" y="188"/>
                </a:cxn>
                <a:cxn ang="0">
                  <a:pos x="160" y="174"/>
                </a:cxn>
                <a:cxn ang="0">
                  <a:pos x="140" y="158"/>
                </a:cxn>
                <a:cxn ang="0">
                  <a:pos x="121" y="144"/>
                </a:cxn>
                <a:cxn ang="0">
                  <a:pos x="100" y="128"/>
                </a:cxn>
                <a:cxn ang="0">
                  <a:pos x="81" y="114"/>
                </a:cxn>
                <a:cxn ang="0">
                  <a:pos x="61" y="100"/>
                </a:cxn>
                <a:cxn ang="0">
                  <a:pos x="42" y="87"/>
                </a:cxn>
                <a:cxn ang="0">
                  <a:pos x="23" y="75"/>
                </a:cxn>
                <a:cxn ang="0">
                  <a:pos x="0" y="47"/>
                </a:cxn>
                <a:cxn ang="0">
                  <a:pos x="3" y="19"/>
                </a:cxn>
                <a:cxn ang="0">
                  <a:pos x="12" y="7"/>
                </a:cxn>
                <a:cxn ang="0">
                  <a:pos x="24" y="0"/>
                </a:cxn>
                <a:cxn ang="0">
                  <a:pos x="59" y="0"/>
                </a:cxn>
                <a:cxn ang="0">
                  <a:pos x="59" y="0"/>
                </a:cxn>
              </a:cxnLst>
              <a:rect l="0" t="0" r="r" b="b"/>
              <a:pathLst>
                <a:path w="987" h="281">
                  <a:moveTo>
                    <a:pt x="59" y="0"/>
                  </a:moveTo>
                  <a:lnTo>
                    <a:pt x="99" y="19"/>
                  </a:lnTo>
                  <a:lnTo>
                    <a:pt x="138" y="44"/>
                  </a:lnTo>
                  <a:lnTo>
                    <a:pt x="157" y="58"/>
                  </a:lnTo>
                  <a:lnTo>
                    <a:pt x="176" y="71"/>
                  </a:lnTo>
                  <a:lnTo>
                    <a:pt x="194" y="86"/>
                  </a:lnTo>
                  <a:lnTo>
                    <a:pt x="213" y="101"/>
                  </a:lnTo>
                  <a:lnTo>
                    <a:pt x="232" y="115"/>
                  </a:lnTo>
                  <a:lnTo>
                    <a:pt x="251" y="128"/>
                  </a:lnTo>
                  <a:lnTo>
                    <a:pt x="270" y="141"/>
                  </a:lnTo>
                  <a:lnTo>
                    <a:pt x="289" y="155"/>
                  </a:lnTo>
                  <a:lnTo>
                    <a:pt x="310" y="165"/>
                  </a:lnTo>
                  <a:lnTo>
                    <a:pt x="331" y="175"/>
                  </a:lnTo>
                  <a:lnTo>
                    <a:pt x="375" y="188"/>
                  </a:lnTo>
                  <a:lnTo>
                    <a:pt x="399" y="185"/>
                  </a:lnTo>
                  <a:lnTo>
                    <a:pt x="420" y="171"/>
                  </a:lnTo>
                  <a:lnTo>
                    <a:pt x="439" y="153"/>
                  </a:lnTo>
                  <a:lnTo>
                    <a:pt x="460" y="139"/>
                  </a:lnTo>
                  <a:lnTo>
                    <a:pt x="507" y="124"/>
                  </a:lnTo>
                  <a:lnTo>
                    <a:pt x="570" y="111"/>
                  </a:lnTo>
                  <a:lnTo>
                    <a:pt x="640" y="100"/>
                  </a:lnTo>
                  <a:lnTo>
                    <a:pt x="717" y="93"/>
                  </a:lnTo>
                  <a:lnTo>
                    <a:pt x="864" y="91"/>
                  </a:lnTo>
                  <a:lnTo>
                    <a:pt x="974" y="113"/>
                  </a:lnTo>
                  <a:lnTo>
                    <a:pt x="987" y="131"/>
                  </a:lnTo>
                  <a:lnTo>
                    <a:pt x="982" y="139"/>
                  </a:lnTo>
                  <a:lnTo>
                    <a:pt x="969" y="144"/>
                  </a:lnTo>
                  <a:lnTo>
                    <a:pt x="857" y="136"/>
                  </a:lnTo>
                  <a:lnTo>
                    <a:pt x="765" y="146"/>
                  </a:lnTo>
                  <a:lnTo>
                    <a:pt x="671" y="169"/>
                  </a:lnTo>
                  <a:lnTo>
                    <a:pt x="625" y="184"/>
                  </a:lnTo>
                  <a:lnTo>
                    <a:pt x="580" y="200"/>
                  </a:lnTo>
                  <a:lnTo>
                    <a:pt x="535" y="216"/>
                  </a:lnTo>
                  <a:lnTo>
                    <a:pt x="492" y="232"/>
                  </a:lnTo>
                  <a:lnTo>
                    <a:pt x="456" y="250"/>
                  </a:lnTo>
                  <a:lnTo>
                    <a:pt x="423" y="269"/>
                  </a:lnTo>
                  <a:lnTo>
                    <a:pt x="387" y="281"/>
                  </a:lnTo>
                  <a:lnTo>
                    <a:pt x="347" y="278"/>
                  </a:lnTo>
                  <a:lnTo>
                    <a:pt x="304" y="264"/>
                  </a:lnTo>
                  <a:lnTo>
                    <a:pt x="262" y="243"/>
                  </a:lnTo>
                  <a:lnTo>
                    <a:pt x="242" y="231"/>
                  </a:lnTo>
                  <a:lnTo>
                    <a:pt x="220" y="216"/>
                  </a:lnTo>
                  <a:lnTo>
                    <a:pt x="200" y="203"/>
                  </a:lnTo>
                  <a:lnTo>
                    <a:pt x="180" y="188"/>
                  </a:lnTo>
                  <a:lnTo>
                    <a:pt x="160" y="174"/>
                  </a:lnTo>
                  <a:lnTo>
                    <a:pt x="140" y="158"/>
                  </a:lnTo>
                  <a:lnTo>
                    <a:pt x="121" y="144"/>
                  </a:lnTo>
                  <a:lnTo>
                    <a:pt x="100" y="128"/>
                  </a:lnTo>
                  <a:lnTo>
                    <a:pt x="81" y="114"/>
                  </a:lnTo>
                  <a:lnTo>
                    <a:pt x="61" y="100"/>
                  </a:lnTo>
                  <a:lnTo>
                    <a:pt x="42" y="87"/>
                  </a:lnTo>
                  <a:lnTo>
                    <a:pt x="23" y="75"/>
                  </a:lnTo>
                  <a:lnTo>
                    <a:pt x="0" y="47"/>
                  </a:lnTo>
                  <a:lnTo>
                    <a:pt x="3" y="19"/>
                  </a:lnTo>
                  <a:lnTo>
                    <a:pt x="12" y="7"/>
                  </a:lnTo>
                  <a:lnTo>
                    <a:pt x="24" y="0"/>
                  </a:lnTo>
                  <a:lnTo>
                    <a:pt x="59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auto">
            <a:xfrm>
              <a:off x="378" y="869"/>
              <a:ext cx="297" cy="437"/>
            </a:xfrm>
            <a:custGeom>
              <a:avLst/>
              <a:gdLst/>
              <a:ahLst/>
              <a:cxnLst>
                <a:cxn ang="0">
                  <a:pos x="133" y="986"/>
                </a:cxn>
                <a:cxn ang="0">
                  <a:pos x="93" y="894"/>
                </a:cxn>
                <a:cxn ang="0">
                  <a:pos x="35" y="780"/>
                </a:cxn>
                <a:cxn ang="0">
                  <a:pos x="5" y="598"/>
                </a:cxn>
                <a:cxn ang="0">
                  <a:pos x="57" y="548"/>
                </a:cxn>
                <a:cxn ang="0">
                  <a:pos x="93" y="463"/>
                </a:cxn>
                <a:cxn ang="0">
                  <a:pos x="64" y="210"/>
                </a:cxn>
                <a:cxn ang="0">
                  <a:pos x="152" y="182"/>
                </a:cxn>
                <a:cxn ang="0">
                  <a:pos x="207" y="60"/>
                </a:cxn>
                <a:cxn ang="0">
                  <a:pos x="268" y="9"/>
                </a:cxn>
                <a:cxn ang="0">
                  <a:pos x="420" y="66"/>
                </a:cxn>
                <a:cxn ang="0">
                  <a:pos x="497" y="107"/>
                </a:cxn>
                <a:cxn ang="0">
                  <a:pos x="622" y="100"/>
                </a:cxn>
                <a:cxn ang="0">
                  <a:pos x="615" y="270"/>
                </a:cxn>
                <a:cxn ang="0">
                  <a:pos x="565" y="391"/>
                </a:cxn>
                <a:cxn ang="0">
                  <a:pos x="722" y="416"/>
                </a:cxn>
                <a:cxn ang="0">
                  <a:pos x="731" y="631"/>
                </a:cxn>
                <a:cxn ang="0">
                  <a:pos x="817" y="668"/>
                </a:cxn>
                <a:cxn ang="0">
                  <a:pos x="890" y="767"/>
                </a:cxn>
                <a:cxn ang="0">
                  <a:pos x="852" y="932"/>
                </a:cxn>
                <a:cxn ang="0">
                  <a:pos x="810" y="1033"/>
                </a:cxn>
                <a:cxn ang="0">
                  <a:pos x="766" y="1123"/>
                </a:cxn>
                <a:cxn ang="0">
                  <a:pos x="709" y="1211"/>
                </a:cxn>
                <a:cxn ang="0">
                  <a:pos x="651" y="1155"/>
                </a:cxn>
                <a:cxn ang="0">
                  <a:pos x="709" y="1065"/>
                </a:cxn>
                <a:cxn ang="0">
                  <a:pos x="778" y="958"/>
                </a:cxn>
                <a:cxn ang="0">
                  <a:pos x="829" y="793"/>
                </a:cxn>
                <a:cxn ang="0">
                  <a:pos x="779" y="731"/>
                </a:cxn>
                <a:cxn ang="0">
                  <a:pos x="651" y="808"/>
                </a:cxn>
                <a:cxn ang="0">
                  <a:pos x="590" y="766"/>
                </a:cxn>
                <a:cxn ang="0">
                  <a:pos x="629" y="655"/>
                </a:cxn>
                <a:cxn ang="0">
                  <a:pos x="679" y="513"/>
                </a:cxn>
                <a:cxn ang="0">
                  <a:pos x="642" y="443"/>
                </a:cxn>
                <a:cxn ang="0">
                  <a:pos x="518" y="501"/>
                </a:cxn>
                <a:cxn ang="0">
                  <a:pos x="455" y="468"/>
                </a:cxn>
                <a:cxn ang="0">
                  <a:pos x="499" y="353"/>
                </a:cxn>
                <a:cxn ang="0">
                  <a:pos x="564" y="161"/>
                </a:cxn>
                <a:cxn ang="0">
                  <a:pos x="459" y="245"/>
                </a:cxn>
                <a:cxn ang="0">
                  <a:pos x="399" y="287"/>
                </a:cxn>
                <a:cxn ang="0">
                  <a:pos x="363" y="107"/>
                </a:cxn>
                <a:cxn ang="0">
                  <a:pos x="289" y="62"/>
                </a:cxn>
                <a:cxn ang="0">
                  <a:pos x="214" y="249"/>
                </a:cxn>
                <a:cxn ang="0">
                  <a:pos x="132" y="248"/>
                </a:cxn>
                <a:cxn ang="0">
                  <a:pos x="148" y="437"/>
                </a:cxn>
                <a:cxn ang="0">
                  <a:pos x="194" y="579"/>
                </a:cxn>
                <a:cxn ang="0">
                  <a:pos x="157" y="658"/>
                </a:cxn>
                <a:cxn ang="0">
                  <a:pos x="64" y="650"/>
                </a:cxn>
                <a:cxn ang="0">
                  <a:pos x="90" y="767"/>
                </a:cxn>
                <a:cxn ang="0">
                  <a:pos x="145" y="837"/>
                </a:cxn>
                <a:cxn ang="0">
                  <a:pos x="194" y="889"/>
                </a:cxn>
                <a:cxn ang="0">
                  <a:pos x="245" y="945"/>
                </a:cxn>
                <a:cxn ang="0">
                  <a:pos x="240" y="1020"/>
                </a:cxn>
                <a:cxn ang="0">
                  <a:pos x="121" y="1100"/>
                </a:cxn>
                <a:cxn ang="0">
                  <a:pos x="190" y="1168"/>
                </a:cxn>
                <a:cxn ang="0">
                  <a:pos x="306" y="1226"/>
                </a:cxn>
                <a:cxn ang="0">
                  <a:pos x="451" y="1265"/>
                </a:cxn>
                <a:cxn ang="0">
                  <a:pos x="428" y="1307"/>
                </a:cxn>
                <a:cxn ang="0">
                  <a:pos x="215" y="1276"/>
                </a:cxn>
                <a:cxn ang="0">
                  <a:pos x="107" y="1200"/>
                </a:cxn>
                <a:cxn ang="0">
                  <a:pos x="55" y="1080"/>
                </a:cxn>
              </a:cxnLst>
              <a:rect l="0" t="0" r="r" b="b"/>
              <a:pathLst>
                <a:path w="890" h="1312">
                  <a:moveTo>
                    <a:pt x="64" y="1027"/>
                  </a:moveTo>
                  <a:lnTo>
                    <a:pt x="86" y="1012"/>
                  </a:lnTo>
                  <a:lnTo>
                    <a:pt x="110" y="999"/>
                  </a:lnTo>
                  <a:lnTo>
                    <a:pt x="133" y="986"/>
                  </a:lnTo>
                  <a:lnTo>
                    <a:pt x="158" y="974"/>
                  </a:lnTo>
                  <a:lnTo>
                    <a:pt x="137" y="954"/>
                  </a:lnTo>
                  <a:lnTo>
                    <a:pt x="114" y="926"/>
                  </a:lnTo>
                  <a:lnTo>
                    <a:pt x="93" y="894"/>
                  </a:lnTo>
                  <a:lnTo>
                    <a:pt x="82" y="876"/>
                  </a:lnTo>
                  <a:lnTo>
                    <a:pt x="71" y="858"/>
                  </a:lnTo>
                  <a:lnTo>
                    <a:pt x="51" y="819"/>
                  </a:lnTo>
                  <a:lnTo>
                    <a:pt x="35" y="780"/>
                  </a:lnTo>
                  <a:lnTo>
                    <a:pt x="20" y="739"/>
                  </a:lnTo>
                  <a:lnTo>
                    <a:pt x="8" y="700"/>
                  </a:lnTo>
                  <a:lnTo>
                    <a:pt x="0" y="627"/>
                  </a:lnTo>
                  <a:lnTo>
                    <a:pt x="5" y="598"/>
                  </a:lnTo>
                  <a:lnTo>
                    <a:pt x="14" y="574"/>
                  </a:lnTo>
                  <a:lnTo>
                    <a:pt x="23" y="564"/>
                  </a:lnTo>
                  <a:lnTo>
                    <a:pt x="32" y="557"/>
                  </a:lnTo>
                  <a:lnTo>
                    <a:pt x="57" y="548"/>
                  </a:lnTo>
                  <a:lnTo>
                    <a:pt x="133" y="558"/>
                  </a:lnTo>
                  <a:lnTo>
                    <a:pt x="119" y="530"/>
                  </a:lnTo>
                  <a:lnTo>
                    <a:pt x="106" y="498"/>
                  </a:lnTo>
                  <a:lnTo>
                    <a:pt x="93" y="463"/>
                  </a:lnTo>
                  <a:lnTo>
                    <a:pt x="82" y="428"/>
                  </a:lnTo>
                  <a:lnTo>
                    <a:pt x="56" y="289"/>
                  </a:lnTo>
                  <a:lnTo>
                    <a:pt x="58" y="232"/>
                  </a:lnTo>
                  <a:lnTo>
                    <a:pt x="64" y="210"/>
                  </a:lnTo>
                  <a:lnTo>
                    <a:pt x="74" y="192"/>
                  </a:lnTo>
                  <a:lnTo>
                    <a:pt x="87" y="179"/>
                  </a:lnTo>
                  <a:lnTo>
                    <a:pt x="105" y="173"/>
                  </a:lnTo>
                  <a:lnTo>
                    <a:pt x="152" y="182"/>
                  </a:lnTo>
                  <a:lnTo>
                    <a:pt x="162" y="147"/>
                  </a:lnTo>
                  <a:lnTo>
                    <a:pt x="175" y="115"/>
                  </a:lnTo>
                  <a:lnTo>
                    <a:pt x="189" y="85"/>
                  </a:lnTo>
                  <a:lnTo>
                    <a:pt x="207" y="60"/>
                  </a:lnTo>
                  <a:lnTo>
                    <a:pt x="215" y="49"/>
                  </a:lnTo>
                  <a:lnTo>
                    <a:pt x="226" y="38"/>
                  </a:lnTo>
                  <a:lnTo>
                    <a:pt x="246" y="22"/>
                  </a:lnTo>
                  <a:lnTo>
                    <a:pt x="268" y="9"/>
                  </a:lnTo>
                  <a:lnTo>
                    <a:pt x="290" y="1"/>
                  </a:lnTo>
                  <a:lnTo>
                    <a:pt x="336" y="0"/>
                  </a:lnTo>
                  <a:lnTo>
                    <a:pt x="381" y="22"/>
                  </a:lnTo>
                  <a:lnTo>
                    <a:pt x="420" y="66"/>
                  </a:lnTo>
                  <a:lnTo>
                    <a:pt x="438" y="98"/>
                  </a:lnTo>
                  <a:lnTo>
                    <a:pt x="452" y="137"/>
                  </a:lnTo>
                  <a:lnTo>
                    <a:pt x="476" y="120"/>
                  </a:lnTo>
                  <a:lnTo>
                    <a:pt x="497" y="107"/>
                  </a:lnTo>
                  <a:lnTo>
                    <a:pt x="535" y="88"/>
                  </a:lnTo>
                  <a:lnTo>
                    <a:pt x="566" y="79"/>
                  </a:lnTo>
                  <a:lnTo>
                    <a:pt x="590" y="79"/>
                  </a:lnTo>
                  <a:lnTo>
                    <a:pt x="622" y="100"/>
                  </a:lnTo>
                  <a:lnTo>
                    <a:pt x="634" y="144"/>
                  </a:lnTo>
                  <a:lnTo>
                    <a:pt x="631" y="204"/>
                  </a:lnTo>
                  <a:lnTo>
                    <a:pt x="623" y="237"/>
                  </a:lnTo>
                  <a:lnTo>
                    <a:pt x="615" y="270"/>
                  </a:lnTo>
                  <a:lnTo>
                    <a:pt x="603" y="304"/>
                  </a:lnTo>
                  <a:lnTo>
                    <a:pt x="591" y="335"/>
                  </a:lnTo>
                  <a:lnTo>
                    <a:pt x="578" y="364"/>
                  </a:lnTo>
                  <a:lnTo>
                    <a:pt x="565" y="391"/>
                  </a:lnTo>
                  <a:lnTo>
                    <a:pt x="603" y="380"/>
                  </a:lnTo>
                  <a:lnTo>
                    <a:pt x="637" y="376"/>
                  </a:lnTo>
                  <a:lnTo>
                    <a:pt x="688" y="386"/>
                  </a:lnTo>
                  <a:lnTo>
                    <a:pt x="722" y="416"/>
                  </a:lnTo>
                  <a:lnTo>
                    <a:pt x="741" y="460"/>
                  </a:lnTo>
                  <a:lnTo>
                    <a:pt x="747" y="513"/>
                  </a:lnTo>
                  <a:lnTo>
                    <a:pt x="744" y="572"/>
                  </a:lnTo>
                  <a:lnTo>
                    <a:pt x="731" y="631"/>
                  </a:lnTo>
                  <a:lnTo>
                    <a:pt x="721" y="658"/>
                  </a:lnTo>
                  <a:lnTo>
                    <a:pt x="711" y="685"/>
                  </a:lnTo>
                  <a:lnTo>
                    <a:pt x="771" y="669"/>
                  </a:lnTo>
                  <a:lnTo>
                    <a:pt x="817" y="668"/>
                  </a:lnTo>
                  <a:lnTo>
                    <a:pt x="851" y="679"/>
                  </a:lnTo>
                  <a:lnTo>
                    <a:pt x="873" y="699"/>
                  </a:lnTo>
                  <a:lnTo>
                    <a:pt x="886" y="729"/>
                  </a:lnTo>
                  <a:lnTo>
                    <a:pt x="890" y="767"/>
                  </a:lnTo>
                  <a:lnTo>
                    <a:pt x="886" y="810"/>
                  </a:lnTo>
                  <a:lnTo>
                    <a:pt x="876" y="857"/>
                  </a:lnTo>
                  <a:lnTo>
                    <a:pt x="861" y="907"/>
                  </a:lnTo>
                  <a:lnTo>
                    <a:pt x="852" y="932"/>
                  </a:lnTo>
                  <a:lnTo>
                    <a:pt x="842" y="958"/>
                  </a:lnTo>
                  <a:lnTo>
                    <a:pt x="833" y="983"/>
                  </a:lnTo>
                  <a:lnTo>
                    <a:pt x="822" y="1008"/>
                  </a:lnTo>
                  <a:lnTo>
                    <a:pt x="810" y="1033"/>
                  </a:lnTo>
                  <a:lnTo>
                    <a:pt x="800" y="1057"/>
                  </a:lnTo>
                  <a:lnTo>
                    <a:pt x="788" y="1080"/>
                  </a:lnTo>
                  <a:lnTo>
                    <a:pt x="777" y="1101"/>
                  </a:lnTo>
                  <a:lnTo>
                    <a:pt x="766" y="1123"/>
                  </a:lnTo>
                  <a:lnTo>
                    <a:pt x="755" y="1140"/>
                  </a:lnTo>
                  <a:lnTo>
                    <a:pt x="736" y="1174"/>
                  </a:lnTo>
                  <a:lnTo>
                    <a:pt x="722" y="1198"/>
                  </a:lnTo>
                  <a:lnTo>
                    <a:pt x="709" y="1211"/>
                  </a:lnTo>
                  <a:lnTo>
                    <a:pt x="695" y="1217"/>
                  </a:lnTo>
                  <a:lnTo>
                    <a:pt x="665" y="1212"/>
                  </a:lnTo>
                  <a:lnTo>
                    <a:pt x="647" y="1189"/>
                  </a:lnTo>
                  <a:lnTo>
                    <a:pt x="651" y="1155"/>
                  </a:lnTo>
                  <a:lnTo>
                    <a:pt x="663" y="1136"/>
                  </a:lnTo>
                  <a:lnTo>
                    <a:pt x="676" y="1113"/>
                  </a:lnTo>
                  <a:lnTo>
                    <a:pt x="691" y="1090"/>
                  </a:lnTo>
                  <a:lnTo>
                    <a:pt x="709" y="1065"/>
                  </a:lnTo>
                  <a:lnTo>
                    <a:pt x="727" y="1040"/>
                  </a:lnTo>
                  <a:lnTo>
                    <a:pt x="744" y="1013"/>
                  </a:lnTo>
                  <a:lnTo>
                    <a:pt x="761" y="987"/>
                  </a:lnTo>
                  <a:lnTo>
                    <a:pt x="778" y="958"/>
                  </a:lnTo>
                  <a:lnTo>
                    <a:pt x="794" y="931"/>
                  </a:lnTo>
                  <a:lnTo>
                    <a:pt x="807" y="902"/>
                  </a:lnTo>
                  <a:lnTo>
                    <a:pt x="824" y="846"/>
                  </a:lnTo>
                  <a:lnTo>
                    <a:pt x="829" y="793"/>
                  </a:lnTo>
                  <a:lnTo>
                    <a:pt x="824" y="767"/>
                  </a:lnTo>
                  <a:lnTo>
                    <a:pt x="814" y="742"/>
                  </a:lnTo>
                  <a:lnTo>
                    <a:pt x="800" y="730"/>
                  </a:lnTo>
                  <a:lnTo>
                    <a:pt x="779" y="731"/>
                  </a:lnTo>
                  <a:lnTo>
                    <a:pt x="726" y="756"/>
                  </a:lnTo>
                  <a:lnTo>
                    <a:pt x="698" y="775"/>
                  </a:lnTo>
                  <a:lnTo>
                    <a:pt x="672" y="794"/>
                  </a:lnTo>
                  <a:lnTo>
                    <a:pt x="651" y="808"/>
                  </a:lnTo>
                  <a:lnTo>
                    <a:pt x="637" y="817"/>
                  </a:lnTo>
                  <a:lnTo>
                    <a:pt x="600" y="824"/>
                  </a:lnTo>
                  <a:lnTo>
                    <a:pt x="587" y="805"/>
                  </a:lnTo>
                  <a:lnTo>
                    <a:pt x="590" y="766"/>
                  </a:lnTo>
                  <a:lnTo>
                    <a:pt x="597" y="741"/>
                  </a:lnTo>
                  <a:lnTo>
                    <a:pt x="607" y="713"/>
                  </a:lnTo>
                  <a:lnTo>
                    <a:pt x="617" y="685"/>
                  </a:lnTo>
                  <a:lnTo>
                    <a:pt x="629" y="655"/>
                  </a:lnTo>
                  <a:lnTo>
                    <a:pt x="641" y="625"/>
                  </a:lnTo>
                  <a:lnTo>
                    <a:pt x="653" y="598"/>
                  </a:lnTo>
                  <a:lnTo>
                    <a:pt x="671" y="548"/>
                  </a:lnTo>
                  <a:lnTo>
                    <a:pt x="679" y="513"/>
                  </a:lnTo>
                  <a:lnTo>
                    <a:pt x="677" y="480"/>
                  </a:lnTo>
                  <a:lnTo>
                    <a:pt x="670" y="458"/>
                  </a:lnTo>
                  <a:lnTo>
                    <a:pt x="658" y="447"/>
                  </a:lnTo>
                  <a:lnTo>
                    <a:pt x="642" y="443"/>
                  </a:lnTo>
                  <a:lnTo>
                    <a:pt x="604" y="453"/>
                  </a:lnTo>
                  <a:lnTo>
                    <a:pt x="560" y="476"/>
                  </a:lnTo>
                  <a:lnTo>
                    <a:pt x="539" y="489"/>
                  </a:lnTo>
                  <a:lnTo>
                    <a:pt x="518" y="501"/>
                  </a:lnTo>
                  <a:lnTo>
                    <a:pt x="499" y="512"/>
                  </a:lnTo>
                  <a:lnTo>
                    <a:pt x="482" y="517"/>
                  </a:lnTo>
                  <a:lnTo>
                    <a:pt x="459" y="510"/>
                  </a:lnTo>
                  <a:lnTo>
                    <a:pt x="455" y="468"/>
                  </a:lnTo>
                  <a:lnTo>
                    <a:pt x="464" y="429"/>
                  </a:lnTo>
                  <a:lnTo>
                    <a:pt x="479" y="391"/>
                  </a:lnTo>
                  <a:lnTo>
                    <a:pt x="489" y="372"/>
                  </a:lnTo>
                  <a:lnTo>
                    <a:pt x="499" y="353"/>
                  </a:lnTo>
                  <a:lnTo>
                    <a:pt x="519" y="314"/>
                  </a:lnTo>
                  <a:lnTo>
                    <a:pt x="539" y="278"/>
                  </a:lnTo>
                  <a:lnTo>
                    <a:pt x="554" y="239"/>
                  </a:lnTo>
                  <a:lnTo>
                    <a:pt x="564" y="161"/>
                  </a:lnTo>
                  <a:lnTo>
                    <a:pt x="522" y="180"/>
                  </a:lnTo>
                  <a:lnTo>
                    <a:pt x="495" y="203"/>
                  </a:lnTo>
                  <a:lnTo>
                    <a:pt x="472" y="230"/>
                  </a:lnTo>
                  <a:lnTo>
                    <a:pt x="459" y="245"/>
                  </a:lnTo>
                  <a:lnTo>
                    <a:pt x="446" y="264"/>
                  </a:lnTo>
                  <a:lnTo>
                    <a:pt x="428" y="284"/>
                  </a:lnTo>
                  <a:lnTo>
                    <a:pt x="415" y="293"/>
                  </a:lnTo>
                  <a:lnTo>
                    <a:pt x="399" y="287"/>
                  </a:lnTo>
                  <a:lnTo>
                    <a:pt x="384" y="209"/>
                  </a:lnTo>
                  <a:lnTo>
                    <a:pt x="377" y="156"/>
                  </a:lnTo>
                  <a:lnTo>
                    <a:pt x="371" y="130"/>
                  </a:lnTo>
                  <a:lnTo>
                    <a:pt x="363" y="107"/>
                  </a:lnTo>
                  <a:lnTo>
                    <a:pt x="351" y="87"/>
                  </a:lnTo>
                  <a:lnTo>
                    <a:pt x="336" y="73"/>
                  </a:lnTo>
                  <a:lnTo>
                    <a:pt x="315" y="63"/>
                  </a:lnTo>
                  <a:lnTo>
                    <a:pt x="289" y="62"/>
                  </a:lnTo>
                  <a:lnTo>
                    <a:pt x="258" y="78"/>
                  </a:lnTo>
                  <a:lnTo>
                    <a:pt x="239" y="113"/>
                  </a:lnTo>
                  <a:lnTo>
                    <a:pt x="223" y="207"/>
                  </a:lnTo>
                  <a:lnTo>
                    <a:pt x="214" y="249"/>
                  </a:lnTo>
                  <a:lnTo>
                    <a:pt x="208" y="264"/>
                  </a:lnTo>
                  <a:lnTo>
                    <a:pt x="200" y="275"/>
                  </a:lnTo>
                  <a:lnTo>
                    <a:pt x="175" y="278"/>
                  </a:lnTo>
                  <a:lnTo>
                    <a:pt x="132" y="248"/>
                  </a:lnTo>
                  <a:lnTo>
                    <a:pt x="119" y="298"/>
                  </a:lnTo>
                  <a:lnTo>
                    <a:pt x="127" y="363"/>
                  </a:lnTo>
                  <a:lnTo>
                    <a:pt x="136" y="399"/>
                  </a:lnTo>
                  <a:lnTo>
                    <a:pt x="148" y="437"/>
                  </a:lnTo>
                  <a:lnTo>
                    <a:pt x="159" y="475"/>
                  </a:lnTo>
                  <a:lnTo>
                    <a:pt x="173" y="512"/>
                  </a:lnTo>
                  <a:lnTo>
                    <a:pt x="184" y="547"/>
                  </a:lnTo>
                  <a:lnTo>
                    <a:pt x="194" y="579"/>
                  </a:lnTo>
                  <a:lnTo>
                    <a:pt x="204" y="631"/>
                  </a:lnTo>
                  <a:lnTo>
                    <a:pt x="201" y="649"/>
                  </a:lnTo>
                  <a:lnTo>
                    <a:pt x="194" y="660"/>
                  </a:lnTo>
                  <a:lnTo>
                    <a:pt x="157" y="658"/>
                  </a:lnTo>
                  <a:lnTo>
                    <a:pt x="118" y="638"/>
                  </a:lnTo>
                  <a:lnTo>
                    <a:pt x="99" y="627"/>
                  </a:lnTo>
                  <a:lnTo>
                    <a:pt x="77" y="622"/>
                  </a:lnTo>
                  <a:lnTo>
                    <a:pt x="64" y="650"/>
                  </a:lnTo>
                  <a:lnTo>
                    <a:pt x="60" y="680"/>
                  </a:lnTo>
                  <a:lnTo>
                    <a:pt x="64" y="708"/>
                  </a:lnTo>
                  <a:lnTo>
                    <a:pt x="74" y="738"/>
                  </a:lnTo>
                  <a:lnTo>
                    <a:pt x="90" y="767"/>
                  </a:lnTo>
                  <a:lnTo>
                    <a:pt x="100" y="781"/>
                  </a:lnTo>
                  <a:lnTo>
                    <a:pt x="111" y="795"/>
                  </a:lnTo>
                  <a:lnTo>
                    <a:pt x="133" y="824"/>
                  </a:lnTo>
                  <a:lnTo>
                    <a:pt x="145" y="837"/>
                  </a:lnTo>
                  <a:lnTo>
                    <a:pt x="157" y="850"/>
                  </a:lnTo>
                  <a:lnTo>
                    <a:pt x="170" y="863"/>
                  </a:lnTo>
                  <a:lnTo>
                    <a:pt x="182" y="876"/>
                  </a:lnTo>
                  <a:lnTo>
                    <a:pt x="194" y="889"/>
                  </a:lnTo>
                  <a:lnTo>
                    <a:pt x="206" y="901"/>
                  </a:lnTo>
                  <a:lnTo>
                    <a:pt x="217" y="913"/>
                  </a:lnTo>
                  <a:lnTo>
                    <a:pt x="227" y="924"/>
                  </a:lnTo>
                  <a:lnTo>
                    <a:pt x="245" y="945"/>
                  </a:lnTo>
                  <a:lnTo>
                    <a:pt x="265" y="982"/>
                  </a:lnTo>
                  <a:lnTo>
                    <a:pt x="265" y="998"/>
                  </a:lnTo>
                  <a:lnTo>
                    <a:pt x="256" y="1009"/>
                  </a:lnTo>
                  <a:lnTo>
                    <a:pt x="240" y="1020"/>
                  </a:lnTo>
                  <a:lnTo>
                    <a:pt x="224" y="1027"/>
                  </a:lnTo>
                  <a:lnTo>
                    <a:pt x="188" y="1038"/>
                  </a:lnTo>
                  <a:lnTo>
                    <a:pt x="119" y="1067"/>
                  </a:lnTo>
                  <a:lnTo>
                    <a:pt x="121" y="1100"/>
                  </a:lnTo>
                  <a:lnTo>
                    <a:pt x="131" y="1118"/>
                  </a:lnTo>
                  <a:lnTo>
                    <a:pt x="148" y="1134"/>
                  </a:lnTo>
                  <a:lnTo>
                    <a:pt x="168" y="1151"/>
                  </a:lnTo>
                  <a:lnTo>
                    <a:pt x="190" y="1168"/>
                  </a:lnTo>
                  <a:lnTo>
                    <a:pt x="218" y="1183"/>
                  </a:lnTo>
                  <a:lnTo>
                    <a:pt x="246" y="1199"/>
                  </a:lnTo>
                  <a:lnTo>
                    <a:pt x="276" y="1213"/>
                  </a:lnTo>
                  <a:lnTo>
                    <a:pt x="306" y="1226"/>
                  </a:lnTo>
                  <a:lnTo>
                    <a:pt x="336" y="1237"/>
                  </a:lnTo>
                  <a:lnTo>
                    <a:pt x="364" y="1246"/>
                  </a:lnTo>
                  <a:lnTo>
                    <a:pt x="414" y="1261"/>
                  </a:lnTo>
                  <a:lnTo>
                    <a:pt x="451" y="1265"/>
                  </a:lnTo>
                  <a:lnTo>
                    <a:pt x="470" y="1277"/>
                  </a:lnTo>
                  <a:lnTo>
                    <a:pt x="469" y="1288"/>
                  </a:lnTo>
                  <a:lnTo>
                    <a:pt x="458" y="1296"/>
                  </a:lnTo>
                  <a:lnTo>
                    <a:pt x="428" y="1307"/>
                  </a:lnTo>
                  <a:lnTo>
                    <a:pt x="396" y="1312"/>
                  </a:lnTo>
                  <a:lnTo>
                    <a:pt x="326" y="1309"/>
                  </a:lnTo>
                  <a:lnTo>
                    <a:pt x="251" y="1290"/>
                  </a:lnTo>
                  <a:lnTo>
                    <a:pt x="215" y="1276"/>
                  </a:lnTo>
                  <a:lnTo>
                    <a:pt x="181" y="1258"/>
                  </a:lnTo>
                  <a:lnTo>
                    <a:pt x="149" y="1237"/>
                  </a:lnTo>
                  <a:lnTo>
                    <a:pt x="120" y="1213"/>
                  </a:lnTo>
                  <a:lnTo>
                    <a:pt x="107" y="1200"/>
                  </a:lnTo>
                  <a:lnTo>
                    <a:pt x="96" y="1187"/>
                  </a:lnTo>
                  <a:lnTo>
                    <a:pt x="76" y="1158"/>
                  </a:lnTo>
                  <a:lnTo>
                    <a:pt x="55" y="1095"/>
                  </a:lnTo>
                  <a:lnTo>
                    <a:pt x="55" y="1080"/>
                  </a:lnTo>
                  <a:lnTo>
                    <a:pt x="56" y="1062"/>
                  </a:lnTo>
                  <a:lnTo>
                    <a:pt x="64" y="1027"/>
                  </a:lnTo>
                  <a:lnTo>
                    <a:pt x="64" y="1027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auto">
            <a:xfrm>
              <a:off x="144" y="1331"/>
              <a:ext cx="419" cy="334"/>
            </a:xfrm>
            <a:custGeom>
              <a:avLst/>
              <a:gdLst/>
              <a:ahLst/>
              <a:cxnLst>
                <a:cxn ang="0">
                  <a:pos x="715" y="149"/>
                </a:cxn>
                <a:cxn ang="0">
                  <a:pos x="360" y="238"/>
                </a:cxn>
                <a:cxn ang="0">
                  <a:pos x="376" y="316"/>
                </a:cxn>
                <a:cxn ang="0">
                  <a:pos x="197" y="390"/>
                </a:cxn>
                <a:cxn ang="0">
                  <a:pos x="59" y="480"/>
                </a:cxn>
                <a:cxn ang="0">
                  <a:pos x="92" y="553"/>
                </a:cxn>
                <a:cxn ang="0">
                  <a:pos x="12" y="662"/>
                </a:cxn>
                <a:cxn ang="0">
                  <a:pos x="25" y="803"/>
                </a:cxn>
                <a:cxn ang="0">
                  <a:pos x="125" y="844"/>
                </a:cxn>
                <a:cxn ang="0">
                  <a:pos x="208" y="964"/>
                </a:cxn>
                <a:cxn ang="0">
                  <a:pos x="300" y="990"/>
                </a:cxn>
                <a:cxn ang="0">
                  <a:pos x="387" y="922"/>
                </a:cxn>
                <a:cxn ang="0">
                  <a:pos x="443" y="858"/>
                </a:cxn>
                <a:cxn ang="0">
                  <a:pos x="501" y="876"/>
                </a:cxn>
                <a:cxn ang="0">
                  <a:pos x="577" y="931"/>
                </a:cxn>
                <a:cxn ang="0">
                  <a:pos x="723" y="871"/>
                </a:cxn>
                <a:cxn ang="0">
                  <a:pos x="805" y="787"/>
                </a:cxn>
                <a:cxn ang="0">
                  <a:pos x="843" y="888"/>
                </a:cxn>
                <a:cxn ang="0">
                  <a:pos x="930" y="916"/>
                </a:cxn>
                <a:cxn ang="0">
                  <a:pos x="1036" y="844"/>
                </a:cxn>
                <a:cxn ang="0">
                  <a:pos x="1108" y="764"/>
                </a:cxn>
                <a:cxn ang="0">
                  <a:pos x="1171" y="677"/>
                </a:cxn>
                <a:cxn ang="0">
                  <a:pos x="1222" y="597"/>
                </a:cxn>
                <a:cxn ang="0">
                  <a:pos x="1256" y="506"/>
                </a:cxn>
                <a:cxn ang="0">
                  <a:pos x="1181" y="500"/>
                </a:cxn>
                <a:cxn ang="0">
                  <a:pos x="1119" y="622"/>
                </a:cxn>
                <a:cxn ang="0">
                  <a:pos x="1059" y="735"/>
                </a:cxn>
                <a:cxn ang="0">
                  <a:pos x="1002" y="804"/>
                </a:cxn>
                <a:cxn ang="0">
                  <a:pos x="905" y="847"/>
                </a:cxn>
                <a:cxn ang="0">
                  <a:pos x="883" y="656"/>
                </a:cxn>
                <a:cxn ang="0">
                  <a:pos x="815" y="641"/>
                </a:cxn>
                <a:cxn ang="0">
                  <a:pos x="739" y="731"/>
                </a:cxn>
                <a:cxn ang="0">
                  <a:pos x="666" y="821"/>
                </a:cxn>
                <a:cxn ang="0">
                  <a:pos x="589" y="863"/>
                </a:cxn>
                <a:cxn ang="0">
                  <a:pos x="545" y="672"/>
                </a:cxn>
                <a:cxn ang="0">
                  <a:pos x="460" y="700"/>
                </a:cxn>
                <a:cxn ang="0">
                  <a:pos x="401" y="787"/>
                </a:cxn>
                <a:cxn ang="0">
                  <a:pos x="353" y="858"/>
                </a:cxn>
                <a:cxn ang="0">
                  <a:pos x="296" y="912"/>
                </a:cxn>
                <a:cxn ang="0">
                  <a:pos x="291" y="807"/>
                </a:cxn>
                <a:cxn ang="0">
                  <a:pos x="305" y="714"/>
                </a:cxn>
                <a:cxn ang="0">
                  <a:pos x="181" y="762"/>
                </a:cxn>
                <a:cxn ang="0">
                  <a:pos x="56" y="733"/>
                </a:cxn>
                <a:cxn ang="0">
                  <a:pos x="92" y="647"/>
                </a:cxn>
                <a:cxn ang="0">
                  <a:pos x="196" y="549"/>
                </a:cxn>
                <a:cxn ang="0">
                  <a:pos x="138" y="503"/>
                </a:cxn>
                <a:cxn ang="0">
                  <a:pos x="234" y="441"/>
                </a:cxn>
                <a:cxn ang="0">
                  <a:pos x="504" y="374"/>
                </a:cxn>
                <a:cxn ang="0">
                  <a:pos x="487" y="307"/>
                </a:cxn>
                <a:cxn ang="0">
                  <a:pos x="452" y="243"/>
                </a:cxn>
                <a:cxn ang="0">
                  <a:pos x="533" y="207"/>
                </a:cxn>
                <a:cxn ang="0">
                  <a:pos x="797" y="252"/>
                </a:cxn>
                <a:cxn ang="0">
                  <a:pos x="849" y="156"/>
                </a:cxn>
                <a:cxn ang="0">
                  <a:pos x="911" y="73"/>
                </a:cxn>
                <a:cxn ang="0">
                  <a:pos x="1043" y="145"/>
                </a:cxn>
                <a:cxn ang="0">
                  <a:pos x="1137" y="224"/>
                </a:cxn>
                <a:cxn ang="0">
                  <a:pos x="1197" y="281"/>
                </a:cxn>
                <a:cxn ang="0">
                  <a:pos x="1173" y="170"/>
                </a:cxn>
                <a:cxn ang="0">
                  <a:pos x="1113" y="98"/>
                </a:cxn>
                <a:cxn ang="0">
                  <a:pos x="1052" y="50"/>
                </a:cxn>
                <a:cxn ang="0">
                  <a:pos x="897" y="0"/>
                </a:cxn>
              </a:cxnLst>
              <a:rect l="0" t="0" r="r" b="b"/>
              <a:pathLst>
                <a:path w="1256" h="1002">
                  <a:moveTo>
                    <a:pt x="778" y="53"/>
                  </a:moveTo>
                  <a:lnTo>
                    <a:pt x="776" y="108"/>
                  </a:lnTo>
                  <a:lnTo>
                    <a:pt x="778" y="163"/>
                  </a:lnTo>
                  <a:lnTo>
                    <a:pt x="715" y="149"/>
                  </a:lnTo>
                  <a:lnTo>
                    <a:pt x="635" y="145"/>
                  </a:lnTo>
                  <a:lnTo>
                    <a:pt x="466" y="170"/>
                  </a:lnTo>
                  <a:lnTo>
                    <a:pt x="401" y="199"/>
                  </a:lnTo>
                  <a:lnTo>
                    <a:pt x="360" y="238"/>
                  </a:lnTo>
                  <a:lnTo>
                    <a:pt x="355" y="262"/>
                  </a:lnTo>
                  <a:lnTo>
                    <a:pt x="359" y="288"/>
                  </a:lnTo>
                  <a:lnTo>
                    <a:pt x="366" y="302"/>
                  </a:lnTo>
                  <a:lnTo>
                    <a:pt x="376" y="316"/>
                  </a:lnTo>
                  <a:lnTo>
                    <a:pt x="390" y="332"/>
                  </a:lnTo>
                  <a:lnTo>
                    <a:pt x="407" y="349"/>
                  </a:lnTo>
                  <a:lnTo>
                    <a:pt x="268" y="369"/>
                  </a:lnTo>
                  <a:lnTo>
                    <a:pt x="197" y="390"/>
                  </a:lnTo>
                  <a:lnTo>
                    <a:pt x="136" y="416"/>
                  </a:lnTo>
                  <a:lnTo>
                    <a:pt x="109" y="431"/>
                  </a:lnTo>
                  <a:lnTo>
                    <a:pt x="87" y="446"/>
                  </a:lnTo>
                  <a:lnTo>
                    <a:pt x="59" y="480"/>
                  </a:lnTo>
                  <a:lnTo>
                    <a:pt x="59" y="516"/>
                  </a:lnTo>
                  <a:lnTo>
                    <a:pt x="70" y="534"/>
                  </a:lnTo>
                  <a:lnTo>
                    <a:pt x="80" y="544"/>
                  </a:lnTo>
                  <a:lnTo>
                    <a:pt x="92" y="553"/>
                  </a:lnTo>
                  <a:lnTo>
                    <a:pt x="77" y="566"/>
                  </a:lnTo>
                  <a:lnTo>
                    <a:pt x="65" y="579"/>
                  </a:lnTo>
                  <a:lnTo>
                    <a:pt x="43" y="607"/>
                  </a:lnTo>
                  <a:lnTo>
                    <a:pt x="12" y="662"/>
                  </a:lnTo>
                  <a:lnTo>
                    <a:pt x="0" y="715"/>
                  </a:lnTo>
                  <a:lnTo>
                    <a:pt x="4" y="763"/>
                  </a:lnTo>
                  <a:lnTo>
                    <a:pt x="12" y="785"/>
                  </a:lnTo>
                  <a:lnTo>
                    <a:pt x="25" y="803"/>
                  </a:lnTo>
                  <a:lnTo>
                    <a:pt x="44" y="819"/>
                  </a:lnTo>
                  <a:lnTo>
                    <a:pt x="65" y="831"/>
                  </a:lnTo>
                  <a:lnTo>
                    <a:pt x="93" y="839"/>
                  </a:lnTo>
                  <a:lnTo>
                    <a:pt x="125" y="844"/>
                  </a:lnTo>
                  <a:lnTo>
                    <a:pt x="201" y="837"/>
                  </a:lnTo>
                  <a:lnTo>
                    <a:pt x="199" y="890"/>
                  </a:lnTo>
                  <a:lnTo>
                    <a:pt x="201" y="933"/>
                  </a:lnTo>
                  <a:lnTo>
                    <a:pt x="208" y="964"/>
                  </a:lnTo>
                  <a:lnTo>
                    <a:pt x="220" y="985"/>
                  </a:lnTo>
                  <a:lnTo>
                    <a:pt x="236" y="997"/>
                  </a:lnTo>
                  <a:lnTo>
                    <a:pt x="255" y="1002"/>
                  </a:lnTo>
                  <a:lnTo>
                    <a:pt x="300" y="990"/>
                  </a:lnTo>
                  <a:lnTo>
                    <a:pt x="324" y="976"/>
                  </a:lnTo>
                  <a:lnTo>
                    <a:pt x="349" y="957"/>
                  </a:lnTo>
                  <a:lnTo>
                    <a:pt x="374" y="934"/>
                  </a:lnTo>
                  <a:lnTo>
                    <a:pt x="387" y="922"/>
                  </a:lnTo>
                  <a:lnTo>
                    <a:pt x="399" y="910"/>
                  </a:lnTo>
                  <a:lnTo>
                    <a:pt x="410" y="897"/>
                  </a:lnTo>
                  <a:lnTo>
                    <a:pt x="421" y="884"/>
                  </a:lnTo>
                  <a:lnTo>
                    <a:pt x="443" y="858"/>
                  </a:lnTo>
                  <a:lnTo>
                    <a:pt x="462" y="832"/>
                  </a:lnTo>
                  <a:lnTo>
                    <a:pt x="477" y="807"/>
                  </a:lnTo>
                  <a:lnTo>
                    <a:pt x="488" y="846"/>
                  </a:lnTo>
                  <a:lnTo>
                    <a:pt x="501" y="876"/>
                  </a:lnTo>
                  <a:lnTo>
                    <a:pt x="516" y="900"/>
                  </a:lnTo>
                  <a:lnTo>
                    <a:pt x="534" y="916"/>
                  </a:lnTo>
                  <a:lnTo>
                    <a:pt x="556" y="927"/>
                  </a:lnTo>
                  <a:lnTo>
                    <a:pt x="577" y="931"/>
                  </a:lnTo>
                  <a:lnTo>
                    <a:pt x="625" y="926"/>
                  </a:lnTo>
                  <a:lnTo>
                    <a:pt x="675" y="904"/>
                  </a:lnTo>
                  <a:lnTo>
                    <a:pt x="700" y="889"/>
                  </a:lnTo>
                  <a:lnTo>
                    <a:pt x="723" y="871"/>
                  </a:lnTo>
                  <a:lnTo>
                    <a:pt x="747" y="851"/>
                  </a:lnTo>
                  <a:lnTo>
                    <a:pt x="769" y="831"/>
                  </a:lnTo>
                  <a:lnTo>
                    <a:pt x="788" y="808"/>
                  </a:lnTo>
                  <a:lnTo>
                    <a:pt x="805" y="787"/>
                  </a:lnTo>
                  <a:lnTo>
                    <a:pt x="813" y="819"/>
                  </a:lnTo>
                  <a:lnTo>
                    <a:pt x="822" y="846"/>
                  </a:lnTo>
                  <a:lnTo>
                    <a:pt x="832" y="869"/>
                  </a:lnTo>
                  <a:lnTo>
                    <a:pt x="843" y="888"/>
                  </a:lnTo>
                  <a:lnTo>
                    <a:pt x="855" y="902"/>
                  </a:lnTo>
                  <a:lnTo>
                    <a:pt x="868" y="912"/>
                  </a:lnTo>
                  <a:lnTo>
                    <a:pt x="898" y="921"/>
                  </a:lnTo>
                  <a:lnTo>
                    <a:pt x="930" y="916"/>
                  </a:lnTo>
                  <a:lnTo>
                    <a:pt x="965" y="901"/>
                  </a:lnTo>
                  <a:lnTo>
                    <a:pt x="1000" y="876"/>
                  </a:lnTo>
                  <a:lnTo>
                    <a:pt x="1018" y="860"/>
                  </a:lnTo>
                  <a:lnTo>
                    <a:pt x="1036" y="844"/>
                  </a:lnTo>
                  <a:lnTo>
                    <a:pt x="1054" y="825"/>
                  </a:lnTo>
                  <a:lnTo>
                    <a:pt x="1072" y="806"/>
                  </a:lnTo>
                  <a:lnTo>
                    <a:pt x="1090" y="785"/>
                  </a:lnTo>
                  <a:lnTo>
                    <a:pt x="1108" y="764"/>
                  </a:lnTo>
                  <a:lnTo>
                    <a:pt x="1124" y="743"/>
                  </a:lnTo>
                  <a:lnTo>
                    <a:pt x="1140" y="720"/>
                  </a:lnTo>
                  <a:lnTo>
                    <a:pt x="1156" y="698"/>
                  </a:lnTo>
                  <a:lnTo>
                    <a:pt x="1171" y="677"/>
                  </a:lnTo>
                  <a:lnTo>
                    <a:pt x="1185" y="656"/>
                  </a:lnTo>
                  <a:lnTo>
                    <a:pt x="1198" y="635"/>
                  </a:lnTo>
                  <a:lnTo>
                    <a:pt x="1210" y="615"/>
                  </a:lnTo>
                  <a:lnTo>
                    <a:pt x="1222" y="597"/>
                  </a:lnTo>
                  <a:lnTo>
                    <a:pt x="1231" y="581"/>
                  </a:lnTo>
                  <a:lnTo>
                    <a:pt x="1240" y="565"/>
                  </a:lnTo>
                  <a:lnTo>
                    <a:pt x="1254" y="540"/>
                  </a:lnTo>
                  <a:lnTo>
                    <a:pt x="1256" y="506"/>
                  </a:lnTo>
                  <a:lnTo>
                    <a:pt x="1249" y="494"/>
                  </a:lnTo>
                  <a:lnTo>
                    <a:pt x="1237" y="483"/>
                  </a:lnTo>
                  <a:lnTo>
                    <a:pt x="1209" y="480"/>
                  </a:lnTo>
                  <a:lnTo>
                    <a:pt x="1181" y="500"/>
                  </a:lnTo>
                  <a:lnTo>
                    <a:pt x="1158" y="543"/>
                  </a:lnTo>
                  <a:lnTo>
                    <a:pt x="1146" y="568"/>
                  </a:lnTo>
                  <a:lnTo>
                    <a:pt x="1133" y="594"/>
                  </a:lnTo>
                  <a:lnTo>
                    <a:pt x="1119" y="622"/>
                  </a:lnTo>
                  <a:lnTo>
                    <a:pt x="1105" y="651"/>
                  </a:lnTo>
                  <a:lnTo>
                    <a:pt x="1091" y="679"/>
                  </a:lnTo>
                  <a:lnTo>
                    <a:pt x="1075" y="708"/>
                  </a:lnTo>
                  <a:lnTo>
                    <a:pt x="1059" y="735"/>
                  </a:lnTo>
                  <a:lnTo>
                    <a:pt x="1041" y="760"/>
                  </a:lnTo>
                  <a:lnTo>
                    <a:pt x="1022" y="784"/>
                  </a:lnTo>
                  <a:lnTo>
                    <a:pt x="1012" y="795"/>
                  </a:lnTo>
                  <a:lnTo>
                    <a:pt x="1002" y="804"/>
                  </a:lnTo>
                  <a:lnTo>
                    <a:pt x="980" y="821"/>
                  </a:lnTo>
                  <a:lnTo>
                    <a:pt x="956" y="835"/>
                  </a:lnTo>
                  <a:lnTo>
                    <a:pt x="931" y="844"/>
                  </a:lnTo>
                  <a:lnTo>
                    <a:pt x="905" y="847"/>
                  </a:lnTo>
                  <a:lnTo>
                    <a:pt x="889" y="841"/>
                  </a:lnTo>
                  <a:lnTo>
                    <a:pt x="879" y="822"/>
                  </a:lnTo>
                  <a:lnTo>
                    <a:pt x="874" y="763"/>
                  </a:lnTo>
                  <a:lnTo>
                    <a:pt x="883" y="656"/>
                  </a:lnTo>
                  <a:lnTo>
                    <a:pt x="878" y="633"/>
                  </a:lnTo>
                  <a:lnTo>
                    <a:pt x="870" y="620"/>
                  </a:lnTo>
                  <a:lnTo>
                    <a:pt x="846" y="619"/>
                  </a:lnTo>
                  <a:lnTo>
                    <a:pt x="815" y="641"/>
                  </a:lnTo>
                  <a:lnTo>
                    <a:pt x="796" y="660"/>
                  </a:lnTo>
                  <a:lnTo>
                    <a:pt x="777" y="682"/>
                  </a:lnTo>
                  <a:lnTo>
                    <a:pt x="758" y="706"/>
                  </a:lnTo>
                  <a:lnTo>
                    <a:pt x="739" y="731"/>
                  </a:lnTo>
                  <a:lnTo>
                    <a:pt x="719" y="756"/>
                  </a:lnTo>
                  <a:lnTo>
                    <a:pt x="701" y="779"/>
                  </a:lnTo>
                  <a:lnTo>
                    <a:pt x="683" y="802"/>
                  </a:lnTo>
                  <a:lnTo>
                    <a:pt x="666" y="821"/>
                  </a:lnTo>
                  <a:lnTo>
                    <a:pt x="652" y="835"/>
                  </a:lnTo>
                  <a:lnTo>
                    <a:pt x="640" y="845"/>
                  </a:lnTo>
                  <a:lnTo>
                    <a:pt x="610" y="859"/>
                  </a:lnTo>
                  <a:lnTo>
                    <a:pt x="589" y="863"/>
                  </a:lnTo>
                  <a:lnTo>
                    <a:pt x="562" y="848"/>
                  </a:lnTo>
                  <a:lnTo>
                    <a:pt x="551" y="810"/>
                  </a:lnTo>
                  <a:lnTo>
                    <a:pt x="550" y="760"/>
                  </a:lnTo>
                  <a:lnTo>
                    <a:pt x="545" y="672"/>
                  </a:lnTo>
                  <a:lnTo>
                    <a:pt x="539" y="660"/>
                  </a:lnTo>
                  <a:lnTo>
                    <a:pt x="528" y="656"/>
                  </a:lnTo>
                  <a:lnTo>
                    <a:pt x="490" y="672"/>
                  </a:lnTo>
                  <a:lnTo>
                    <a:pt x="460" y="700"/>
                  </a:lnTo>
                  <a:lnTo>
                    <a:pt x="435" y="732"/>
                  </a:lnTo>
                  <a:lnTo>
                    <a:pt x="424" y="750"/>
                  </a:lnTo>
                  <a:lnTo>
                    <a:pt x="412" y="769"/>
                  </a:lnTo>
                  <a:lnTo>
                    <a:pt x="401" y="787"/>
                  </a:lnTo>
                  <a:lnTo>
                    <a:pt x="389" y="806"/>
                  </a:lnTo>
                  <a:lnTo>
                    <a:pt x="377" y="823"/>
                  </a:lnTo>
                  <a:lnTo>
                    <a:pt x="366" y="841"/>
                  </a:lnTo>
                  <a:lnTo>
                    <a:pt x="353" y="858"/>
                  </a:lnTo>
                  <a:lnTo>
                    <a:pt x="341" y="873"/>
                  </a:lnTo>
                  <a:lnTo>
                    <a:pt x="327" y="888"/>
                  </a:lnTo>
                  <a:lnTo>
                    <a:pt x="312" y="901"/>
                  </a:lnTo>
                  <a:lnTo>
                    <a:pt x="296" y="912"/>
                  </a:lnTo>
                  <a:lnTo>
                    <a:pt x="278" y="920"/>
                  </a:lnTo>
                  <a:lnTo>
                    <a:pt x="275" y="876"/>
                  </a:lnTo>
                  <a:lnTo>
                    <a:pt x="280" y="840"/>
                  </a:lnTo>
                  <a:lnTo>
                    <a:pt x="291" y="807"/>
                  </a:lnTo>
                  <a:lnTo>
                    <a:pt x="308" y="766"/>
                  </a:lnTo>
                  <a:lnTo>
                    <a:pt x="319" y="726"/>
                  </a:lnTo>
                  <a:lnTo>
                    <a:pt x="314" y="716"/>
                  </a:lnTo>
                  <a:lnTo>
                    <a:pt x="305" y="714"/>
                  </a:lnTo>
                  <a:lnTo>
                    <a:pt x="274" y="722"/>
                  </a:lnTo>
                  <a:lnTo>
                    <a:pt x="231" y="741"/>
                  </a:lnTo>
                  <a:lnTo>
                    <a:pt x="206" y="752"/>
                  </a:lnTo>
                  <a:lnTo>
                    <a:pt x="181" y="762"/>
                  </a:lnTo>
                  <a:lnTo>
                    <a:pt x="131" y="773"/>
                  </a:lnTo>
                  <a:lnTo>
                    <a:pt x="88" y="766"/>
                  </a:lnTo>
                  <a:lnTo>
                    <a:pt x="70" y="753"/>
                  </a:lnTo>
                  <a:lnTo>
                    <a:pt x="56" y="733"/>
                  </a:lnTo>
                  <a:lnTo>
                    <a:pt x="54" y="697"/>
                  </a:lnTo>
                  <a:lnTo>
                    <a:pt x="62" y="679"/>
                  </a:lnTo>
                  <a:lnTo>
                    <a:pt x="75" y="663"/>
                  </a:lnTo>
                  <a:lnTo>
                    <a:pt x="92" y="647"/>
                  </a:lnTo>
                  <a:lnTo>
                    <a:pt x="109" y="632"/>
                  </a:lnTo>
                  <a:lnTo>
                    <a:pt x="130" y="616"/>
                  </a:lnTo>
                  <a:lnTo>
                    <a:pt x="149" y="602"/>
                  </a:lnTo>
                  <a:lnTo>
                    <a:pt x="196" y="549"/>
                  </a:lnTo>
                  <a:lnTo>
                    <a:pt x="194" y="535"/>
                  </a:lnTo>
                  <a:lnTo>
                    <a:pt x="184" y="525"/>
                  </a:lnTo>
                  <a:lnTo>
                    <a:pt x="167" y="513"/>
                  </a:lnTo>
                  <a:lnTo>
                    <a:pt x="138" y="503"/>
                  </a:lnTo>
                  <a:lnTo>
                    <a:pt x="152" y="483"/>
                  </a:lnTo>
                  <a:lnTo>
                    <a:pt x="174" y="468"/>
                  </a:lnTo>
                  <a:lnTo>
                    <a:pt x="202" y="453"/>
                  </a:lnTo>
                  <a:lnTo>
                    <a:pt x="234" y="441"/>
                  </a:lnTo>
                  <a:lnTo>
                    <a:pt x="271" y="431"/>
                  </a:lnTo>
                  <a:lnTo>
                    <a:pt x="309" y="421"/>
                  </a:lnTo>
                  <a:lnTo>
                    <a:pt x="385" y="406"/>
                  </a:lnTo>
                  <a:lnTo>
                    <a:pt x="504" y="374"/>
                  </a:lnTo>
                  <a:lnTo>
                    <a:pt x="525" y="350"/>
                  </a:lnTo>
                  <a:lnTo>
                    <a:pt x="521" y="336"/>
                  </a:lnTo>
                  <a:lnTo>
                    <a:pt x="506" y="319"/>
                  </a:lnTo>
                  <a:lnTo>
                    <a:pt x="487" y="307"/>
                  </a:lnTo>
                  <a:lnTo>
                    <a:pt x="468" y="295"/>
                  </a:lnTo>
                  <a:lnTo>
                    <a:pt x="433" y="268"/>
                  </a:lnTo>
                  <a:lnTo>
                    <a:pt x="441" y="255"/>
                  </a:lnTo>
                  <a:lnTo>
                    <a:pt x="452" y="243"/>
                  </a:lnTo>
                  <a:lnTo>
                    <a:pt x="463" y="232"/>
                  </a:lnTo>
                  <a:lnTo>
                    <a:pt x="475" y="225"/>
                  </a:lnTo>
                  <a:lnTo>
                    <a:pt x="502" y="213"/>
                  </a:lnTo>
                  <a:lnTo>
                    <a:pt x="533" y="207"/>
                  </a:lnTo>
                  <a:lnTo>
                    <a:pt x="601" y="209"/>
                  </a:lnTo>
                  <a:lnTo>
                    <a:pt x="671" y="224"/>
                  </a:lnTo>
                  <a:lnTo>
                    <a:pt x="739" y="240"/>
                  </a:lnTo>
                  <a:lnTo>
                    <a:pt x="797" y="252"/>
                  </a:lnTo>
                  <a:lnTo>
                    <a:pt x="839" y="251"/>
                  </a:lnTo>
                  <a:lnTo>
                    <a:pt x="858" y="230"/>
                  </a:lnTo>
                  <a:lnTo>
                    <a:pt x="858" y="192"/>
                  </a:lnTo>
                  <a:lnTo>
                    <a:pt x="849" y="156"/>
                  </a:lnTo>
                  <a:lnTo>
                    <a:pt x="840" y="82"/>
                  </a:lnTo>
                  <a:lnTo>
                    <a:pt x="853" y="71"/>
                  </a:lnTo>
                  <a:lnTo>
                    <a:pt x="870" y="67"/>
                  </a:lnTo>
                  <a:lnTo>
                    <a:pt x="911" y="73"/>
                  </a:lnTo>
                  <a:lnTo>
                    <a:pt x="962" y="94"/>
                  </a:lnTo>
                  <a:lnTo>
                    <a:pt x="990" y="109"/>
                  </a:lnTo>
                  <a:lnTo>
                    <a:pt x="1017" y="126"/>
                  </a:lnTo>
                  <a:lnTo>
                    <a:pt x="1043" y="145"/>
                  </a:lnTo>
                  <a:lnTo>
                    <a:pt x="1069" y="164"/>
                  </a:lnTo>
                  <a:lnTo>
                    <a:pt x="1094" y="184"/>
                  </a:lnTo>
                  <a:lnTo>
                    <a:pt x="1117" y="205"/>
                  </a:lnTo>
                  <a:lnTo>
                    <a:pt x="1137" y="224"/>
                  </a:lnTo>
                  <a:lnTo>
                    <a:pt x="1154" y="242"/>
                  </a:lnTo>
                  <a:lnTo>
                    <a:pt x="1177" y="270"/>
                  </a:lnTo>
                  <a:lnTo>
                    <a:pt x="1186" y="280"/>
                  </a:lnTo>
                  <a:lnTo>
                    <a:pt x="1197" y="281"/>
                  </a:lnTo>
                  <a:lnTo>
                    <a:pt x="1207" y="262"/>
                  </a:lnTo>
                  <a:lnTo>
                    <a:pt x="1202" y="231"/>
                  </a:lnTo>
                  <a:lnTo>
                    <a:pt x="1190" y="200"/>
                  </a:lnTo>
                  <a:lnTo>
                    <a:pt x="1173" y="170"/>
                  </a:lnTo>
                  <a:lnTo>
                    <a:pt x="1163" y="155"/>
                  </a:lnTo>
                  <a:lnTo>
                    <a:pt x="1153" y="139"/>
                  </a:lnTo>
                  <a:lnTo>
                    <a:pt x="1128" y="112"/>
                  </a:lnTo>
                  <a:lnTo>
                    <a:pt x="1113" y="98"/>
                  </a:lnTo>
                  <a:lnTo>
                    <a:pt x="1099" y="84"/>
                  </a:lnTo>
                  <a:lnTo>
                    <a:pt x="1084" y="73"/>
                  </a:lnTo>
                  <a:lnTo>
                    <a:pt x="1068" y="61"/>
                  </a:lnTo>
                  <a:lnTo>
                    <a:pt x="1052" y="50"/>
                  </a:lnTo>
                  <a:lnTo>
                    <a:pt x="1035" y="40"/>
                  </a:lnTo>
                  <a:lnTo>
                    <a:pt x="1002" y="24"/>
                  </a:lnTo>
                  <a:lnTo>
                    <a:pt x="966" y="11"/>
                  </a:lnTo>
                  <a:lnTo>
                    <a:pt x="897" y="0"/>
                  </a:lnTo>
                  <a:lnTo>
                    <a:pt x="833" y="12"/>
                  </a:lnTo>
                  <a:lnTo>
                    <a:pt x="778" y="53"/>
                  </a:lnTo>
                  <a:lnTo>
                    <a:pt x="778" y="53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auto">
            <a:xfrm>
              <a:off x="660" y="945"/>
              <a:ext cx="532" cy="745"/>
            </a:xfrm>
            <a:custGeom>
              <a:avLst/>
              <a:gdLst/>
              <a:ahLst/>
              <a:cxnLst>
                <a:cxn ang="0">
                  <a:pos x="162" y="1525"/>
                </a:cxn>
                <a:cxn ang="0">
                  <a:pos x="18" y="1361"/>
                </a:cxn>
                <a:cxn ang="0">
                  <a:pos x="94" y="1100"/>
                </a:cxn>
                <a:cxn ang="0">
                  <a:pos x="343" y="1166"/>
                </a:cxn>
                <a:cxn ang="0">
                  <a:pos x="356" y="636"/>
                </a:cxn>
                <a:cxn ang="0">
                  <a:pos x="569" y="585"/>
                </a:cxn>
                <a:cxn ang="0">
                  <a:pos x="699" y="465"/>
                </a:cxn>
                <a:cxn ang="0">
                  <a:pos x="798" y="277"/>
                </a:cxn>
                <a:cxn ang="0">
                  <a:pos x="1033" y="252"/>
                </a:cxn>
                <a:cxn ang="0">
                  <a:pos x="1151" y="78"/>
                </a:cxn>
                <a:cxn ang="0">
                  <a:pos x="1362" y="52"/>
                </a:cxn>
                <a:cxn ang="0">
                  <a:pos x="1510" y="333"/>
                </a:cxn>
                <a:cxn ang="0">
                  <a:pos x="1511" y="597"/>
                </a:cxn>
                <a:cxn ang="0">
                  <a:pos x="1588" y="816"/>
                </a:cxn>
                <a:cxn ang="0">
                  <a:pos x="1492" y="1025"/>
                </a:cxn>
                <a:cxn ang="0">
                  <a:pos x="1397" y="1159"/>
                </a:cxn>
                <a:cxn ang="0">
                  <a:pos x="1399" y="1493"/>
                </a:cxn>
                <a:cxn ang="0">
                  <a:pos x="1276" y="1640"/>
                </a:cxn>
                <a:cxn ang="0">
                  <a:pos x="1086" y="1756"/>
                </a:cxn>
                <a:cxn ang="0">
                  <a:pos x="766" y="1845"/>
                </a:cxn>
                <a:cxn ang="0">
                  <a:pos x="520" y="1892"/>
                </a:cxn>
                <a:cxn ang="0">
                  <a:pos x="287" y="1939"/>
                </a:cxn>
                <a:cxn ang="0">
                  <a:pos x="433" y="1814"/>
                </a:cxn>
                <a:cxn ang="0">
                  <a:pos x="714" y="1760"/>
                </a:cxn>
                <a:cxn ang="0">
                  <a:pos x="934" y="1642"/>
                </a:cxn>
                <a:cxn ang="0">
                  <a:pos x="1338" y="1413"/>
                </a:cxn>
                <a:cxn ang="0">
                  <a:pos x="1215" y="1212"/>
                </a:cxn>
                <a:cxn ang="0">
                  <a:pos x="1074" y="1122"/>
                </a:cxn>
                <a:cxn ang="0">
                  <a:pos x="1397" y="980"/>
                </a:cxn>
                <a:cxn ang="0">
                  <a:pos x="1423" y="786"/>
                </a:cxn>
                <a:cxn ang="0">
                  <a:pos x="1238" y="645"/>
                </a:cxn>
                <a:cxn ang="0">
                  <a:pos x="1506" y="472"/>
                </a:cxn>
                <a:cxn ang="0">
                  <a:pos x="1193" y="374"/>
                </a:cxn>
                <a:cxn ang="0">
                  <a:pos x="1232" y="121"/>
                </a:cxn>
                <a:cxn ang="0">
                  <a:pos x="1054" y="349"/>
                </a:cxn>
                <a:cxn ang="0">
                  <a:pos x="906" y="364"/>
                </a:cxn>
                <a:cxn ang="0">
                  <a:pos x="691" y="796"/>
                </a:cxn>
                <a:cxn ang="0">
                  <a:pos x="500" y="635"/>
                </a:cxn>
                <a:cxn ang="0">
                  <a:pos x="432" y="1185"/>
                </a:cxn>
                <a:cxn ang="0">
                  <a:pos x="213" y="1160"/>
                </a:cxn>
                <a:cxn ang="0">
                  <a:pos x="107" y="1382"/>
                </a:cxn>
                <a:cxn ang="0">
                  <a:pos x="299" y="1553"/>
                </a:cxn>
                <a:cxn ang="0">
                  <a:pos x="403" y="1603"/>
                </a:cxn>
                <a:cxn ang="0">
                  <a:pos x="508" y="1492"/>
                </a:cxn>
                <a:cxn ang="0">
                  <a:pos x="646" y="1162"/>
                </a:cxn>
                <a:cxn ang="0">
                  <a:pos x="749" y="915"/>
                </a:cxn>
                <a:cxn ang="0">
                  <a:pos x="897" y="734"/>
                </a:cxn>
                <a:cxn ang="0">
                  <a:pos x="1068" y="567"/>
                </a:cxn>
                <a:cxn ang="0">
                  <a:pos x="1121" y="562"/>
                </a:cxn>
                <a:cxn ang="0">
                  <a:pos x="986" y="721"/>
                </a:cxn>
                <a:cxn ang="0">
                  <a:pos x="852" y="936"/>
                </a:cxn>
                <a:cxn ang="0">
                  <a:pos x="732" y="1282"/>
                </a:cxn>
                <a:cxn ang="0">
                  <a:pos x="611" y="1532"/>
                </a:cxn>
                <a:cxn ang="0">
                  <a:pos x="448" y="1697"/>
                </a:cxn>
                <a:cxn ang="0">
                  <a:pos x="284" y="1847"/>
                </a:cxn>
                <a:cxn ang="0">
                  <a:pos x="145" y="2068"/>
                </a:cxn>
                <a:cxn ang="0">
                  <a:pos x="149" y="1910"/>
                </a:cxn>
              </a:cxnLst>
              <a:rect l="0" t="0" r="r" b="b"/>
              <a:pathLst>
                <a:path w="1595" h="2236">
                  <a:moveTo>
                    <a:pt x="213" y="1806"/>
                  </a:moveTo>
                  <a:lnTo>
                    <a:pt x="234" y="1701"/>
                  </a:lnTo>
                  <a:lnTo>
                    <a:pt x="233" y="1659"/>
                  </a:lnTo>
                  <a:lnTo>
                    <a:pt x="225" y="1623"/>
                  </a:lnTo>
                  <a:lnTo>
                    <a:pt x="212" y="1591"/>
                  </a:lnTo>
                  <a:lnTo>
                    <a:pt x="203" y="1576"/>
                  </a:lnTo>
                  <a:lnTo>
                    <a:pt x="195" y="1562"/>
                  </a:lnTo>
                  <a:lnTo>
                    <a:pt x="174" y="1537"/>
                  </a:lnTo>
                  <a:lnTo>
                    <a:pt x="162" y="1525"/>
                  </a:lnTo>
                  <a:lnTo>
                    <a:pt x="150" y="1513"/>
                  </a:lnTo>
                  <a:lnTo>
                    <a:pt x="138" y="1503"/>
                  </a:lnTo>
                  <a:lnTo>
                    <a:pt x="126" y="1491"/>
                  </a:lnTo>
                  <a:lnTo>
                    <a:pt x="101" y="1469"/>
                  </a:lnTo>
                  <a:lnTo>
                    <a:pt x="77" y="1446"/>
                  </a:lnTo>
                  <a:lnTo>
                    <a:pt x="65" y="1434"/>
                  </a:lnTo>
                  <a:lnTo>
                    <a:pt x="55" y="1421"/>
                  </a:lnTo>
                  <a:lnTo>
                    <a:pt x="34" y="1393"/>
                  </a:lnTo>
                  <a:lnTo>
                    <a:pt x="18" y="1361"/>
                  </a:lnTo>
                  <a:lnTo>
                    <a:pt x="0" y="1284"/>
                  </a:lnTo>
                  <a:lnTo>
                    <a:pt x="3" y="1248"/>
                  </a:lnTo>
                  <a:lnTo>
                    <a:pt x="15" y="1208"/>
                  </a:lnTo>
                  <a:lnTo>
                    <a:pt x="25" y="1188"/>
                  </a:lnTo>
                  <a:lnTo>
                    <a:pt x="36" y="1168"/>
                  </a:lnTo>
                  <a:lnTo>
                    <a:pt x="47" y="1149"/>
                  </a:lnTo>
                  <a:lnTo>
                    <a:pt x="62" y="1131"/>
                  </a:lnTo>
                  <a:lnTo>
                    <a:pt x="77" y="1115"/>
                  </a:lnTo>
                  <a:lnTo>
                    <a:pt x="94" y="1100"/>
                  </a:lnTo>
                  <a:lnTo>
                    <a:pt x="111" y="1089"/>
                  </a:lnTo>
                  <a:lnTo>
                    <a:pt x="128" y="1079"/>
                  </a:lnTo>
                  <a:lnTo>
                    <a:pt x="166" y="1068"/>
                  </a:lnTo>
                  <a:lnTo>
                    <a:pt x="206" y="1072"/>
                  </a:lnTo>
                  <a:lnTo>
                    <a:pt x="243" y="1098"/>
                  </a:lnTo>
                  <a:lnTo>
                    <a:pt x="266" y="1118"/>
                  </a:lnTo>
                  <a:lnTo>
                    <a:pt x="293" y="1138"/>
                  </a:lnTo>
                  <a:lnTo>
                    <a:pt x="319" y="1155"/>
                  </a:lnTo>
                  <a:lnTo>
                    <a:pt x="343" y="1166"/>
                  </a:lnTo>
                  <a:lnTo>
                    <a:pt x="364" y="1166"/>
                  </a:lnTo>
                  <a:lnTo>
                    <a:pt x="381" y="1152"/>
                  </a:lnTo>
                  <a:lnTo>
                    <a:pt x="388" y="1100"/>
                  </a:lnTo>
                  <a:lnTo>
                    <a:pt x="378" y="1014"/>
                  </a:lnTo>
                  <a:lnTo>
                    <a:pt x="362" y="904"/>
                  </a:lnTo>
                  <a:lnTo>
                    <a:pt x="348" y="789"/>
                  </a:lnTo>
                  <a:lnTo>
                    <a:pt x="346" y="734"/>
                  </a:lnTo>
                  <a:lnTo>
                    <a:pt x="348" y="682"/>
                  </a:lnTo>
                  <a:lnTo>
                    <a:pt x="356" y="636"/>
                  </a:lnTo>
                  <a:lnTo>
                    <a:pt x="363" y="616"/>
                  </a:lnTo>
                  <a:lnTo>
                    <a:pt x="371" y="597"/>
                  </a:lnTo>
                  <a:lnTo>
                    <a:pt x="381" y="582"/>
                  </a:lnTo>
                  <a:lnTo>
                    <a:pt x="394" y="568"/>
                  </a:lnTo>
                  <a:lnTo>
                    <a:pt x="408" y="558"/>
                  </a:lnTo>
                  <a:lnTo>
                    <a:pt x="426" y="551"/>
                  </a:lnTo>
                  <a:lnTo>
                    <a:pt x="467" y="546"/>
                  </a:lnTo>
                  <a:lnTo>
                    <a:pt x="522" y="557"/>
                  </a:lnTo>
                  <a:lnTo>
                    <a:pt x="569" y="585"/>
                  </a:lnTo>
                  <a:lnTo>
                    <a:pt x="586" y="605"/>
                  </a:lnTo>
                  <a:lnTo>
                    <a:pt x="602" y="627"/>
                  </a:lnTo>
                  <a:lnTo>
                    <a:pt x="617" y="649"/>
                  </a:lnTo>
                  <a:lnTo>
                    <a:pt x="633" y="670"/>
                  </a:lnTo>
                  <a:lnTo>
                    <a:pt x="652" y="687"/>
                  </a:lnTo>
                  <a:lnTo>
                    <a:pt x="674" y="699"/>
                  </a:lnTo>
                  <a:lnTo>
                    <a:pt x="678" y="607"/>
                  </a:lnTo>
                  <a:lnTo>
                    <a:pt x="690" y="511"/>
                  </a:lnTo>
                  <a:lnTo>
                    <a:pt x="699" y="465"/>
                  </a:lnTo>
                  <a:lnTo>
                    <a:pt x="711" y="420"/>
                  </a:lnTo>
                  <a:lnTo>
                    <a:pt x="726" y="379"/>
                  </a:lnTo>
                  <a:lnTo>
                    <a:pt x="734" y="360"/>
                  </a:lnTo>
                  <a:lnTo>
                    <a:pt x="742" y="342"/>
                  </a:lnTo>
                  <a:lnTo>
                    <a:pt x="752" y="326"/>
                  </a:lnTo>
                  <a:lnTo>
                    <a:pt x="762" y="311"/>
                  </a:lnTo>
                  <a:lnTo>
                    <a:pt x="773" y="298"/>
                  </a:lnTo>
                  <a:lnTo>
                    <a:pt x="785" y="286"/>
                  </a:lnTo>
                  <a:lnTo>
                    <a:pt x="798" y="277"/>
                  </a:lnTo>
                  <a:lnTo>
                    <a:pt x="811" y="269"/>
                  </a:lnTo>
                  <a:lnTo>
                    <a:pt x="841" y="259"/>
                  </a:lnTo>
                  <a:lnTo>
                    <a:pt x="910" y="270"/>
                  </a:lnTo>
                  <a:lnTo>
                    <a:pt x="950" y="292"/>
                  </a:lnTo>
                  <a:lnTo>
                    <a:pt x="972" y="308"/>
                  </a:lnTo>
                  <a:lnTo>
                    <a:pt x="994" y="327"/>
                  </a:lnTo>
                  <a:lnTo>
                    <a:pt x="1008" y="301"/>
                  </a:lnTo>
                  <a:lnTo>
                    <a:pt x="1019" y="276"/>
                  </a:lnTo>
                  <a:lnTo>
                    <a:pt x="1033" y="252"/>
                  </a:lnTo>
                  <a:lnTo>
                    <a:pt x="1046" y="229"/>
                  </a:lnTo>
                  <a:lnTo>
                    <a:pt x="1057" y="208"/>
                  </a:lnTo>
                  <a:lnTo>
                    <a:pt x="1069" y="189"/>
                  </a:lnTo>
                  <a:lnTo>
                    <a:pt x="1082" y="169"/>
                  </a:lnTo>
                  <a:lnTo>
                    <a:pt x="1094" y="152"/>
                  </a:lnTo>
                  <a:lnTo>
                    <a:pt x="1106" y="135"/>
                  </a:lnTo>
                  <a:lnTo>
                    <a:pt x="1117" y="119"/>
                  </a:lnTo>
                  <a:lnTo>
                    <a:pt x="1141" y="91"/>
                  </a:lnTo>
                  <a:lnTo>
                    <a:pt x="1151" y="78"/>
                  </a:lnTo>
                  <a:lnTo>
                    <a:pt x="1162" y="67"/>
                  </a:lnTo>
                  <a:lnTo>
                    <a:pt x="1185" y="47"/>
                  </a:lnTo>
                  <a:lnTo>
                    <a:pt x="1205" y="31"/>
                  </a:lnTo>
                  <a:lnTo>
                    <a:pt x="1225" y="17"/>
                  </a:lnTo>
                  <a:lnTo>
                    <a:pt x="1262" y="2"/>
                  </a:lnTo>
                  <a:lnTo>
                    <a:pt x="1294" y="0"/>
                  </a:lnTo>
                  <a:lnTo>
                    <a:pt x="1323" y="8"/>
                  </a:lnTo>
                  <a:lnTo>
                    <a:pt x="1345" y="26"/>
                  </a:lnTo>
                  <a:lnTo>
                    <a:pt x="1362" y="52"/>
                  </a:lnTo>
                  <a:lnTo>
                    <a:pt x="1378" y="125"/>
                  </a:lnTo>
                  <a:lnTo>
                    <a:pt x="1375" y="169"/>
                  </a:lnTo>
                  <a:lnTo>
                    <a:pt x="1364" y="217"/>
                  </a:lnTo>
                  <a:lnTo>
                    <a:pt x="1357" y="241"/>
                  </a:lnTo>
                  <a:lnTo>
                    <a:pt x="1347" y="266"/>
                  </a:lnTo>
                  <a:lnTo>
                    <a:pt x="1335" y="291"/>
                  </a:lnTo>
                  <a:lnTo>
                    <a:pt x="1320" y="316"/>
                  </a:lnTo>
                  <a:lnTo>
                    <a:pt x="1427" y="313"/>
                  </a:lnTo>
                  <a:lnTo>
                    <a:pt x="1510" y="333"/>
                  </a:lnTo>
                  <a:lnTo>
                    <a:pt x="1567" y="370"/>
                  </a:lnTo>
                  <a:lnTo>
                    <a:pt x="1595" y="421"/>
                  </a:lnTo>
                  <a:lnTo>
                    <a:pt x="1593" y="482"/>
                  </a:lnTo>
                  <a:lnTo>
                    <a:pt x="1580" y="514"/>
                  </a:lnTo>
                  <a:lnTo>
                    <a:pt x="1570" y="530"/>
                  </a:lnTo>
                  <a:lnTo>
                    <a:pt x="1560" y="547"/>
                  </a:lnTo>
                  <a:lnTo>
                    <a:pt x="1545" y="564"/>
                  </a:lnTo>
                  <a:lnTo>
                    <a:pt x="1529" y="580"/>
                  </a:lnTo>
                  <a:lnTo>
                    <a:pt x="1511" y="597"/>
                  </a:lnTo>
                  <a:lnTo>
                    <a:pt x="1491" y="612"/>
                  </a:lnTo>
                  <a:lnTo>
                    <a:pt x="1468" y="629"/>
                  </a:lnTo>
                  <a:lnTo>
                    <a:pt x="1443" y="645"/>
                  </a:lnTo>
                  <a:lnTo>
                    <a:pt x="1416" y="659"/>
                  </a:lnTo>
                  <a:lnTo>
                    <a:pt x="1386" y="674"/>
                  </a:lnTo>
                  <a:lnTo>
                    <a:pt x="1483" y="709"/>
                  </a:lnTo>
                  <a:lnTo>
                    <a:pt x="1521" y="731"/>
                  </a:lnTo>
                  <a:lnTo>
                    <a:pt x="1551" y="758"/>
                  </a:lnTo>
                  <a:lnTo>
                    <a:pt x="1588" y="816"/>
                  </a:lnTo>
                  <a:lnTo>
                    <a:pt x="1595" y="880"/>
                  </a:lnTo>
                  <a:lnTo>
                    <a:pt x="1586" y="914"/>
                  </a:lnTo>
                  <a:lnTo>
                    <a:pt x="1579" y="930"/>
                  </a:lnTo>
                  <a:lnTo>
                    <a:pt x="1569" y="946"/>
                  </a:lnTo>
                  <a:lnTo>
                    <a:pt x="1557" y="962"/>
                  </a:lnTo>
                  <a:lnTo>
                    <a:pt x="1544" y="979"/>
                  </a:lnTo>
                  <a:lnTo>
                    <a:pt x="1529" y="994"/>
                  </a:lnTo>
                  <a:lnTo>
                    <a:pt x="1511" y="1010"/>
                  </a:lnTo>
                  <a:lnTo>
                    <a:pt x="1492" y="1025"/>
                  </a:lnTo>
                  <a:lnTo>
                    <a:pt x="1470" y="1041"/>
                  </a:lnTo>
                  <a:lnTo>
                    <a:pt x="1447" y="1055"/>
                  </a:lnTo>
                  <a:lnTo>
                    <a:pt x="1422" y="1069"/>
                  </a:lnTo>
                  <a:lnTo>
                    <a:pt x="1394" y="1083"/>
                  </a:lnTo>
                  <a:lnTo>
                    <a:pt x="1364" y="1094"/>
                  </a:lnTo>
                  <a:lnTo>
                    <a:pt x="1332" y="1106"/>
                  </a:lnTo>
                  <a:lnTo>
                    <a:pt x="1298" y="1117"/>
                  </a:lnTo>
                  <a:lnTo>
                    <a:pt x="1369" y="1142"/>
                  </a:lnTo>
                  <a:lnTo>
                    <a:pt x="1397" y="1159"/>
                  </a:lnTo>
                  <a:lnTo>
                    <a:pt x="1419" y="1178"/>
                  </a:lnTo>
                  <a:lnTo>
                    <a:pt x="1450" y="1224"/>
                  </a:lnTo>
                  <a:lnTo>
                    <a:pt x="1463" y="1278"/>
                  </a:lnTo>
                  <a:lnTo>
                    <a:pt x="1462" y="1336"/>
                  </a:lnTo>
                  <a:lnTo>
                    <a:pt x="1455" y="1367"/>
                  </a:lnTo>
                  <a:lnTo>
                    <a:pt x="1445" y="1398"/>
                  </a:lnTo>
                  <a:lnTo>
                    <a:pt x="1433" y="1430"/>
                  </a:lnTo>
                  <a:lnTo>
                    <a:pt x="1418" y="1462"/>
                  </a:lnTo>
                  <a:lnTo>
                    <a:pt x="1399" y="1493"/>
                  </a:lnTo>
                  <a:lnTo>
                    <a:pt x="1389" y="1509"/>
                  </a:lnTo>
                  <a:lnTo>
                    <a:pt x="1379" y="1524"/>
                  </a:lnTo>
                  <a:lnTo>
                    <a:pt x="1368" y="1540"/>
                  </a:lnTo>
                  <a:lnTo>
                    <a:pt x="1356" y="1555"/>
                  </a:lnTo>
                  <a:lnTo>
                    <a:pt x="1331" y="1585"/>
                  </a:lnTo>
                  <a:lnTo>
                    <a:pt x="1318" y="1599"/>
                  </a:lnTo>
                  <a:lnTo>
                    <a:pt x="1305" y="1613"/>
                  </a:lnTo>
                  <a:lnTo>
                    <a:pt x="1291" y="1626"/>
                  </a:lnTo>
                  <a:lnTo>
                    <a:pt x="1276" y="1640"/>
                  </a:lnTo>
                  <a:lnTo>
                    <a:pt x="1262" y="1653"/>
                  </a:lnTo>
                  <a:lnTo>
                    <a:pt x="1247" y="1665"/>
                  </a:lnTo>
                  <a:lnTo>
                    <a:pt x="1231" y="1676"/>
                  </a:lnTo>
                  <a:lnTo>
                    <a:pt x="1216" y="1688"/>
                  </a:lnTo>
                  <a:lnTo>
                    <a:pt x="1200" y="1699"/>
                  </a:lnTo>
                  <a:lnTo>
                    <a:pt x="1185" y="1710"/>
                  </a:lnTo>
                  <a:lnTo>
                    <a:pt x="1153" y="1728"/>
                  </a:lnTo>
                  <a:lnTo>
                    <a:pt x="1119" y="1743"/>
                  </a:lnTo>
                  <a:lnTo>
                    <a:pt x="1086" y="1756"/>
                  </a:lnTo>
                  <a:lnTo>
                    <a:pt x="1053" y="1766"/>
                  </a:lnTo>
                  <a:lnTo>
                    <a:pt x="1019" y="1772"/>
                  </a:lnTo>
                  <a:lnTo>
                    <a:pt x="954" y="1772"/>
                  </a:lnTo>
                  <a:lnTo>
                    <a:pt x="892" y="1754"/>
                  </a:lnTo>
                  <a:lnTo>
                    <a:pt x="865" y="1769"/>
                  </a:lnTo>
                  <a:lnTo>
                    <a:pt x="839" y="1787"/>
                  </a:lnTo>
                  <a:lnTo>
                    <a:pt x="814" y="1805"/>
                  </a:lnTo>
                  <a:lnTo>
                    <a:pt x="790" y="1825"/>
                  </a:lnTo>
                  <a:lnTo>
                    <a:pt x="766" y="1845"/>
                  </a:lnTo>
                  <a:lnTo>
                    <a:pt x="742" y="1866"/>
                  </a:lnTo>
                  <a:lnTo>
                    <a:pt x="717" y="1885"/>
                  </a:lnTo>
                  <a:lnTo>
                    <a:pt x="693" y="1905"/>
                  </a:lnTo>
                  <a:lnTo>
                    <a:pt x="665" y="1923"/>
                  </a:lnTo>
                  <a:lnTo>
                    <a:pt x="641" y="1933"/>
                  </a:lnTo>
                  <a:lnTo>
                    <a:pt x="599" y="1936"/>
                  </a:lnTo>
                  <a:lnTo>
                    <a:pt x="566" y="1922"/>
                  </a:lnTo>
                  <a:lnTo>
                    <a:pt x="535" y="1901"/>
                  </a:lnTo>
                  <a:lnTo>
                    <a:pt x="520" y="1892"/>
                  </a:lnTo>
                  <a:lnTo>
                    <a:pt x="504" y="1885"/>
                  </a:lnTo>
                  <a:lnTo>
                    <a:pt x="467" y="1882"/>
                  </a:lnTo>
                  <a:lnTo>
                    <a:pt x="422" y="1904"/>
                  </a:lnTo>
                  <a:lnTo>
                    <a:pt x="395" y="1928"/>
                  </a:lnTo>
                  <a:lnTo>
                    <a:pt x="379" y="1943"/>
                  </a:lnTo>
                  <a:lnTo>
                    <a:pt x="364" y="1961"/>
                  </a:lnTo>
                  <a:lnTo>
                    <a:pt x="287" y="1969"/>
                  </a:lnTo>
                  <a:lnTo>
                    <a:pt x="285" y="1955"/>
                  </a:lnTo>
                  <a:lnTo>
                    <a:pt x="287" y="1939"/>
                  </a:lnTo>
                  <a:lnTo>
                    <a:pt x="296" y="1908"/>
                  </a:lnTo>
                  <a:lnTo>
                    <a:pt x="307" y="1892"/>
                  </a:lnTo>
                  <a:lnTo>
                    <a:pt x="323" y="1873"/>
                  </a:lnTo>
                  <a:lnTo>
                    <a:pt x="333" y="1863"/>
                  </a:lnTo>
                  <a:lnTo>
                    <a:pt x="345" y="1853"/>
                  </a:lnTo>
                  <a:lnTo>
                    <a:pt x="359" y="1841"/>
                  </a:lnTo>
                  <a:lnTo>
                    <a:pt x="375" y="1829"/>
                  </a:lnTo>
                  <a:lnTo>
                    <a:pt x="402" y="1817"/>
                  </a:lnTo>
                  <a:lnTo>
                    <a:pt x="433" y="1814"/>
                  </a:lnTo>
                  <a:lnTo>
                    <a:pt x="502" y="1829"/>
                  </a:lnTo>
                  <a:lnTo>
                    <a:pt x="538" y="1838"/>
                  </a:lnTo>
                  <a:lnTo>
                    <a:pt x="572" y="1843"/>
                  </a:lnTo>
                  <a:lnTo>
                    <a:pt x="632" y="1828"/>
                  </a:lnTo>
                  <a:lnTo>
                    <a:pt x="655" y="1809"/>
                  </a:lnTo>
                  <a:lnTo>
                    <a:pt x="668" y="1798"/>
                  </a:lnTo>
                  <a:lnTo>
                    <a:pt x="683" y="1786"/>
                  </a:lnTo>
                  <a:lnTo>
                    <a:pt x="698" y="1773"/>
                  </a:lnTo>
                  <a:lnTo>
                    <a:pt x="714" y="1760"/>
                  </a:lnTo>
                  <a:lnTo>
                    <a:pt x="729" y="1747"/>
                  </a:lnTo>
                  <a:lnTo>
                    <a:pt x="746" y="1734"/>
                  </a:lnTo>
                  <a:lnTo>
                    <a:pt x="761" y="1720"/>
                  </a:lnTo>
                  <a:lnTo>
                    <a:pt x="778" y="1709"/>
                  </a:lnTo>
                  <a:lnTo>
                    <a:pt x="793" y="1697"/>
                  </a:lnTo>
                  <a:lnTo>
                    <a:pt x="809" y="1686"/>
                  </a:lnTo>
                  <a:lnTo>
                    <a:pt x="837" y="1669"/>
                  </a:lnTo>
                  <a:lnTo>
                    <a:pt x="862" y="1659"/>
                  </a:lnTo>
                  <a:lnTo>
                    <a:pt x="934" y="1642"/>
                  </a:lnTo>
                  <a:lnTo>
                    <a:pt x="1000" y="1634"/>
                  </a:lnTo>
                  <a:lnTo>
                    <a:pt x="1124" y="1617"/>
                  </a:lnTo>
                  <a:lnTo>
                    <a:pt x="1180" y="1599"/>
                  </a:lnTo>
                  <a:lnTo>
                    <a:pt x="1232" y="1567"/>
                  </a:lnTo>
                  <a:lnTo>
                    <a:pt x="1257" y="1544"/>
                  </a:lnTo>
                  <a:lnTo>
                    <a:pt x="1281" y="1516"/>
                  </a:lnTo>
                  <a:lnTo>
                    <a:pt x="1304" y="1481"/>
                  </a:lnTo>
                  <a:lnTo>
                    <a:pt x="1325" y="1441"/>
                  </a:lnTo>
                  <a:lnTo>
                    <a:pt x="1338" y="1413"/>
                  </a:lnTo>
                  <a:lnTo>
                    <a:pt x="1349" y="1388"/>
                  </a:lnTo>
                  <a:lnTo>
                    <a:pt x="1364" y="1343"/>
                  </a:lnTo>
                  <a:lnTo>
                    <a:pt x="1375" y="1277"/>
                  </a:lnTo>
                  <a:lnTo>
                    <a:pt x="1370" y="1254"/>
                  </a:lnTo>
                  <a:lnTo>
                    <a:pt x="1361" y="1236"/>
                  </a:lnTo>
                  <a:lnTo>
                    <a:pt x="1347" y="1223"/>
                  </a:lnTo>
                  <a:lnTo>
                    <a:pt x="1328" y="1215"/>
                  </a:lnTo>
                  <a:lnTo>
                    <a:pt x="1276" y="1209"/>
                  </a:lnTo>
                  <a:lnTo>
                    <a:pt x="1215" y="1212"/>
                  </a:lnTo>
                  <a:lnTo>
                    <a:pt x="1144" y="1223"/>
                  </a:lnTo>
                  <a:lnTo>
                    <a:pt x="1071" y="1233"/>
                  </a:lnTo>
                  <a:lnTo>
                    <a:pt x="1035" y="1229"/>
                  </a:lnTo>
                  <a:lnTo>
                    <a:pt x="1013" y="1209"/>
                  </a:lnTo>
                  <a:lnTo>
                    <a:pt x="1012" y="1181"/>
                  </a:lnTo>
                  <a:lnTo>
                    <a:pt x="1019" y="1166"/>
                  </a:lnTo>
                  <a:lnTo>
                    <a:pt x="1033" y="1150"/>
                  </a:lnTo>
                  <a:lnTo>
                    <a:pt x="1050" y="1136"/>
                  </a:lnTo>
                  <a:lnTo>
                    <a:pt x="1074" y="1122"/>
                  </a:lnTo>
                  <a:lnTo>
                    <a:pt x="1103" y="1105"/>
                  </a:lnTo>
                  <a:lnTo>
                    <a:pt x="1136" y="1090"/>
                  </a:lnTo>
                  <a:lnTo>
                    <a:pt x="1172" y="1074"/>
                  </a:lnTo>
                  <a:lnTo>
                    <a:pt x="1210" y="1058"/>
                  </a:lnTo>
                  <a:lnTo>
                    <a:pt x="1248" y="1041"/>
                  </a:lnTo>
                  <a:lnTo>
                    <a:pt x="1287" y="1025"/>
                  </a:lnTo>
                  <a:lnTo>
                    <a:pt x="1325" y="1010"/>
                  </a:lnTo>
                  <a:lnTo>
                    <a:pt x="1362" y="994"/>
                  </a:lnTo>
                  <a:lnTo>
                    <a:pt x="1397" y="980"/>
                  </a:lnTo>
                  <a:lnTo>
                    <a:pt x="1426" y="967"/>
                  </a:lnTo>
                  <a:lnTo>
                    <a:pt x="1471" y="945"/>
                  </a:lnTo>
                  <a:lnTo>
                    <a:pt x="1492" y="928"/>
                  </a:lnTo>
                  <a:lnTo>
                    <a:pt x="1498" y="887"/>
                  </a:lnTo>
                  <a:lnTo>
                    <a:pt x="1492" y="853"/>
                  </a:lnTo>
                  <a:lnTo>
                    <a:pt x="1475" y="826"/>
                  </a:lnTo>
                  <a:lnTo>
                    <a:pt x="1464" y="814"/>
                  </a:lnTo>
                  <a:lnTo>
                    <a:pt x="1452" y="804"/>
                  </a:lnTo>
                  <a:lnTo>
                    <a:pt x="1423" y="786"/>
                  </a:lnTo>
                  <a:lnTo>
                    <a:pt x="1388" y="772"/>
                  </a:lnTo>
                  <a:lnTo>
                    <a:pt x="1353" y="761"/>
                  </a:lnTo>
                  <a:lnTo>
                    <a:pt x="1316" y="753"/>
                  </a:lnTo>
                  <a:lnTo>
                    <a:pt x="1199" y="721"/>
                  </a:lnTo>
                  <a:lnTo>
                    <a:pt x="1185" y="697"/>
                  </a:lnTo>
                  <a:lnTo>
                    <a:pt x="1195" y="679"/>
                  </a:lnTo>
                  <a:lnTo>
                    <a:pt x="1206" y="670"/>
                  </a:lnTo>
                  <a:lnTo>
                    <a:pt x="1220" y="658"/>
                  </a:lnTo>
                  <a:lnTo>
                    <a:pt x="1238" y="645"/>
                  </a:lnTo>
                  <a:lnTo>
                    <a:pt x="1257" y="634"/>
                  </a:lnTo>
                  <a:lnTo>
                    <a:pt x="1295" y="614"/>
                  </a:lnTo>
                  <a:lnTo>
                    <a:pt x="1335" y="597"/>
                  </a:lnTo>
                  <a:lnTo>
                    <a:pt x="1374" y="579"/>
                  </a:lnTo>
                  <a:lnTo>
                    <a:pt x="1412" y="560"/>
                  </a:lnTo>
                  <a:lnTo>
                    <a:pt x="1448" y="538"/>
                  </a:lnTo>
                  <a:lnTo>
                    <a:pt x="1464" y="523"/>
                  </a:lnTo>
                  <a:lnTo>
                    <a:pt x="1480" y="508"/>
                  </a:lnTo>
                  <a:lnTo>
                    <a:pt x="1506" y="472"/>
                  </a:lnTo>
                  <a:lnTo>
                    <a:pt x="1469" y="417"/>
                  </a:lnTo>
                  <a:lnTo>
                    <a:pt x="1411" y="405"/>
                  </a:lnTo>
                  <a:lnTo>
                    <a:pt x="1355" y="408"/>
                  </a:lnTo>
                  <a:lnTo>
                    <a:pt x="1298" y="417"/>
                  </a:lnTo>
                  <a:lnTo>
                    <a:pt x="1240" y="427"/>
                  </a:lnTo>
                  <a:lnTo>
                    <a:pt x="1194" y="424"/>
                  </a:lnTo>
                  <a:lnTo>
                    <a:pt x="1181" y="407"/>
                  </a:lnTo>
                  <a:lnTo>
                    <a:pt x="1185" y="392"/>
                  </a:lnTo>
                  <a:lnTo>
                    <a:pt x="1193" y="374"/>
                  </a:lnTo>
                  <a:lnTo>
                    <a:pt x="1205" y="354"/>
                  </a:lnTo>
                  <a:lnTo>
                    <a:pt x="1219" y="332"/>
                  </a:lnTo>
                  <a:lnTo>
                    <a:pt x="1235" y="308"/>
                  </a:lnTo>
                  <a:lnTo>
                    <a:pt x="1251" y="283"/>
                  </a:lnTo>
                  <a:lnTo>
                    <a:pt x="1267" y="255"/>
                  </a:lnTo>
                  <a:lnTo>
                    <a:pt x="1281" y="228"/>
                  </a:lnTo>
                  <a:lnTo>
                    <a:pt x="1299" y="173"/>
                  </a:lnTo>
                  <a:lnTo>
                    <a:pt x="1297" y="120"/>
                  </a:lnTo>
                  <a:lnTo>
                    <a:pt x="1232" y="121"/>
                  </a:lnTo>
                  <a:lnTo>
                    <a:pt x="1197" y="141"/>
                  </a:lnTo>
                  <a:lnTo>
                    <a:pt x="1178" y="159"/>
                  </a:lnTo>
                  <a:lnTo>
                    <a:pt x="1159" y="182"/>
                  </a:lnTo>
                  <a:lnTo>
                    <a:pt x="1140" y="207"/>
                  </a:lnTo>
                  <a:lnTo>
                    <a:pt x="1121" y="234"/>
                  </a:lnTo>
                  <a:lnTo>
                    <a:pt x="1103" y="263"/>
                  </a:lnTo>
                  <a:lnTo>
                    <a:pt x="1085" y="292"/>
                  </a:lnTo>
                  <a:lnTo>
                    <a:pt x="1069" y="322"/>
                  </a:lnTo>
                  <a:lnTo>
                    <a:pt x="1054" y="349"/>
                  </a:lnTo>
                  <a:lnTo>
                    <a:pt x="1040" y="376"/>
                  </a:lnTo>
                  <a:lnTo>
                    <a:pt x="1029" y="399"/>
                  </a:lnTo>
                  <a:lnTo>
                    <a:pt x="1012" y="435"/>
                  </a:lnTo>
                  <a:lnTo>
                    <a:pt x="1006" y="448"/>
                  </a:lnTo>
                  <a:lnTo>
                    <a:pt x="968" y="429"/>
                  </a:lnTo>
                  <a:lnTo>
                    <a:pt x="953" y="415"/>
                  </a:lnTo>
                  <a:lnTo>
                    <a:pt x="939" y="398"/>
                  </a:lnTo>
                  <a:lnTo>
                    <a:pt x="923" y="380"/>
                  </a:lnTo>
                  <a:lnTo>
                    <a:pt x="906" y="364"/>
                  </a:lnTo>
                  <a:lnTo>
                    <a:pt x="886" y="348"/>
                  </a:lnTo>
                  <a:lnTo>
                    <a:pt x="862" y="335"/>
                  </a:lnTo>
                  <a:lnTo>
                    <a:pt x="836" y="361"/>
                  </a:lnTo>
                  <a:lnTo>
                    <a:pt x="815" y="396"/>
                  </a:lnTo>
                  <a:lnTo>
                    <a:pt x="786" y="491"/>
                  </a:lnTo>
                  <a:lnTo>
                    <a:pt x="772" y="611"/>
                  </a:lnTo>
                  <a:lnTo>
                    <a:pt x="768" y="749"/>
                  </a:lnTo>
                  <a:lnTo>
                    <a:pt x="729" y="796"/>
                  </a:lnTo>
                  <a:lnTo>
                    <a:pt x="691" y="796"/>
                  </a:lnTo>
                  <a:lnTo>
                    <a:pt x="660" y="781"/>
                  </a:lnTo>
                  <a:lnTo>
                    <a:pt x="633" y="759"/>
                  </a:lnTo>
                  <a:lnTo>
                    <a:pt x="609" y="731"/>
                  </a:lnTo>
                  <a:lnTo>
                    <a:pt x="585" y="701"/>
                  </a:lnTo>
                  <a:lnTo>
                    <a:pt x="572" y="686"/>
                  </a:lnTo>
                  <a:lnTo>
                    <a:pt x="560" y="672"/>
                  </a:lnTo>
                  <a:lnTo>
                    <a:pt x="546" y="660"/>
                  </a:lnTo>
                  <a:lnTo>
                    <a:pt x="532" y="649"/>
                  </a:lnTo>
                  <a:lnTo>
                    <a:pt x="500" y="635"/>
                  </a:lnTo>
                  <a:lnTo>
                    <a:pt x="471" y="634"/>
                  </a:lnTo>
                  <a:lnTo>
                    <a:pt x="448" y="645"/>
                  </a:lnTo>
                  <a:lnTo>
                    <a:pt x="423" y="693"/>
                  </a:lnTo>
                  <a:lnTo>
                    <a:pt x="416" y="771"/>
                  </a:lnTo>
                  <a:lnTo>
                    <a:pt x="421" y="866"/>
                  </a:lnTo>
                  <a:lnTo>
                    <a:pt x="431" y="970"/>
                  </a:lnTo>
                  <a:lnTo>
                    <a:pt x="439" y="1068"/>
                  </a:lnTo>
                  <a:lnTo>
                    <a:pt x="438" y="1153"/>
                  </a:lnTo>
                  <a:lnTo>
                    <a:pt x="432" y="1185"/>
                  </a:lnTo>
                  <a:lnTo>
                    <a:pt x="421" y="1211"/>
                  </a:lnTo>
                  <a:lnTo>
                    <a:pt x="414" y="1221"/>
                  </a:lnTo>
                  <a:lnTo>
                    <a:pt x="404" y="1227"/>
                  </a:lnTo>
                  <a:lnTo>
                    <a:pt x="384" y="1233"/>
                  </a:lnTo>
                  <a:lnTo>
                    <a:pt x="333" y="1222"/>
                  </a:lnTo>
                  <a:lnTo>
                    <a:pt x="304" y="1209"/>
                  </a:lnTo>
                  <a:lnTo>
                    <a:pt x="274" y="1193"/>
                  </a:lnTo>
                  <a:lnTo>
                    <a:pt x="243" y="1175"/>
                  </a:lnTo>
                  <a:lnTo>
                    <a:pt x="213" y="1160"/>
                  </a:lnTo>
                  <a:lnTo>
                    <a:pt x="183" y="1146"/>
                  </a:lnTo>
                  <a:lnTo>
                    <a:pt x="156" y="1137"/>
                  </a:lnTo>
                  <a:lnTo>
                    <a:pt x="109" y="1140"/>
                  </a:lnTo>
                  <a:lnTo>
                    <a:pt x="93" y="1155"/>
                  </a:lnTo>
                  <a:lnTo>
                    <a:pt x="81" y="1183"/>
                  </a:lnTo>
                  <a:lnTo>
                    <a:pt x="75" y="1279"/>
                  </a:lnTo>
                  <a:lnTo>
                    <a:pt x="80" y="1319"/>
                  </a:lnTo>
                  <a:lnTo>
                    <a:pt x="92" y="1354"/>
                  </a:lnTo>
                  <a:lnTo>
                    <a:pt x="107" y="1382"/>
                  </a:lnTo>
                  <a:lnTo>
                    <a:pt x="125" y="1406"/>
                  </a:lnTo>
                  <a:lnTo>
                    <a:pt x="136" y="1417"/>
                  </a:lnTo>
                  <a:lnTo>
                    <a:pt x="147" y="1426"/>
                  </a:lnTo>
                  <a:lnTo>
                    <a:pt x="170" y="1444"/>
                  </a:lnTo>
                  <a:lnTo>
                    <a:pt x="195" y="1461"/>
                  </a:lnTo>
                  <a:lnTo>
                    <a:pt x="219" y="1476"/>
                  </a:lnTo>
                  <a:lnTo>
                    <a:pt x="243" y="1492"/>
                  </a:lnTo>
                  <a:lnTo>
                    <a:pt x="264" y="1510"/>
                  </a:lnTo>
                  <a:lnTo>
                    <a:pt x="299" y="1553"/>
                  </a:lnTo>
                  <a:lnTo>
                    <a:pt x="316" y="1612"/>
                  </a:lnTo>
                  <a:lnTo>
                    <a:pt x="316" y="1631"/>
                  </a:lnTo>
                  <a:lnTo>
                    <a:pt x="316" y="1651"/>
                  </a:lnTo>
                  <a:lnTo>
                    <a:pt x="309" y="1698"/>
                  </a:lnTo>
                  <a:lnTo>
                    <a:pt x="328" y="1678"/>
                  </a:lnTo>
                  <a:lnTo>
                    <a:pt x="350" y="1657"/>
                  </a:lnTo>
                  <a:lnTo>
                    <a:pt x="370" y="1636"/>
                  </a:lnTo>
                  <a:lnTo>
                    <a:pt x="392" y="1613"/>
                  </a:lnTo>
                  <a:lnTo>
                    <a:pt x="403" y="1603"/>
                  </a:lnTo>
                  <a:lnTo>
                    <a:pt x="415" y="1591"/>
                  </a:lnTo>
                  <a:lnTo>
                    <a:pt x="426" y="1579"/>
                  </a:lnTo>
                  <a:lnTo>
                    <a:pt x="438" y="1567"/>
                  </a:lnTo>
                  <a:lnTo>
                    <a:pt x="450" y="1555"/>
                  </a:lnTo>
                  <a:lnTo>
                    <a:pt x="461" y="1542"/>
                  </a:lnTo>
                  <a:lnTo>
                    <a:pt x="473" y="1529"/>
                  </a:lnTo>
                  <a:lnTo>
                    <a:pt x="485" y="1516"/>
                  </a:lnTo>
                  <a:lnTo>
                    <a:pt x="497" y="1504"/>
                  </a:lnTo>
                  <a:lnTo>
                    <a:pt x="508" y="1492"/>
                  </a:lnTo>
                  <a:lnTo>
                    <a:pt x="527" y="1469"/>
                  </a:lnTo>
                  <a:lnTo>
                    <a:pt x="544" y="1448"/>
                  </a:lnTo>
                  <a:lnTo>
                    <a:pt x="558" y="1428"/>
                  </a:lnTo>
                  <a:lnTo>
                    <a:pt x="570" y="1409"/>
                  </a:lnTo>
                  <a:lnTo>
                    <a:pt x="580" y="1391"/>
                  </a:lnTo>
                  <a:lnTo>
                    <a:pt x="598" y="1353"/>
                  </a:lnTo>
                  <a:lnTo>
                    <a:pt x="623" y="1272"/>
                  </a:lnTo>
                  <a:lnTo>
                    <a:pt x="634" y="1222"/>
                  </a:lnTo>
                  <a:lnTo>
                    <a:pt x="646" y="1162"/>
                  </a:lnTo>
                  <a:lnTo>
                    <a:pt x="660" y="1108"/>
                  </a:lnTo>
                  <a:lnTo>
                    <a:pt x="668" y="1081"/>
                  </a:lnTo>
                  <a:lnTo>
                    <a:pt x="678" y="1056"/>
                  </a:lnTo>
                  <a:lnTo>
                    <a:pt x="688" y="1031"/>
                  </a:lnTo>
                  <a:lnTo>
                    <a:pt x="698" y="1006"/>
                  </a:lnTo>
                  <a:lnTo>
                    <a:pt x="710" y="983"/>
                  </a:lnTo>
                  <a:lnTo>
                    <a:pt x="722" y="960"/>
                  </a:lnTo>
                  <a:lnTo>
                    <a:pt x="736" y="937"/>
                  </a:lnTo>
                  <a:lnTo>
                    <a:pt x="749" y="915"/>
                  </a:lnTo>
                  <a:lnTo>
                    <a:pt x="764" y="893"/>
                  </a:lnTo>
                  <a:lnTo>
                    <a:pt x="779" y="872"/>
                  </a:lnTo>
                  <a:lnTo>
                    <a:pt x="795" y="852"/>
                  </a:lnTo>
                  <a:lnTo>
                    <a:pt x="810" y="831"/>
                  </a:lnTo>
                  <a:lnTo>
                    <a:pt x="827" y="811"/>
                  </a:lnTo>
                  <a:lnTo>
                    <a:pt x="843" y="791"/>
                  </a:lnTo>
                  <a:lnTo>
                    <a:pt x="861" y="772"/>
                  </a:lnTo>
                  <a:lnTo>
                    <a:pt x="879" y="753"/>
                  </a:lnTo>
                  <a:lnTo>
                    <a:pt x="897" y="734"/>
                  </a:lnTo>
                  <a:lnTo>
                    <a:pt x="915" y="715"/>
                  </a:lnTo>
                  <a:lnTo>
                    <a:pt x="934" y="696"/>
                  </a:lnTo>
                  <a:lnTo>
                    <a:pt x="953" y="677"/>
                  </a:lnTo>
                  <a:lnTo>
                    <a:pt x="972" y="659"/>
                  </a:lnTo>
                  <a:lnTo>
                    <a:pt x="991" y="640"/>
                  </a:lnTo>
                  <a:lnTo>
                    <a:pt x="1010" y="622"/>
                  </a:lnTo>
                  <a:lnTo>
                    <a:pt x="1029" y="604"/>
                  </a:lnTo>
                  <a:lnTo>
                    <a:pt x="1048" y="585"/>
                  </a:lnTo>
                  <a:lnTo>
                    <a:pt x="1068" y="567"/>
                  </a:lnTo>
                  <a:lnTo>
                    <a:pt x="1087" y="548"/>
                  </a:lnTo>
                  <a:lnTo>
                    <a:pt x="1106" y="529"/>
                  </a:lnTo>
                  <a:lnTo>
                    <a:pt x="1126" y="511"/>
                  </a:lnTo>
                  <a:lnTo>
                    <a:pt x="1146" y="492"/>
                  </a:lnTo>
                  <a:lnTo>
                    <a:pt x="1168" y="515"/>
                  </a:lnTo>
                  <a:lnTo>
                    <a:pt x="1155" y="527"/>
                  </a:lnTo>
                  <a:lnTo>
                    <a:pt x="1143" y="539"/>
                  </a:lnTo>
                  <a:lnTo>
                    <a:pt x="1132" y="551"/>
                  </a:lnTo>
                  <a:lnTo>
                    <a:pt x="1121" y="562"/>
                  </a:lnTo>
                  <a:lnTo>
                    <a:pt x="1110" y="574"/>
                  </a:lnTo>
                  <a:lnTo>
                    <a:pt x="1098" y="586"/>
                  </a:lnTo>
                  <a:lnTo>
                    <a:pt x="1087" y="598"/>
                  </a:lnTo>
                  <a:lnTo>
                    <a:pt x="1078" y="610"/>
                  </a:lnTo>
                  <a:lnTo>
                    <a:pt x="1057" y="633"/>
                  </a:lnTo>
                  <a:lnTo>
                    <a:pt x="1038" y="655"/>
                  </a:lnTo>
                  <a:lnTo>
                    <a:pt x="1019" y="678"/>
                  </a:lnTo>
                  <a:lnTo>
                    <a:pt x="1003" y="699"/>
                  </a:lnTo>
                  <a:lnTo>
                    <a:pt x="986" y="721"/>
                  </a:lnTo>
                  <a:lnTo>
                    <a:pt x="971" y="742"/>
                  </a:lnTo>
                  <a:lnTo>
                    <a:pt x="955" y="762"/>
                  </a:lnTo>
                  <a:lnTo>
                    <a:pt x="941" y="783"/>
                  </a:lnTo>
                  <a:lnTo>
                    <a:pt x="928" y="803"/>
                  </a:lnTo>
                  <a:lnTo>
                    <a:pt x="915" y="823"/>
                  </a:lnTo>
                  <a:lnTo>
                    <a:pt x="903" y="842"/>
                  </a:lnTo>
                  <a:lnTo>
                    <a:pt x="891" y="861"/>
                  </a:lnTo>
                  <a:lnTo>
                    <a:pt x="871" y="899"/>
                  </a:lnTo>
                  <a:lnTo>
                    <a:pt x="852" y="936"/>
                  </a:lnTo>
                  <a:lnTo>
                    <a:pt x="835" y="972"/>
                  </a:lnTo>
                  <a:lnTo>
                    <a:pt x="820" y="1006"/>
                  </a:lnTo>
                  <a:lnTo>
                    <a:pt x="806" y="1040"/>
                  </a:lnTo>
                  <a:lnTo>
                    <a:pt x="795" y="1072"/>
                  </a:lnTo>
                  <a:lnTo>
                    <a:pt x="784" y="1104"/>
                  </a:lnTo>
                  <a:lnTo>
                    <a:pt x="774" y="1135"/>
                  </a:lnTo>
                  <a:lnTo>
                    <a:pt x="757" y="1196"/>
                  </a:lnTo>
                  <a:lnTo>
                    <a:pt x="741" y="1254"/>
                  </a:lnTo>
                  <a:lnTo>
                    <a:pt x="732" y="1282"/>
                  </a:lnTo>
                  <a:lnTo>
                    <a:pt x="723" y="1311"/>
                  </a:lnTo>
                  <a:lnTo>
                    <a:pt x="714" y="1340"/>
                  </a:lnTo>
                  <a:lnTo>
                    <a:pt x="703" y="1367"/>
                  </a:lnTo>
                  <a:lnTo>
                    <a:pt x="692" y="1394"/>
                  </a:lnTo>
                  <a:lnTo>
                    <a:pt x="679" y="1422"/>
                  </a:lnTo>
                  <a:lnTo>
                    <a:pt x="665" y="1449"/>
                  </a:lnTo>
                  <a:lnTo>
                    <a:pt x="649" y="1478"/>
                  </a:lnTo>
                  <a:lnTo>
                    <a:pt x="632" y="1505"/>
                  </a:lnTo>
                  <a:lnTo>
                    <a:pt x="611" y="1532"/>
                  </a:lnTo>
                  <a:lnTo>
                    <a:pt x="589" y="1560"/>
                  </a:lnTo>
                  <a:lnTo>
                    <a:pt x="576" y="1574"/>
                  </a:lnTo>
                  <a:lnTo>
                    <a:pt x="564" y="1588"/>
                  </a:lnTo>
                  <a:lnTo>
                    <a:pt x="545" y="1607"/>
                  </a:lnTo>
                  <a:lnTo>
                    <a:pt x="526" y="1626"/>
                  </a:lnTo>
                  <a:lnTo>
                    <a:pt x="507" y="1645"/>
                  </a:lnTo>
                  <a:lnTo>
                    <a:pt x="488" y="1663"/>
                  </a:lnTo>
                  <a:lnTo>
                    <a:pt x="469" y="1680"/>
                  </a:lnTo>
                  <a:lnTo>
                    <a:pt x="448" y="1697"/>
                  </a:lnTo>
                  <a:lnTo>
                    <a:pt x="429" y="1713"/>
                  </a:lnTo>
                  <a:lnTo>
                    <a:pt x="410" y="1730"/>
                  </a:lnTo>
                  <a:lnTo>
                    <a:pt x="391" y="1747"/>
                  </a:lnTo>
                  <a:lnTo>
                    <a:pt x="373" y="1763"/>
                  </a:lnTo>
                  <a:lnTo>
                    <a:pt x="354" y="1780"/>
                  </a:lnTo>
                  <a:lnTo>
                    <a:pt x="337" y="1797"/>
                  </a:lnTo>
                  <a:lnTo>
                    <a:pt x="319" y="1812"/>
                  </a:lnTo>
                  <a:lnTo>
                    <a:pt x="301" y="1829"/>
                  </a:lnTo>
                  <a:lnTo>
                    <a:pt x="284" y="1847"/>
                  </a:lnTo>
                  <a:lnTo>
                    <a:pt x="268" y="1863"/>
                  </a:lnTo>
                  <a:lnTo>
                    <a:pt x="252" y="1881"/>
                  </a:lnTo>
                  <a:lnTo>
                    <a:pt x="237" y="1899"/>
                  </a:lnTo>
                  <a:lnTo>
                    <a:pt x="222" y="1918"/>
                  </a:lnTo>
                  <a:lnTo>
                    <a:pt x="208" y="1937"/>
                  </a:lnTo>
                  <a:lnTo>
                    <a:pt x="195" y="1956"/>
                  </a:lnTo>
                  <a:lnTo>
                    <a:pt x="183" y="1978"/>
                  </a:lnTo>
                  <a:lnTo>
                    <a:pt x="162" y="2020"/>
                  </a:lnTo>
                  <a:lnTo>
                    <a:pt x="145" y="2068"/>
                  </a:lnTo>
                  <a:lnTo>
                    <a:pt x="132" y="2119"/>
                  </a:lnTo>
                  <a:lnTo>
                    <a:pt x="121" y="2236"/>
                  </a:lnTo>
                  <a:lnTo>
                    <a:pt x="89" y="2236"/>
                  </a:lnTo>
                  <a:lnTo>
                    <a:pt x="97" y="2095"/>
                  </a:lnTo>
                  <a:lnTo>
                    <a:pt x="107" y="2036"/>
                  </a:lnTo>
                  <a:lnTo>
                    <a:pt x="121" y="1981"/>
                  </a:lnTo>
                  <a:lnTo>
                    <a:pt x="130" y="1956"/>
                  </a:lnTo>
                  <a:lnTo>
                    <a:pt x="139" y="1932"/>
                  </a:lnTo>
                  <a:lnTo>
                    <a:pt x="149" y="1910"/>
                  </a:lnTo>
                  <a:lnTo>
                    <a:pt x="161" y="1888"/>
                  </a:lnTo>
                  <a:lnTo>
                    <a:pt x="172" y="1867"/>
                  </a:lnTo>
                  <a:lnTo>
                    <a:pt x="185" y="1845"/>
                  </a:lnTo>
                  <a:lnTo>
                    <a:pt x="199" y="1826"/>
                  </a:lnTo>
                  <a:lnTo>
                    <a:pt x="213" y="1806"/>
                  </a:lnTo>
                  <a:lnTo>
                    <a:pt x="213" y="1806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auto">
            <a:xfrm>
              <a:off x="286" y="993"/>
              <a:ext cx="466" cy="775"/>
            </a:xfrm>
            <a:custGeom>
              <a:avLst/>
              <a:gdLst/>
              <a:ahLst/>
              <a:cxnLst>
                <a:cxn ang="0">
                  <a:pos x="617" y="187"/>
                </a:cxn>
                <a:cxn ang="0">
                  <a:pos x="653" y="374"/>
                </a:cxn>
                <a:cxn ang="0">
                  <a:pos x="682" y="466"/>
                </a:cxn>
                <a:cxn ang="0">
                  <a:pos x="716" y="557"/>
                </a:cxn>
                <a:cxn ang="0">
                  <a:pos x="756" y="646"/>
                </a:cxn>
                <a:cxn ang="0">
                  <a:pos x="802" y="731"/>
                </a:cxn>
                <a:cxn ang="0">
                  <a:pos x="852" y="813"/>
                </a:cxn>
                <a:cxn ang="0">
                  <a:pos x="905" y="889"/>
                </a:cxn>
                <a:cxn ang="0">
                  <a:pos x="955" y="918"/>
                </a:cxn>
                <a:cxn ang="0">
                  <a:pos x="998" y="868"/>
                </a:cxn>
                <a:cxn ang="0">
                  <a:pos x="1046" y="821"/>
                </a:cxn>
                <a:cxn ang="0">
                  <a:pos x="1097" y="781"/>
                </a:cxn>
                <a:cxn ang="0">
                  <a:pos x="1153" y="744"/>
                </a:cxn>
                <a:cxn ang="0">
                  <a:pos x="1210" y="710"/>
                </a:cxn>
                <a:cxn ang="0">
                  <a:pos x="1205" y="772"/>
                </a:cxn>
                <a:cxn ang="0">
                  <a:pos x="1130" y="826"/>
                </a:cxn>
                <a:cxn ang="0">
                  <a:pos x="1090" y="865"/>
                </a:cxn>
                <a:cxn ang="0">
                  <a:pos x="1024" y="956"/>
                </a:cxn>
                <a:cxn ang="0">
                  <a:pos x="979" y="1059"/>
                </a:cxn>
                <a:cxn ang="0">
                  <a:pos x="961" y="1269"/>
                </a:cxn>
                <a:cxn ang="0">
                  <a:pos x="987" y="1358"/>
                </a:cxn>
                <a:cxn ang="0">
                  <a:pos x="1031" y="1444"/>
                </a:cxn>
                <a:cxn ang="0">
                  <a:pos x="1087" y="1528"/>
                </a:cxn>
                <a:cxn ang="0">
                  <a:pos x="1150" y="1615"/>
                </a:cxn>
                <a:cxn ang="0">
                  <a:pos x="1215" y="1704"/>
                </a:cxn>
                <a:cxn ang="0">
                  <a:pos x="1276" y="1798"/>
                </a:cxn>
                <a:cxn ang="0">
                  <a:pos x="1314" y="1865"/>
                </a:cxn>
                <a:cxn ang="0">
                  <a:pos x="1360" y="1974"/>
                </a:cxn>
                <a:cxn ang="0">
                  <a:pos x="1397" y="2181"/>
                </a:cxn>
                <a:cxn ang="0">
                  <a:pos x="1382" y="2315"/>
                </a:cxn>
                <a:cxn ang="0">
                  <a:pos x="1335" y="2309"/>
                </a:cxn>
                <a:cxn ang="0">
                  <a:pos x="1291" y="2256"/>
                </a:cxn>
                <a:cxn ang="0">
                  <a:pos x="1251" y="2191"/>
                </a:cxn>
                <a:cxn ang="0">
                  <a:pos x="1212" y="2075"/>
                </a:cxn>
                <a:cxn ang="0">
                  <a:pos x="1167" y="1943"/>
                </a:cxn>
                <a:cxn ang="0">
                  <a:pos x="1137" y="1878"/>
                </a:cxn>
                <a:cxn ang="0">
                  <a:pos x="1105" y="1814"/>
                </a:cxn>
                <a:cxn ang="0">
                  <a:pos x="1072" y="1749"/>
                </a:cxn>
                <a:cxn ang="0">
                  <a:pos x="1036" y="1686"/>
                </a:cxn>
                <a:cxn ang="0">
                  <a:pos x="1003" y="1622"/>
                </a:cxn>
                <a:cxn ang="0">
                  <a:pos x="969" y="1558"/>
                </a:cxn>
                <a:cxn ang="0">
                  <a:pos x="931" y="1472"/>
                </a:cxn>
                <a:cxn ang="0">
                  <a:pos x="809" y="1424"/>
                </a:cxn>
                <a:cxn ang="0">
                  <a:pos x="339" y="1458"/>
                </a:cxn>
                <a:cxn ang="0">
                  <a:pos x="187" y="1511"/>
                </a:cxn>
                <a:cxn ang="0">
                  <a:pos x="84" y="1568"/>
                </a:cxn>
                <a:cxn ang="0">
                  <a:pos x="18" y="1613"/>
                </a:cxn>
                <a:cxn ang="0">
                  <a:pos x="47" y="1553"/>
                </a:cxn>
                <a:cxn ang="0">
                  <a:pos x="122" y="1507"/>
                </a:cxn>
                <a:cxn ang="0">
                  <a:pos x="201" y="1464"/>
                </a:cxn>
                <a:cxn ang="0">
                  <a:pos x="282" y="1426"/>
                </a:cxn>
                <a:cxn ang="0">
                  <a:pos x="364" y="1391"/>
                </a:cxn>
                <a:cxn ang="0">
                  <a:pos x="534" y="1342"/>
                </a:cxn>
                <a:cxn ang="0">
                  <a:pos x="768" y="1320"/>
                </a:cxn>
                <a:cxn ang="0">
                  <a:pos x="870" y="1176"/>
                </a:cxn>
                <a:cxn ang="0">
                  <a:pos x="898" y="1022"/>
                </a:cxn>
                <a:cxn ang="0">
                  <a:pos x="821" y="958"/>
                </a:cxn>
                <a:cxn ang="0">
                  <a:pos x="768" y="881"/>
                </a:cxn>
                <a:cxn ang="0">
                  <a:pos x="723" y="784"/>
                </a:cxn>
                <a:cxn ang="0">
                  <a:pos x="683" y="674"/>
                </a:cxn>
                <a:cxn ang="0">
                  <a:pos x="651" y="556"/>
                </a:cxn>
                <a:cxn ang="0">
                  <a:pos x="603" y="314"/>
                </a:cxn>
                <a:cxn ang="0">
                  <a:pos x="584" y="0"/>
                </a:cxn>
              </a:cxnLst>
              <a:rect l="0" t="0" r="r" b="b"/>
              <a:pathLst>
                <a:path w="1397" h="2324">
                  <a:moveTo>
                    <a:pt x="616" y="4"/>
                  </a:moveTo>
                  <a:lnTo>
                    <a:pt x="613" y="125"/>
                  </a:lnTo>
                  <a:lnTo>
                    <a:pt x="617" y="187"/>
                  </a:lnTo>
                  <a:lnTo>
                    <a:pt x="626" y="249"/>
                  </a:lnTo>
                  <a:lnTo>
                    <a:pt x="638" y="311"/>
                  </a:lnTo>
                  <a:lnTo>
                    <a:pt x="653" y="374"/>
                  </a:lnTo>
                  <a:lnTo>
                    <a:pt x="661" y="405"/>
                  </a:lnTo>
                  <a:lnTo>
                    <a:pt x="671" y="436"/>
                  </a:lnTo>
                  <a:lnTo>
                    <a:pt x="682" y="466"/>
                  </a:lnTo>
                  <a:lnTo>
                    <a:pt x="692" y="496"/>
                  </a:lnTo>
                  <a:lnTo>
                    <a:pt x="704" y="527"/>
                  </a:lnTo>
                  <a:lnTo>
                    <a:pt x="716" y="557"/>
                  </a:lnTo>
                  <a:lnTo>
                    <a:pt x="729" y="587"/>
                  </a:lnTo>
                  <a:lnTo>
                    <a:pt x="742" y="616"/>
                  </a:lnTo>
                  <a:lnTo>
                    <a:pt x="756" y="646"/>
                  </a:lnTo>
                  <a:lnTo>
                    <a:pt x="771" y="675"/>
                  </a:lnTo>
                  <a:lnTo>
                    <a:pt x="786" y="703"/>
                  </a:lnTo>
                  <a:lnTo>
                    <a:pt x="802" y="731"/>
                  </a:lnTo>
                  <a:lnTo>
                    <a:pt x="818" y="759"/>
                  </a:lnTo>
                  <a:lnTo>
                    <a:pt x="835" y="785"/>
                  </a:lnTo>
                  <a:lnTo>
                    <a:pt x="852" y="813"/>
                  </a:lnTo>
                  <a:lnTo>
                    <a:pt x="870" y="839"/>
                  </a:lnTo>
                  <a:lnTo>
                    <a:pt x="887" y="864"/>
                  </a:lnTo>
                  <a:lnTo>
                    <a:pt x="905" y="889"/>
                  </a:lnTo>
                  <a:lnTo>
                    <a:pt x="924" y="913"/>
                  </a:lnTo>
                  <a:lnTo>
                    <a:pt x="943" y="937"/>
                  </a:lnTo>
                  <a:lnTo>
                    <a:pt x="955" y="918"/>
                  </a:lnTo>
                  <a:lnTo>
                    <a:pt x="968" y="901"/>
                  </a:lnTo>
                  <a:lnTo>
                    <a:pt x="983" y="883"/>
                  </a:lnTo>
                  <a:lnTo>
                    <a:pt x="998" y="868"/>
                  </a:lnTo>
                  <a:lnTo>
                    <a:pt x="1012" y="851"/>
                  </a:lnTo>
                  <a:lnTo>
                    <a:pt x="1029" y="837"/>
                  </a:lnTo>
                  <a:lnTo>
                    <a:pt x="1046" y="821"/>
                  </a:lnTo>
                  <a:lnTo>
                    <a:pt x="1062" y="807"/>
                  </a:lnTo>
                  <a:lnTo>
                    <a:pt x="1079" y="794"/>
                  </a:lnTo>
                  <a:lnTo>
                    <a:pt x="1097" y="781"/>
                  </a:lnTo>
                  <a:lnTo>
                    <a:pt x="1115" y="768"/>
                  </a:lnTo>
                  <a:lnTo>
                    <a:pt x="1134" y="756"/>
                  </a:lnTo>
                  <a:lnTo>
                    <a:pt x="1153" y="744"/>
                  </a:lnTo>
                  <a:lnTo>
                    <a:pt x="1170" y="732"/>
                  </a:lnTo>
                  <a:lnTo>
                    <a:pt x="1190" y="721"/>
                  </a:lnTo>
                  <a:lnTo>
                    <a:pt x="1210" y="710"/>
                  </a:lnTo>
                  <a:lnTo>
                    <a:pt x="1273" y="743"/>
                  </a:lnTo>
                  <a:lnTo>
                    <a:pt x="1238" y="756"/>
                  </a:lnTo>
                  <a:lnTo>
                    <a:pt x="1205" y="772"/>
                  </a:lnTo>
                  <a:lnTo>
                    <a:pt x="1174" y="791"/>
                  </a:lnTo>
                  <a:lnTo>
                    <a:pt x="1144" y="814"/>
                  </a:lnTo>
                  <a:lnTo>
                    <a:pt x="1130" y="826"/>
                  </a:lnTo>
                  <a:lnTo>
                    <a:pt x="1116" y="838"/>
                  </a:lnTo>
                  <a:lnTo>
                    <a:pt x="1103" y="851"/>
                  </a:lnTo>
                  <a:lnTo>
                    <a:pt x="1090" y="865"/>
                  </a:lnTo>
                  <a:lnTo>
                    <a:pt x="1066" y="894"/>
                  </a:lnTo>
                  <a:lnTo>
                    <a:pt x="1043" y="923"/>
                  </a:lnTo>
                  <a:lnTo>
                    <a:pt x="1024" y="956"/>
                  </a:lnTo>
                  <a:lnTo>
                    <a:pt x="1006" y="990"/>
                  </a:lnTo>
                  <a:lnTo>
                    <a:pt x="991" y="1025"/>
                  </a:lnTo>
                  <a:lnTo>
                    <a:pt x="979" y="1059"/>
                  </a:lnTo>
                  <a:lnTo>
                    <a:pt x="961" y="1132"/>
                  </a:lnTo>
                  <a:lnTo>
                    <a:pt x="955" y="1206"/>
                  </a:lnTo>
                  <a:lnTo>
                    <a:pt x="961" y="1269"/>
                  </a:lnTo>
                  <a:lnTo>
                    <a:pt x="967" y="1298"/>
                  </a:lnTo>
                  <a:lnTo>
                    <a:pt x="977" y="1328"/>
                  </a:lnTo>
                  <a:lnTo>
                    <a:pt x="987" y="1358"/>
                  </a:lnTo>
                  <a:lnTo>
                    <a:pt x="1000" y="1386"/>
                  </a:lnTo>
                  <a:lnTo>
                    <a:pt x="1015" y="1415"/>
                  </a:lnTo>
                  <a:lnTo>
                    <a:pt x="1031" y="1444"/>
                  </a:lnTo>
                  <a:lnTo>
                    <a:pt x="1048" y="1472"/>
                  </a:lnTo>
                  <a:lnTo>
                    <a:pt x="1067" y="1501"/>
                  </a:lnTo>
                  <a:lnTo>
                    <a:pt x="1087" y="1528"/>
                  </a:lnTo>
                  <a:lnTo>
                    <a:pt x="1107" y="1557"/>
                  </a:lnTo>
                  <a:lnTo>
                    <a:pt x="1128" y="1585"/>
                  </a:lnTo>
                  <a:lnTo>
                    <a:pt x="1150" y="1615"/>
                  </a:lnTo>
                  <a:lnTo>
                    <a:pt x="1172" y="1643"/>
                  </a:lnTo>
                  <a:lnTo>
                    <a:pt x="1193" y="1673"/>
                  </a:lnTo>
                  <a:lnTo>
                    <a:pt x="1215" y="1704"/>
                  </a:lnTo>
                  <a:lnTo>
                    <a:pt x="1236" y="1734"/>
                  </a:lnTo>
                  <a:lnTo>
                    <a:pt x="1256" y="1766"/>
                  </a:lnTo>
                  <a:lnTo>
                    <a:pt x="1276" y="1798"/>
                  </a:lnTo>
                  <a:lnTo>
                    <a:pt x="1286" y="1815"/>
                  </a:lnTo>
                  <a:lnTo>
                    <a:pt x="1295" y="1832"/>
                  </a:lnTo>
                  <a:lnTo>
                    <a:pt x="1314" y="1865"/>
                  </a:lnTo>
                  <a:lnTo>
                    <a:pt x="1331" y="1901"/>
                  </a:lnTo>
                  <a:lnTo>
                    <a:pt x="1347" y="1936"/>
                  </a:lnTo>
                  <a:lnTo>
                    <a:pt x="1360" y="1974"/>
                  </a:lnTo>
                  <a:lnTo>
                    <a:pt x="1372" y="2012"/>
                  </a:lnTo>
                  <a:lnTo>
                    <a:pt x="1389" y="2095"/>
                  </a:lnTo>
                  <a:lnTo>
                    <a:pt x="1397" y="2181"/>
                  </a:lnTo>
                  <a:lnTo>
                    <a:pt x="1393" y="2275"/>
                  </a:lnTo>
                  <a:lnTo>
                    <a:pt x="1389" y="2299"/>
                  </a:lnTo>
                  <a:lnTo>
                    <a:pt x="1382" y="2315"/>
                  </a:lnTo>
                  <a:lnTo>
                    <a:pt x="1373" y="2323"/>
                  </a:lnTo>
                  <a:lnTo>
                    <a:pt x="1362" y="2324"/>
                  </a:lnTo>
                  <a:lnTo>
                    <a:pt x="1335" y="2309"/>
                  </a:lnTo>
                  <a:lnTo>
                    <a:pt x="1320" y="2294"/>
                  </a:lnTo>
                  <a:lnTo>
                    <a:pt x="1306" y="2277"/>
                  </a:lnTo>
                  <a:lnTo>
                    <a:pt x="1291" y="2256"/>
                  </a:lnTo>
                  <a:lnTo>
                    <a:pt x="1276" y="2235"/>
                  </a:lnTo>
                  <a:lnTo>
                    <a:pt x="1263" y="2212"/>
                  </a:lnTo>
                  <a:lnTo>
                    <a:pt x="1251" y="2191"/>
                  </a:lnTo>
                  <a:lnTo>
                    <a:pt x="1232" y="2150"/>
                  </a:lnTo>
                  <a:lnTo>
                    <a:pt x="1223" y="2122"/>
                  </a:lnTo>
                  <a:lnTo>
                    <a:pt x="1212" y="2075"/>
                  </a:lnTo>
                  <a:lnTo>
                    <a:pt x="1199" y="2031"/>
                  </a:lnTo>
                  <a:lnTo>
                    <a:pt x="1185" y="1986"/>
                  </a:lnTo>
                  <a:lnTo>
                    <a:pt x="1167" y="1943"/>
                  </a:lnTo>
                  <a:lnTo>
                    <a:pt x="1157" y="1921"/>
                  </a:lnTo>
                  <a:lnTo>
                    <a:pt x="1148" y="1899"/>
                  </a:lnTo>
                  <a:lnTo>
                    <a:pt x="1137" y="1878"/>
                  </a:lnTo>
                  <a:lnTo>
                    <a:pt x="1126" y="1856"/>
                  </a:lnTo>
                  <a:lnTo>
                    <a:pt x="1116" y="1835"/>
                  </a:lnTo>
                  <a:lnTo>
                    <a:pt x="1105" y="1814"/>
                  </a:lnTo>
                  <a:lnTo>
                    <a:pt x="1094" y="1792"/>
                  </a:lnTo>
                  <a:lnTo>
                    <a:pt x="1082" y="1771"/>
                  </a:lnTo>
                  <a:lnTo>
                    <a:pt x="1072" y="1749"/>
                  </a:lnTo>
                  <a:lnTo>
                    <a:pt x="1060" y="1729"/>
                  </a:lnTo>
                  <a:lnTo>
                    <a:pt x="1048" y="1708"/>
                  </a:lnTo>
                  <a:lnTo>
                    <a:pt x="1036" y="1686"/>
                  </a:lnTo>
                  <a:lnTo>
                    <a:pt x="1025" y="1665"/>
                  </a:lnTo>
                  <a:lnTo>
                    <a:pt x="1013" y="1643"/>
                  </a:lnTo>
                  <a:lnTo>
                    <a:pt x="1003" y="1622"/>
                  </a:lnTo>
                  <a:lnTo>
                    <a:pt x="991" y="1601"/>
                  </a:lnTo>
                  <a:lnTo>
                    <a:pt x="980" y="1579"/>
                  </a:lnTo>
                  <a:lnTo>
                    <a:pt x="969" y="1558"/>
                  </a:lnTo>
                  <a:lnTo>
                    <a:pt x="960" y="1536"/>
                  </a:lnTo>
                  <a:lnTo>
                    <a:pt x="950" y="1515"/>
                  </a:lnTo>
                  <a:lnTo>
                    <a:pt x="931" y="1472"/>
                  </a:lnTo>
                  <a:lnTo>
                    <a:pt x="915" y="1428"/>
                  </a:lnTo>
                  <a:lnTo>
                    <a:pt x="867" y="1430"/>
                  </a:lnTo>
                  <a:lnTo>
                    <a:pt x="809" y="1424"/>
                  </a:lnTo>
                  <a:lnTo>
                    <a:pt x="748" y="1416"/>
                  </a:lnTo>
                  <a:lnTo>
                    <a:pt x="693" y="1415"/>
                  </a:lnTo>
                  <a:lnTo>
                    <a:pt x="339" y="1458"/>
                  </a:lnTo>
                  <a:lnTo>
                    <a:pt x="263" y="1480"/>
                  </a:lnTo>
                  <a:lnTo>
                    <a:pt x="225" y="1495"/>
                  </a:lnTo>
                  <a:lnTo>
                    <a:pt x="187" y="1511"/>
                  </a:lnTo>
                  <a:lnTo>
                    <a:pt x="146" y="1532"/>
                  </a:lnTo>
                  <a:lnTo>
                    <a:pt x="106" y="1555"/>
                  </a:lnTo>
                  <a:lnTo>
                    <a:pt x="84" y="1568"/>
                  </a:lnTo>
                  <a:lnTo>
                    <a:pt x="63" y="1582"/>
                  </a:lnTo>
                  <a:lnTo>
                    <a:pt x="40" y="1597"/>
                  </a:lnTo>
                  <a:lnTo>
                    <a:pt x="18" y="1613"/>
                  </a:lnTo>
                  <a:lnTo>
                    <a:pt x="0" y="1586"/>
                  </a:lnTo>
                  <a:lnTo>
                    <a:pt x="24" y="1570"/>
                  </a:lnTo>
                  <a:lnTo>
                    <a:pt x="47" y="1553"/>
                  </a:lnTo>
                  <a:lnTo>
                    <a:pt x="72" y="1538"/>
                  </a:lnTo>
                  <a:lnTo>
                    <a:pt x="97" y="1522"/>
                  </a:lnTo>
                  <a:lnTo>
                    <a:pt x="122" y="1507"/>
                  </a:lnTo>
                  <a:lnTo>
                    <a:pt x="149" y="1492"/>
                  </a:lnTo>
                  <a:lnTo>
                    <a:pt x="175" y="1478"/>
                  </a:lnTo>
                  <a:lnTo>
                    <a:pt x="201" y="1464"/>
                  </a:lnTo>
                  <a:lnTo>
                    <a:pt x="227" y="1451"/>
                  </a:lnTo>
                  <a:lnTo>
                    <a:pt x="254" y="1438"/>
                  </a:lnTo>
                  <a:lnTo>
                    <a:pt x="282" y="1426"/>
                  </a:lnTo>
                  <a:lnTo>
                    <a:pt x="308" y="1414"/>
                  </a:lnTo>
                  <a:lnTo>
                    <a:pt x="337" y="1402"/>
                  </a:lnTo>
                  <a:lnTo>
                    <a:pt x="364" y="1391"/>
                  </a:lnTo>
                  <a:lnTo>
                    <a:pt x="420" y="1372"/>
                  </a:lnTo>
                  <a:lnTo>
                    <a:pt x="477" y="1355"/>
                  </a:lnTo>
                  <a:lnTo>
                    <a:pt x="534" y="1342"/>
                  </a:lnTo>
                  <a:lnTo>
                    <a:pt x="592" y="1332"/>
                  </a:lnTo>
                  <a:lnTo>
                    <a:pt x="651" y="1325"/>
                  </a:lnTo>
                  <a:lnTo>
                    <a:pt x="768" y="1320"/>
                  </a:lnTo>
                  <a:lnTo>
                    <a:pt x="886" y="1330"/>
                  </a:lnTo>
                  <a:lnTo>
                    <a:pt x="873" y="1253"/>
                  </a:lnTo>
                  <a:lnTo>
                    <a:pt x="870" y="1176"/>
                  </a:lnTo>
                  <a:lnTo>
                    <a:pt x="877" y="1097"/>
                  </a:lnTo>
                  <a:lnTo>
                    <a:pt x="886" y="1059"/>
                  </a:lnTo>
                  <a:lnTo>
                    <a:pt x="898" y="1022"/>
                  </a:lnTo>
                  <a:lnTo>
                    <a:pt x="858" y="996"/>
                  </a:lnTo>
                  <a:lnTo>
                    <a:pt x="839" y="978"/>
                  </a:lnTo>
                  <a:lnTo>
                    <a:pt x="821" y="958"/>
                  </a:lnTo>
                  <a:lnTo>
                    <a:pt x="802" y="934"/>
                  </a:lnTo>
                  <a:lnTo>
                    <a:pt x="785" y="908"/>
                  </a:lnTo>
                  <a:lnTo>
                    <a:pt x="768" y="881"/>
                  </a:lnTo>
                  <a:lnTo>
                    <a:pt x="753" y="850"/>
                  </a:lnTo>
                  <a:lnTo>
                    <a:pt x="737" y="818"/>
                  </a:lnTo>
                  <a:lnTo>
                    <a:pt x="723" y="784"/>
                  </a:lnTo>
                  <a:lnTo>
                    <a:pt x="709" y="749"/>
                  </a:lnTo>
                  <a:lnTo>
                    <a:pt x="696" y="712"/>
                  </a:lnTo>
                  <a:lnTo>
                    <a:pt x="683" y="674"/>
                  </a:lnTo>
                  <a:lnTo>
                    <a:pt x="672" y="635"/>
                  </a:lnTo>
                  <a:lnTo>
                    <a:pt x="660" y="596"/>
                  </a:lnTo>
                  <a:lnTo>
                    <a:pt x="651" y="556"/>
                  </a:lnTo>
                  <a:lnTo>
                    <a:pt x="632" y="475"/>
                  </a:lnTo>
                  <a:lnTo>
                    <a:pt x="616" y="394"/>
                  </a:lnTo>
                  <a:lnTo>
                    <a:pt x="603" y="314"/>
                  </a:lnTo>
                  <a:lnTo>
                    <a:pt x="594" y="239"/>
                  </a:lnTo>
                  <a:lnTo>
                    <a:pt x="583" y="104"/>
                  </a:lnTo>
                  <a:lnTo>
                    <a:pt x="584" y="0"/>
                  </a:lnTo>
                  <a:lnTo>
                    <a:pt x="616" y="4"/>
                  </a:lnTo>
                  <a:lnTo>
                    <a:pt x="616" y="4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Freeform 6"/>
          <p:cNvSpPr>
            <a:spLocks/>
          </p:cNvSpPr>
          <p:nvPr/>
        </p:nvSpPr>
        <p:spPr bwMode="auto">
          <a:xfrm>
            <a:off x="685800" y="1676400"/>
            <a:ext cx="2057400" cy="1981200"/>
          </a:xfrm>
          <a:custGeom>
            <a:avLst/>
            <a:gdLst/>
            <a:ahLst/>
            <a:cxnLst>
              <a:cxn ang="0">
                <a:pos x="1296" y="0"/>
              </a:cxn>
              <a:cxn ang="0">
                <a:pos x="1296" y="1248"/>
              </a:cxn>
              <a:cxn ang="0">
                <a:pos x="0" y="1248"/>
              </a:cxn>
            </a:cxnLst>
            <a:rect l="0" t="0" r="r" b="b"/>
            <a:pathLst>
              <a:path w="1296" h="1248">
                <a:moveTo>
                  <a:pt x="1296" y="0"/>
                </a:moveTo>
                <a:lnTo>
                  <a:pt x="1296" y="1248"/>
                </a:lnTo>
                <a:lnTo>
                  <a:pt x="0" y="12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 flipV="1">
            <a:off x="685800" y="4267200"/>
            <a:ext cx="2057400" cy="1981200"/>
          </a:xfrm>
          <a:custGeom>
            <a:avLst/>
            <a:gdLst/>
            <a:ahLst/>
            <a:cxnLst>
              <a:cxn ang="0">
                <a:pos x="1296" y="0"/>
              </a:cxn>
              <a:cxn ang="0">
                <a:pos x="1296" y="1248"/>
              </a:cxn>
              <a:cxn ang="0">
                <a:pos x="0" y="1248"/>
              </a:cxn>
            </a:cxnLst>
            <a:rect l="0" t="0" r="r" b="b"/>
            <a:pathLst>
              <a:path w="1296" h="1248">
                <a:moveTo>
                  <a:pt x="1296" y="0"/>
                </a:moveTo>
                <a:lnTo>
                  <a:pt x="1296" y="1248"/>
                </a:lnTo>
                <a:lnTo>
                  <a:pt x="0" y="12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5128" name="Freeform 8"/>
          <p:cNvSpPr>
            <a:spLocks/>
          </p:cNvSpPr>
          <p:nvPr/>
        </p:nvSpPr>
        <p:spPr bwMode="auto">
          <a:xfrm flipH="1">
            <a:off x="3962400" y="1676400"/>
            <a:ext cx="2057400" cy="1981200"/>
          </a:xfrm>
          <a:custGeom>
            <a:avLst/>
            <a:gdLst/>
            <a:ahLst/>
            <a:cxnLst>
              <a:cxn ang="0">
                <a:pos x="1296" y="0"/>
              </a:cxn>
              <a:cxn ang="0">
                <a:pos x="1296" y="1248"/>
              </a:cxn>
              <a:cxn ang="0">
                <a:pos x="0" y="1248"/>
              </a:cxn>
            </a:cxnLst>
            <a:rect l="0" t="0" r="r" b="b"/>
            <a:pathLst>
              <a:path w="1296" h="1248">
                <a:moveTo>
                  <a:pt x="1296" y="0"/>
                </a:moveTo>
                <a:lnTo>
                  <a:pt x="1296" y="1248"/>
                </a:lnTo>
                <a:lnTo>
                  <a:pt x="0" y="12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 flipH="1" flipV="1">
            <a:off x="3962400" y="4267200"/>
            <a:ext cx="2057400" cy="1981200"/>
          </a:xfrm>
          <a:custGeom>
            <a:avLst/>
            <a:gdLst/>
            <a:ahLst/>
            <a:cxnLst>
              <a:cxn ang="0">
                <a:pos x="1296" y="0"/>
              </a:cxn>
              <a:cxn ang="0">
                <a:pos x="1296" y="1248"/>
              </a:cxn>
              <a:cxn ang="0">
                <a:pos x="0" y="1248"/>
              </a:cxn>
            </a:cxnLst>
            <a:rect l="0" t="0" r="r" b="b"/>
            <a:pathLst>
              <a:path w="1296" h="1248">
                <a:moveTo>
                  <a:pt x="1296" y="0"/>
                </a:moveTo>
                <a:lnTo>
                  <a:pt x="1296" y="1248"/>
                </a:lnTo>
                <a:lnTo>
                  <a:pt x="0" y="12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2590800" y="5181600"/>
            <a:ext cx="1497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Kossuth út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838200" y="3733800"/>
            <a:ext cx="1089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Pesti út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4114800" y="2667000"/>
            <a:ext cx="1600200" cy="914400"/>
          </a:xfrm>
          <a:prstGeom prst="rect">
            <a:avLst/>
          </a:prstGeom>
          <a:solidFill>
            <a:srgbClr val="CC33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XXX</a:t>
            </a:r>
          </a:p>
          <a:p>
            <a:pPr algn="ctr"/>
            <a:r>
              <a:rPr lang="hu-HU"/>
              <a:t>ÁRUHÁZ</a:t>
            </a: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4114800" y="1676400"/>
            <a:ext cx="1600200" cy="838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4000">
                <a:solidFill>
                  <a:schemeClr val="bg1"/>
                </a:solidFill>
                <a:latin typeface="Arial" charset="0"/>
              </a:rPr>
              <a:t>P</a:t>
            </a:r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 flipV="1">
            <a:off x="2209800" y="1752600"/>
            <a:ext cx="0" cy="137160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5137" name="Text Box 17"/>
          <p:cNvSpPr txBox="1">
            <a:spLocks noChangeArrowheads="1"/>
          </p:cNvSpPr>
          <p:nvPr/>
        </p:nvSpPr>
        <p:spPr bwMode="auto">
          <a:xfrm rot="-5400000">
            <a:off x="1169987" y="2182813"/>
            <a:ext cx="1317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Budapest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55</Words>
  <Application>Microsoft Office PowerPoint</Application>
  <PresentationFormat>Diavetítés a képernyőre (4:3 oldalarány)</PresentationFormat>
  <Paragraphs>15</Paragraphs>
  <Slides>4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Times New Roman</vt:lpstr>
      <vt:lpstr>Wingdings</vt:lpstr>
      <vt:lpstr>Arial</vt:lpstr>
      <vt:lpstr>Alapértelmezett terv</vt:lpstr>
      <vt:lpstr>Őszi kollekciónkból</vt:lpstr>
      <vt:lpstr>2. dia</vt:lpstr>
      <vt:lpstr>3. dia</vt:lpstr>
      <vt:lpstr>4.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42.feladat</dc:title>
  <dc:subject>ECDL</dc:subject>
  <dc:creator>NJSZT</dc:creator>
  <cp:lastModifiedBy>Vera</cp:lastModifiedBy>
  <cp:revision>6</cp:revision>
  <dcterms:created xsi:type="dcterms:W3CDTF">2003-03-27T07:19:43Z</dcterms:created>
  <dcterms:modified xsi:type="dcterms:W3CDTF">2013-06-09T13:32:04Z</dcterms:modified>
</cp:coreProperties>
</file>