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CC3300"/>
    <a:srgbClr val="996600"/>
    <a:srgbClr val="CC99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49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331A4E-D52D-4B3F-9250-EB985646C9FD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0CD7F-8157-4A95-A893-4D852D3AD5D2}" type="slidenum">
              <a:rPr lang="hu-HU"/>
              <a:pPr/>
              <a:t>3</a:t>
            </a:fld>
            <a:endParaRPr lang="hu-HU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Áruházunkhoz 650 férőhelyes ingyenes parkoló tartozik.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B2198-73FB-455D-9903-D3E2B559000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B4ACC-77D4-4B1E-9068-189BB73FE97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5600700" y="1600200"/>
            <a:ext cx="1638300" cy="4495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1600200"/>
            <a:ext cx="4762500" cy="4495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0C90-6577-4EBD-A13C-9690E616DF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35C4-11D5-4378-A09E-00FA686CAE4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03EB5-80AA-40C7-B201-A8B3713E612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819400"/>
            <a:ext cx="32004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038600" y="2819400"/>
            <a:ext cx="32004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C13AD-7465-4C90-BD0D-ECE285D27D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50686-4A99-4E34-8F12-540C250CAF6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5FF63-E92B-4261-A8E7-AEA954EC99E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27B35-F960-4B51-8827-7CA9084582E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2C063-4DD9-4822-BD1A-184F8E43515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7AC28-73EF-428F-AEB6-765CF78E278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00138"/>
            <a:ext cx="7916863" cy="57578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6633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8194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66"/>
                </a:solidFill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70C51E-A236-4FC5-B2A6-1A0632B74A5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305800" y="228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sym typeface="Wingdings" pitchFamily="2" charset="2"/>
              </a:rPr>
              <a:t></a:t>
            </a:r>
            <a:endParaRPr lang="hu-HU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43600" y="2286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XXX </a:t>
            </a:r>
            <a:r>
              <a:rPr lang="hu-HU">
                <a:solidFill>
                  <a:srgbClr val="FFFF66"/>
                </a:solidFill>
              </a:rPr>
              <a:t>ÁRUHÁZ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Őszi kollekciónkból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u-HU"/>
              <a:t>Férfi és női overallok</a:t>
            </a:r>
          </a:p>
          <a:p>
            <a:pPr>
              <a:spcBef>
                <a:spcPct val="0"/>
              </a:spcBef>
            </a:pPr>
            <a:r>
              <a:rPr lang="hu-HU"/>
              <a:t>Gyermek kabátkák</a:t>
            </a:r>
          </a:p>
          <a:p>
            <a:pPr>
              <a:spcBef>
                <a:spcPct val="0"/>
              </a:spcBef>
            </a:pPr>
            <a:r>
              <a:rPr lang="hu-HU"/>
              <a:t>Férfi nadrágok 40% engedménnyel</a:t>
            </a:r>
          </a:p>
          <a:p>
            <a:pPr>
              <a:spcBef>
                <a:spcPct val="0"/>
              </a:spcBef>
            </a:pPr>
            <a:r>
              <a:rPr lang="hu-HU"/>
              <a:t>Női kosztümök 20% engedménnyel</a:t>
            </a:r>
          </a:p>
          <a:p>
            <a:pPr>
              <a:spcBef>
                <a:spcPct val="0"/>
              </a:spcBef>
            </a:pPr>
            <a:r>
              <a:rPr lang="hu-HU"/>
              <a:t>Esernyők, esőkabátok óriási engedménnyel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6629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hu-HU" sz="4000"/>
              <a:t>Legyen ősz, tél, tavasz vagy nyár, mindig várja önt az xxx áruház!</a:t>
            </a:r>
          </a:p>
        </p:txBody>
      </p: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228600" y="1379538"/>
            <a:ext cx="1663700" cy="1427162"/>
            <a:chOff x="144" y="869"/>
            <a:chExt cx="1048" cy="899"/>
          </a:xfrm>
        </p:grpSpPr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18" name="Group 22"/>
          <p:cNvGrpSpPr>
            <a:grpSpLocks/>
          </p:cNvGrpSpPr>
          <p:nvPr/>
        </p:nvGrpSpPr>
        <p:grpSpPr bwMode="auto">
          <a:xfrm flipH="1">
            <a:off x="5943600" y="1295400"/>
            <a:ext cx="1663700" cy="1427163"/>
            <a:chOff x="144" y="869"/>
            <a:chExt cx="1048" cy="899"/>
          </a:xfrm>
        </p:grpSpPr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36" name="Group 40"/>
          <p:cNvGrpSpPr>
            <a:grpSpLocks/>
          </p:cNvGrpSpPr>
          <p:nvPr/>
        </p:nvGrpSpPr>
        <p:grpSpPr bwMode="auto">
          <a:xfrm flipV="1">
            <a:off x="228600" y="5181600"/>
            <a:ext cx="1663700" cy="1427163"/>
            <a:chOff x="144" y="869"/>
            <a:chExt cx="1048" cy="899"/>
          </a:xfrm>
        </p:grpSpPr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72" name="Group 76"/>
          <p:cNvGrpSpPr>
            <a:grpSpLocks/>
          </p:cNvGrpSpPr>
          <p:nvPr/>
        </p:nvGrpSpPr>
        <p:grpSpPr bwMode="auto">
          <a:xfrm flipH="1">
            <a:off x="6019800" y="5181600"/>
            <a:ext cx="1663700" cy="1427163"/>
            <a:chOff x="144" y="869"/>
            <a:chExt cx="1048" cy="899"/>
          </a:xfrm>
        </p:grpSpPr>
        <p:sp>
          <p:nvSpPr>
            <p:cNvPr id="4173" name="Freeform 77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6"/>
          <p:cNvSpPr>
            <a:spLocks/>
          </p:cNvSpPr>
          <p:nvPr/>
        </p:nvSpPr>
        <p:spPr bwMode="auto">
          <a:xfrm>
            <a:off x="685800" y="16764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 flipV="1">
            <a:off x="685800" y="42672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 flipH="1">
            <a:off x="3962400" y="16764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 flipH="1" flipV="1">
            <a:off x="3962400" y="42672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90800" y="5181600"/>
            <a:ext cx="149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Kossuth út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38200" y="3733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Pesti út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114800" y="2667000"/>
            <a:ext cx="1600200" cy="9144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  <a:p>
            <a:pPr algn="ctr"/>
            <a:r>
              <a:rPr lang="hu-HU"/>
              <a:t>ÁRUHÁZ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114800" y="1676400"/>
            <a:ext cx="1600200" cy="838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4000">
                <a:solidFill>
                  <a:schemeClr val="bg1"/>
                </a:solidFill>
                <a:latin typeface="Arial" charset="0"/>
              </a:rPr>
              <a:t>P</a:t>
            </a: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2209800" y="1752600"/>
            <a:ext cx="0" cy="1371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 rot="-5400000">
            <a:off x="1169987" y="2182813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Budapest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Diavetítés a képernyőre (4:3 oldalarány)</PresentationFormat>
  <Paragraphs>15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Times New Roman</vt:lpstr>
      <vt:lpstr>Wingdings</vt:lpstr>
      <vt:lpstr>Arial</vt:lpstr>
      <vt:lpstr>Alapértelmezett terv</vt:lpstr>
      <vt:lpstr>Őszi kollekciónkból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43.feladat</dc:title>
  <dc:subject>ECDL</dc:subject>
  <dc:creator>NJSZT</dc:creator>
  <cp:lastModifiedBy>Vera</cp:lastModifiedBy>
  <cp:revision>6</cp:revision>
  <dcterms:created xsi:type="dcterms:W3CDTF">2003-03-27T07:19:43Z</dcterms:created>
  <dcterms:modified xsi:type="dcterms:W3CDTF">2013-06-09T13:32:28Z</dcterms:modified>
</cp:coreProperties>
</file>