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  <a:srgbClr val="4D4D4D"/>
    <a:srgbClr val="CC9900"/>
    <a:srgbClr val="99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1" autoAdjust="0"/>
    <p:restoredTop sz="90929"/>
  </p:normalViewPr>
  <p:slideViewPr>
    <p:cSldViewPr>
      <p:cViewPr varScale="1">
        <p:scale>
          <a:sx n="84" d="100"/>
          <a:sy n="84" d="100"/>
        </p:scale>
        <p:origin x="-3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963941-1627-45B4-883F-3D4A50BBCC8C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00E16-0CCF-4527-8E09-1A721FE251F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76815-10C6-472A-AAE1-00D65C3D6FB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E0F5-422E-47E7-BA82-8FD60B5DE37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0104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C97EDA-E3F2-4D53-872F-2F8E485C869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366E2-5EE1-4412-BDF0-865E5A851EE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2393E-F2DE-4641-BB1E-3824462C5A8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07E98-A507-4109-940B-56936FA7DA6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3D86-B922-4E84-9871-19718794807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D1DAE-A847-4D09-93E6-D34828075E1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5F172-D5D3-4232-9449-0056CF1AC9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85A6-B22C-4957-B1EE-B364085EEA9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1A036-6280-4427-8C45-3C5B7F100C6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860E82E-E2CF-403C-A7D3-1F1744F8F47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57425" y="1066800"/>
            <a:ext cx="4629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</a:t>
            </a:r>
            <a:r>
              <a:rPr lang="hu-HU" sz="3600">
                <a:solidFill>
                  <a:schemeClr val="bg1"/>
                </a:solidFill>
              </a:rPr>
              <a:t>ÚRAAJÁNLATOK I.</a:t>
            </a:r>
          </a:p>
          <a:p>
            <a:pPr algn="ctr"/>
            <a:r>
              <a:rPr lang="hu-HU" sz="3600">
                <a:solidFill>
                  <a:schemeClr val="bg1"/>
                </a:solidFill>
              </a:rPr>
              <a:t>Velencei-tó és környéke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95400" y="4267200"/>
            <a:ext cx="2365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Velencei-tó</a:t>
            </a:r>
          </a:p>
          <a:p>
            <a:r>
              <a:rPr lang="hu-HU">
                <a:solidFill>
                  <a:schemeClr val="bg1"/>
                </a:solidFill>
              </a:rPr>
              <a:t>Velencei-hegység</a:t>
            </a:r>
          </a:p>
          <a:p>
            <a:r>
              <a:rPr lang="hu-HU">
                <a:solidFill>
                  <a:schemeClr val="bg1"/>
                </a:solidFill>
              </a:rPr>
              <a:t>Agárd</a:t>
            </a:r>
          </a:p>
          <a:p>
            <a:r>
              <a:rPr lang="hu-HU">
                <a:solidFill>
                  <a:schemeClr val="bg1"/>
                </a:solidFill>
              </a:rPr>
              <a:t>Gárdony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62600" y="4267200"/>
            <a:ext cx="2044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Pákozd</a:t>
            </a:r>
          </a:p>
          <a:p>
            <a:r>
              <a:rPr lang="hu-HU">
                <a:solidFill>
                  <a:schemeClr val="bg1"/>
                </a:solidFill>
              </a:rPr>
              <a:t>Sukoró</a:t>
            </a:r>
          </a:p>
          <a:p>
            <a:r>
              <a:rPr lang="hu-HU">
                <a:solidFill>
                  <a:schemeClr val="bg1"/>
                </a:solidFill>
              </a:rPr>
              <a:t>Nadap</a:t>
            </a:r>
          </a:p>
          <a:p>
            <a:r>
              <a:rPr lang="hu-HU">
                <a:solidFill>
                  <a:schemeClr val="bg1"/>
                </a:solidFill>
              </a:rPr>
              <a:t>Székesfehérvár</a:t>
            </a:r>
          </a:p>
        </p:txBody>
      </p:sp>
      <p:pic>
        <p:nvPicPr>
          <p:cNvPr id="2056" name="Picture 8" descr="E:\szüv\ecdl4\velenceito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3233738" cy="169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33575" y="969963"/>
            <a:ext cx="527526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9900"/>
                </a:solidFill>
              </a:rPr>
              <a:t>T</a:t>
            </a:r>
            <a:r>
              <a:rPr lang="hu-HU" sz="4400" b="1">
                <a:solidFill>
                  <a:srgbClr val="FF9900"/>
                </a:solidFill>
              </a:rPr>
              <a:t>ÚRAAJÁNLATOK</a:t>
            </a:r>
          </a:p>
          <a:p>
            <a:pPr algn="ctr"/>
            <a:r>
              <a:rPr lang="hu-HU" sz="4400">
                <a:solidFill>
                  <a:schemeClr val="bg1"/>
                </a:solidFill>
              </a:rPr>
              <a:t>Bükki Nemzeti Park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4267200"/>
            <a:ext cx="17399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Eger</a:t>
            </a:r>
          </a:p>
          <a:p>
            <a:pPr algn="r"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Szilvásvárad</a:t>
            </a:r>
          </a:p>
          <a:p>
            <a:pPr algn="r"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Lillafüred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2825" y="4267200"/>
            <a:ext cx="20605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Szarvaskő</a:t>
            </a:r>
          </a:p>
          <a:p>
            <a:pPr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Miskolc</a:t>
            </a:r>
          </a:p>
          <a:p>
            <a:pPr>
              <a:spcBef>
                <a:spcPct val="30000"/>
              </a:spcBef>
            </a:pPr>
            <a:r>
              <a:rPr lang="hu-HU">
                <a:solidFill>
                  <a:schemeClr val="bg1"/>
                </a:solidFill>
              </a:rPr>
              <a:t>Miskolctapolca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5" name="Group 45"/>
          <p:cNvGraphicFramePr>
            <a:graphicFrameLocks noGrp="1"/>
          </p:cNvGraphicFramePr>
          <p:nvPr/>
        </p:nvGraphicFramePr>
        <p:xfrm>
          <a:off x="1600200" y="4038600"/>
          <a:ext cx="6096000" cy="2133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Túraajánlat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14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15.550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22.000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39.000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7" name="Group 53"/>
          <p:cNvGraphicFramePr>
            <a:graphicFrameLocks noGrp="1"/>
          </p:cNvGraphicFramePr>
          <p:nvPr/>
        </p:nvGraphicFramePr>
        <p:xfrm>
          <a:off x="1600200" y="4038600"/>
          <a:ext cx="6096000" cy="2133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Túraajánlat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14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III.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IV.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Diavetítés a képernyőre (4:3 oldalarány)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44.feladat</dc:title>
  <dc:subject>ECDL</dc:subject>
  <dc:creator>NJSZT</dc:creator>
  <cp:lastModifiedBy>Vera</cp:lastModifiedBy>
  <cp:revision>13</cp:revision>
  <dcterms:created xsi:type="dcterms:W3CDTF">2003-03-28T19:31:13Z</dcterms:created>
  <dcterms:modified xsi:type="dcterms:W3CDTF">2013-06-09T13:32:51Z</dcterms:modified>
</cp:coreProperties>
</file>