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D4D4D"/>
    <a:srgbClr val="CC9900"/>
    <a:srgbClr val="9933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1" autoAdjust="0"/>
    <p:restoredTop sz="90929"/>
  </p:normalViewPr>
  <p:slideViewPr>
    <p:cSldViewPr>
      <p:cViewPr varScale="1">
        <p:scale>
          <a:sx n="84" d="100"/>
          <a:sy n="84" d="100"/>
        </p:scale>
        <p:origin x="-3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71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D68959E-8902-4971-BB69-8F88AA9A7E25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10CE6-DC1A-4B60-AA8B-7A6118B8A08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5AD94-5470-42FF-A744-824390F12FA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9C260-6A83-46A2-8345-8567389A9C3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7010400" y="152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F9B99F2-C30F-4BA8-90B3-E24D6883EC9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1285E-CAD7-4B50-AB3B-DD5C588E27C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23F1D-170A-4CC6-B8E8-560127CD10F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97142-658A-4746-A06E-4CABB223EFA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5DE21-7A95-4053-8CA9-16971C8ED3E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3A5FD-FCBC-4FCE-B75B-1CCAA4DCCF4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875FB-8D40-491B-982F-61B0A6F20EA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47F04-0A4B-47EB-B0DD-8A757AB9BFB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A50D1-160B-44E4-A41B-9D48E5075E0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152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FDBCA01-645A-45B6-AB67-9390703FAD1B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57425" y="1066800"/>
            <a:ext cx="4629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T</a:t>
            </a:r>
            <a:r>
              <a:rPr lang="hu-HU" sz="3600">
                <a:solidFill>
                  <a:schemeClr val="bg1"/>
                </a:solidFill>
              </a:rPr>
              <a:t>ÚRAAJÁNLATOK I.</a:t>
            </a:r>
          </a:p>
          <a:p>
            <a:pPr algn="ctr"/>
            <a:r>
              <a:rPr lang="hu-HU" sz="3600">
                <a:solidFill>
                  <a:schemeClr val="bg1"/>
                </a:solidFill>
              </a:rPr>
              <a:t>Velencei-tó és környéke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95400" y="4267200"/>
            <a:ext cx="2365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Velencei-tó</a:t>
            </a:r>
          </a:p>
          <a:p>
            <a:r>
              <a:rPr lang="hu-HU"/>
              <a:t>Velencei-hegység</a:t>
            </a:r>
          </a:p>
          <a:p>
            <a:r>
              <a:rPr lang="hu-HU"/>
              <a:t>Agárd</a:t>
            </a:r>
          </a:p>
          <a:p>
            <a:r>
              <a:rPr lang="hu-HU"/>
              <a:t>Gárdony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562600" y="4267200"/>
            <a:ext cx="20447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Pákozd</a:t>
            </a:r>
          </a:p>
          <a:p>
            <a:r>
              <a:rPr lang="hu-HU"/>
              <a:t>Sukoró</a:t>
            </a:r>
          </a:p>
          <a:p>
            <a:r>
              <a:rPr lang="hu-HU"/>
              <a:t>Nadap</a:t>
            </a:r>
          </a:p>
          <a:p>
            <a:r>
              <a:rPr lang="hu-HU"/>
              <a:t>Székesfehérvár</a:t>
            </a:r>
          </a:p>
        </p:txBody>
      </p:sp>
      <p:pic>
        <p:nvPicPr>
          <p:cNvPr id="2056" name="Picture 8" descr="E:\szüv\ecdl4\velenceito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362200"/>
            <a:ext cx="3233738" cy="1697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577975" y="969963"/>
            <a:ext cx="5989638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FF9900"/>
                </a:solidFill>
              </a:rPr>
              <a:t>T</a:t>
            </a:r>
            <a:r>
              <a:rPr lang="hu-HU" sz="4400" b="1">
                <a:solidFill>
                  <a:srgbClr val="FF9900"/>
                </a:solidFill>
              </a:rPr>
              <a:t>ÚRAAJÁNLATOK II.</a:t>
            </a:r>
          </a:p>
          <a:p>
            <a:pPr algn="ctr"/>
            <a:r>
              <a:rPr lang="hu-HU" sz="4400">
                <a:solidFill>
                  <a:schemeClr val="bg1"/>
                </a:solidFill>
              </a:rPr>
              <a:t>Bükki Nemzeti Park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95400" y="4267200"/>
            <a:ext cx="17399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30000"/>
              </a:spcBef>
            </a:pPr>
            <a:r>
              <a:rPr lang="hu-HU"/>
              <a:t>Eger</a:t>
            </a:r>
          </a:p>
          <a:p>
            <a:pPr algn="r">
              <a:spcBef>
                <a:spcPct val="30000"/>
              </a:spcBef>
            </a:pPr>
            <a:r>
              <a:rPr lang="hu-HU"/>
              <a:t>Szilvásvárad</a:t>
            </a:r>
          </a:p>
          <a:p>
            <a:pPr algn="r">
              <a:spcBef>
                <a:spcPct val="30000"/>
              </a:spcBef>
            </a:pPr>
            <a:r>
              <a:rPr lang="hu-HU"/>
              <a:t>Lillafüred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092825" y="4267200"/>
            <a:ext cx="206057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hu-HU"/>
              <a:t>Szarvaskő</a:t>
            </a:r>
          </a:p>
          <a:p>
            <a:pPr>
              <a:spcBef>
                <a:spcPct val="30000"/>
              </a:spcBef>
            </a:pPr>
            <a:r>
              <a:rPr lang="hu-HU"/>
              <a:t>Miskolc</a:t>
            </a:r>
          </a:p>
          <a:p>
            <a:pPr>
              <a:spcBef>
                <a:spcPct val="30000"/>
              </a:spcBef>
            </a:pPr>
            <a:r>
              <a:rPr lang="hu-HU"/>
              <a:t>Miskolctapolca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44" name="Group 24"/>
          <p:cNvGraphicFramePr>
            <a:graphicFrameLocks noGrp="1"/>
          </p:cNvGraphicFramePr>
          <p:nvPr/>
        </p:nvGraphicFramePr>
        <p:xfrm>
          <a:off x="1600200" y="4038600"/>
          <a:ext cx="6096000" cy="21336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Túraajánlat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nap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 nap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15.550 Ft/fő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30.000 Ft/fő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II.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22.000 Ft/fő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39.000 Ft/fő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/>
        </p:nvGraphicFramePr>
        <p:xfrm>
          <a:off x="1600200" y="4038600"/>
          <a:ext cx="6096000" cy="21336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Túraajánlat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nap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 nap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III.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IV.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54</Words>
  <Application>Microsoft Office PowerPoint</Application>
  <PresentationFormat>Diavetítés a képernyőre (4:3 oldalarány)</PresentationFormat>
  <Paragraphs>32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6" baseType="lpstr">
      <vt:lpstr>Times New Roman</vt:lpstr>
      <vt:lpstr>Alapértelmezett terv</vt:lpstr>
      <vt:lpstr>1. dia</vt:lpstr>
      <vt:lpstr>2. dia</vt:lpstr>
      <vt:lpstr>3. dia</vt:lpstr>
      <vt:lpstr>4.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45.feladat</dc:title>
  <dc:subject>ECDL</dc:subject>
  <dc:creator>NJSZT</dc:creator>
  <cp:lastModifiedBy>Vera</cp:lastModifiedBy>
  <cp:revision>12</cp:revision>
  <dcterms:created xsi:type="dcterms:W3CDTF">2003-03-28T19:31:13Z</dcterms:created>
  <dcterms:modified xsi:type="dcterms:W3CDTF">2013-06-09T13:33:16Z</dcterms:modified>
</cp:coreProperties>
</file>