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9900"/>
    <a:srgbClr val="CC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69" d="100"/>
          <a:sy n="69" d="100"/>
        </p:scale>
        <p:origin x="-114" y="-4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5D6421-FC17-4325-AD47-21199E631BB9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EC7B43-1AE7-4F41-B22C-46D0A00E85C3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0C8883-F8EB-40D8-B525-F203E586781A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Cím és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iagram helye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3442548-6FA7-410A-9808-E881A2FB6BB7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5D1B49-0838-49A2-8101-6C281AA9359E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76F69C-FF7A-466F-A8ED-7420F4F2B1F1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BF7DE0-3F0F-4713-967E-47690E0CE08E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D8CA14-2313-4185-93A0-A00AFA2FC064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BC1A91-313F-411A-909A-7397EA6DF56C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E7AD84-A6CF-4D41-86DD-D5E7F7EEA254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462960-0559-4962-AF1A-688B9D2C6AC9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6ACB03-1435-4A29-80CE-015DE8640057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hu-H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hu-H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575497A-B86D-4821-89C7-B8218A7A7B69}" type="slidenum">
              <a:rPr lang="hu-HU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457200" y="457200"/>
            <a:ext cx="8229600" cy="5943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3132138" y="1989138"/>
            <a:ext cx="1439862" cy="1439862"/>
          </a:xfrm>
          <a:prstGeom prst="rect">
            <a:avLst/>
          </a:prstGeom>
          <a:solidFill>
            <a:srgbClr val="00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4572000" y="1989138"/>
            <a:ext cx="1439863" cy="1439862"/>
          </a:xfrm>
          <a:prstGeom prst="rect">
            <a:avLst/>
          </a:prstGeom>
          <a:solidFill>
            <a:srgbClr val="00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4572000" y="3429000"/>
            <a:ext cx="1439863" cy="1439863"/>
          </a:xfrm>
          <a:prstGeom prst="rect">
            <a:avLst/>
          </a:prstGeom>
          <a:solidFill>
            <a:srgbClr val="00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3132138" y="3429000"/>
            <a:ext cx="1439862" cy="1439863"/>
          </a:xfrm>
          <a:prstGeom prst="rect">
            <a:avLst/>
          </a:prstGeom>
          <a:solidFill>
            <a:srgbClr val="00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3295650" y="1401763"/>
            <a:ext cx="2495550" cy="393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u-HU" sz="25200">
                <a:solidFill>
                  <a:schemeClr val="bg1"/>
                </a:solidFill>
              </a:rPr>
              <a:t>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762000" cy="685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/>
              <a:t>X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987550" y="854075"/>
            <a:ext cx="51752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hu-HU" sz="6000">
                <a:solidFill>
                  <a:srgbClr val="009900"/>
                </a:solidFill>
              </a:rPr>
              <a:t>Szolgáltatásaink</a:t>
            </a:r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0" y="1828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839913" y="2601913"/>
            <a:ext cx="5465762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hu-HU" sz="2800"/>
              <a:t>Kockázatelemzés</a:t>
            </a:r>
          </a:p>
          <a:p>
            <a:pPr algn="ctr"/>
            <a:r>
              <a:rPr lang="hu-HU" sz="2800"/>
              <a:t>Befektetési tanácsadás</a:t>
            </a:r>
          </a:p>
          <a:p>
            <a:pPr algn="ctr"/>
            <a:r>
              <a:rPr lang="hu-HU" sz="2800"/>
              <a:t>Minőségbiztosítás</a:t>
            </a:r>
          </a:p>
          <a:p>
            <a:pPr algn="ctr"/>
            <a:r>
              <a:rPr lang="hu-HU" sz="2800"/>
              <a:t>Vállalatirányító rendszerek telepítése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447800" y="854075"/>
            <a:ext cx="53721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hu-HU" sz="6000">
                <a:solidFill>
                  <a:srgbClr val="009900"/>
                </a:solidFill>
              </a:rPr>
              <a:t>A MEGOLDÁS</a:t>
            </a:r>
            <a:r>
              <a:rPr lang="hu-HU" sz="6000">
                <a:solidFill>
                  <a:schemeClr val="accent1"/>
                </a:solidFill>
              </a:rPr>
              <a:t>: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6867525" y="990600"/>
            <a:ext cx="762000" cy="762000"/>
          </a:xfrm>
          <a:prstGeom prst="rect">
            <a:avLst/>
          </a:prstGeom>
          <a:solidFill>
            <a:srgbClr val="00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5400" b="1">
                <a:solidFill>
                  <a:srgbClr val="CCFFCC"/>
                </a:solidFill>
              </a:rPr>
              <a:t>X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graphicFrame>
        <p:nvGraphicFramePr>
          <p:cNvPr id="9216" name="Object 0"/>
          <p:cNvGraphicFramePr>
            <a:graphicFrameLocks noChangeAspect="1"/>
          </p:cNvGraphicFramePr>
          <p:nvPr>
            <p:ph type="chart" idx="1"/>
          </p:nvPr>
        </p:nvGraphicFramePr>
        <p:xfrm>
          <a:off x="684213" y="1979613"/>
          <a:ext cx="7769225" cy="4106862"/>
        </p:xfrm>
        <a:graphic>
          <a:graphicData uri="http://schemas.openxmlformats.org/presentationml/2006/ole">
            <p:oleObj spid="_x0000_s9216" name="Chart" r:id="rId3" imgW="7772897" imgH="4115250" progId="MSGraph.Chart.8">
              <p:embed followColorScheme="full"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447800" y="854075"/>
            <a:ext cx="53721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hu-HU" sz="6000">
                <a:solidFill>
                  <a:srgbClr val="009900"/>
                </a:solidFill>
              </a:rPr>
              <a:t>A MEGOLDÁS</a:t>
            </a:r>
            <a:r>
              <a:rPr lang="hu-HU" sz="6000">
                <a:solidFill>
                  <a:schemeClr val="accent1"/>
                </a:solidFill>
              </a:rPr>
              <a:t>: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6867525" y="990600"/>
            <a:ext cx="762000" cy="762000"/>
          </a:xfrm>
          <a:prstGeom prst="rect">
            <a:avLst/>
          </a:prstGeom>
          <a:solidFill>
            <a:srgbClr val="00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5400" b="1">
                <a:solidFill>
                  <a:srgbClr val="CCFFCC"/>
                </a:solidFill>
              </a:rPr>
              <a:t>X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447800" y="854075"/>
            <a:ext cx="53721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hu-HU" sz="6000">
                <a:solidFill>
                  <a:srgbClr val="009900"/>
                </a:solidFill>
              </a:rPr>
              <a:t>A MEGOLDÁS</a:t>
            </a:r>
            <a:r>
              <a:rPr lang="hu-HU" sz="6000">
                <a:solidFill>
                  <a:schemeClr val="accent1"/>
                </a:solidFill>
              </a:rPr>
              <a:t>: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6867525" y="990600"/>
            <a:ext cx="762000" cy="762000"/>
          </a:xfrm>
          <a:prstGeom prst="rect">
            <a:avLst/>
          </a:prstGeom>
          <a:solidFill>
            <a:srgbClr val="00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5400" b="1">
                <a:solidFill>
                  <a:srgbClr val="CCFFCC"/>
                </a:solidFill>
              </a:rPr>
              <a:t>X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447800" y="854075"/>
            <a:ext cx="53721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hu-HU" sz="6000">
                <a:solidFill>
                  <a:srgbClr val="009900"/>
                </a:solidFill>
              </a:rPr>
              <a:t>A MEGOLDÁS</a:t>
            </a:r>
            <a:r>
              <a:rPr lang="hu-HU" sz="6000">
                <a:solidFill>
                  <a:schemeClr val="accent1"/>
                </a:solidFill>
              </a:rPr>
              <a:t>: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6867525" y="990600"/>
            <a:ext cx="762000" cy="762000"/>
          </a:xfrm>
          <a:prstGeom prst="rect">
            <a:avLst/>
          </a:prstGeom>
          <a:solidFill>
            <a:srgbClr val="00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5400" b="1">
                <a:solidFill>
                  <a:srgbClr val="CCFFCC"/>
                </a:solidFill>
              </a:rPr>
              <a:t>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apértelmezett terv">
  <a:themeElements>
    <a:clrScheme name="Alapértelmezett terv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lapértelmezett terv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26</Words>
  <Application>Microsoft Office PowerPoint</Application>
  <PresentationFormat>Diavetítés a képernyőre (4:3 oldalarány)</PresentationFormat>
  <Paragraphs>15</Paragraphs>
  <Slides>7</Slides>
  <Notes>0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1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0" baseType="lpstr">
      <vt:lpstr>Times New Roman</vt:lpstr>
      <vt:lpstr>Alapértelmezett terv</vt:lpstr>
      <vt:lpstr>Microsoft Graph 2000 diagram</vt:lpstr>
      <vt:lpstr>1. dia</vt:lpstr>
      <vt:lpstr>2. dia</vt:lpstr>
      <vt:lpstr>3. dia</vt:lpstr>
      <vt:lpstr>4. dia</vt:lpstr>
      <vt:lpstr>5. dia</vt:lpstr>
      <vt:lpstr>6. dia</vt:lpstr>
      <vt:lpstr>7. dia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Prezentáció forrás, 46.feladat</dc:title>
  <dc:subject>ECDL</dc:subject>
  <dc:creator>NJSZT</dc:creator>
  <cp:lastModifiedBy>Vera</cp:lastModifiedBy>
  <cp:revision>6</cp:revision>
  <dcterms:created xsi:type="dcterms:W3CDTF">2003-03-27T11:05:30Z</dcterms:created>
  <dcterms:modified xsi:type="dcterms:W3CDTF">2013-06-09T13:34:05Z</dcterms:modified>
</cp:coreProperties>
</file>