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hu-HU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09900"/>
    <a:srgbClr val="CC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69" d="100"/>
          <a:sy n="69" d="100"/>
        </p:scale>
        <p:origin x="-114" y="-4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AA6DA0-3768-442C-ACEE-FA5914CB88C9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C61507-A09B-466F-9178-8652FECF3987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F0FF0F-DACE-4A50-A775-E17E869A6F79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Cím és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iagram helye 2"/>
          <p:cNvSpPr>
            <a:spLocks noGrp="1"/>
          </p:cNvSpPr>
          <p:nvPr>
            <p:ph type="chart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FA55C5F-0761-4331-A4D3-55F7282B5E3F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91F5DE-BDDE-4699-86CD-02DBDD615FD9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EAE639-BF74-415B-99EE-D43D1537A096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08E1C5-9D7A-4496-9530-21ED5B2C2754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9CFBAF-55DD-4FB6-8836-0745A8F03EDC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41CD9C-0013-44F6-8C18-E06D782C7A36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E9F4C2-34C1-414E-934F-2F477DC510DB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DD06E0-DEC9-462D-999F-81F530747329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49A491-9EAF-4001-9ED6-3A5014EF2C34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hu-H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hu-H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44BA828-796C-46BE-8DF5-8643B37D46D8}" type="slidenum">
              <a:rPr lang="hu-HU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457200" y="457200"/>
            <a:ext cx="8229600" cy="5943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hu-HU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3132138" y="1989138"/>
            <a:ext cx="1439862" cy="1439862"/>
          </a:xfrm>
          <a:prstGeom prst="rect">
            <a:avLst/>
          </a:prstGeom>
          <a:solidFill>
            <a:srgbClr val="0099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4572000" y="1989138"/>
            <a:ext cx="1439863" cy="1439862"/>
          </a:xfrm>
          <a:prstGeom prst="rect">
            <a:avLst/>
          </a:prstGeom>
          <a:solidFill>
            <a:srgbClr val="0099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4572000" y="3429000"/>
            <a:ext cx="1439863" cy="1439863"/>
          </a:xfrm>
          <a:prstGeom prst="rect">
            <a:avLst/>
          </a:prstGeom>
          <a:solidFill>
            <a:srgbClr val="0099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3132138" y="3429000"/>
            <a:ext cx="1439862" cy="1439863"/>
          </a:xfrm>
          <a:prstGeom prst="rect">
            <a:avLst/>
          </a:prstGeom>
          <a:solidFill>
            <a:srgbClr val="0099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3295650" y="1401763"/>
            <a:ext cx="2495550" cy="393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u-HU" sz="25200">
                <a:solidFill>
                  <a:schemeClr val="bg1"/>
                </a:solidFill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animBg="1"/>
      <p:bldP spid="2052" grpId="0" animBg="1"/>
      <p:bldP spid="205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762000" cy="685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u-HU"/>
              <a:t>X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987550" y="854075"/>
            <a:ext cx="51752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hu-HU" sz="6000">
                <a:solidFill>
                  <a:srgbClr val="009900"/>
                </a:solidFill>
              </a:rPr>
              <a:t>Szolgáltatásaink</a:t>
            </a:r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0" y="990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3077" name="Line 5"/>
          <p:cNvSpPr>
            <a:spLocks noChangeShapeType="1"/>
          </p:cNvSpPr>
          <p:nvPr/>
        </p:nvSpPr>
        <p:spPr bwMode="auto">
          <a:xfrm>
            <a:off x="0" y="18288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1839913" y="2601913"/>
            <a:ext cx="5465762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hu-HU" sz="2800"/>
              <a:t>Kockázatelemzés</a:t>
            </a:r>
          </a:p>
          <a:p>
            <a:pPr algn="ctr"/>
            <a:r>
              <a:rPr lang="hu-HU" sz="2800"/>
              <a:t>Befektetési tanácsadás</a:t>
            </a:r>
          </a:p>
          <a:p>
            <a:pPr algn="ctr"/>
            <a:r>
              <a:rPr lang="hu-HU" sz="2800"/>
              <a:t>Minőségbiztosítás</a:t>
            </a:r>
          </a:p>
          <a:p>
            <a:pPr algn="ctr"/>
            <a:r>
              <a:rPr lang="hu-HU" sz="2800"/>
              <a:t>Vállalatirányító rendszerek telepítése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447800" y="854075"/>
            <a:ext cx="53721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hu-HU" sz="6000">
                <a:solidFill>
                  <a:srgbClr val="009900"/>
                </a:solidFill>
              </a:rPr>
              <a:t>A MEGOLDÁS</a:t>
            </a:r>
            <a:r>
              <a:rPr lang="hu-HU" sz="6000">
                <a:solidFill>
                  <a:schemeClr val="accent1"/>
                </a:solidFill>
              </a:rPr>
              <a:t>: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6867525" y="990600"/>
            <a:ext cx="762000" cy="762000"/>
          </a:xfrm>
          <a:prstGeom prst="rect">
            <a:avLst/>
          </a:prstGeom>
          <a:solidFill>
            <a:srgbClr val="0099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u-HU" sz="5400" b="1">
                <a:solidFill>
                  <a:srgbClr val="CCFFCC"/>
                </a:solidFill>
              </a:rPr>
              <a:t>X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graphicFrame>
        <p:nvGraphicFramePr>
          <p:cNvPr id="5123" name="Object 3"/>
          <p:cNvGraphicFramePr>
            <a:graphicFrameLocks noChangeAspect="1"/>
          </p:cNvGraphicFramePr>
          <p:nvPr>
            <p:ph type="chart" idx="1"/>
          </p:nvPr>
        </p:nvGraphicFramePr>
        <p:xfrm>
          <a:off x="684213" y="1979613"/>
          <a:ext cx="7769225" cy="4106862"/>
        </p:xfrm>
        <a:graphic>
          <a:graphicData uri="http://schemas.openxmlformats.org/presentationml/2006/ole">
            <p:oleObj spid="_x0000_s5123" name="Chart" r:id="rId3" imgW="7772897" imgH="4115250" progId="MSGraph.Chart.8">
              <p:embed followColorScheme="full"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447800" y="854075"/>
            <a:ext cx="53721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hu-HU" sz="6000">
                <a:solidFill>
                  <a:srgbClr val="009900"/>
                </a:solidFill>
              </a:rPr>
              <a:t>A MEGOLDÁS</a:t>
            </a:r>
            <a:r>
              <a:rPr lang="hu-HU" sz="6000">
                <a:solidFill>
                  <a:schemeClr val="accent1"/>
                </a:solidFill>
              </a:rPr>
              <a:t>: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6867525" y="990600"/>
            <a:ext cx="762000" cy="762000"/>
          </a:xfrm>
          <a:prstGeom prst="rect">
            <a:avLst/>
          </a:prstGeom>
          <a:solidFill>
            <a:srgbClr val="0099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u-HU" sz="5400" b="1">
                <a:solidFill>
                  <a:srgbClr val="CCFFCC"/>
                </a:solidFill>
              </a:rPr>
              <a:t>X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447800" y="854075"/>
            <a:ext cx="53721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hu-HU" sz="6000">
                <a:solidFill>
                  <a:srgbClr val="009900"/>
                </a:solidFill>
              </a:rPr>
              <a:t>A MEGOLDÁS</a:t>
            </a:r>
            <a:r>
              <a:rPr lang="hu-HU" sz="6000">
                <a:solidFill>
                  <a:schemeClr val="accent1"/>
                </a:solidFill>
              </a:rPr>
              <a:t>: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6867525" y="990600"/>
            <a:ext cx="762000" cy="762000"/>
          </a:xfrm>
          <a:prstGeom prst="rect">
            <a:avLst/>
          </a:prstGeom>
          <a:solidFill>
            <a:srgbClr val="0099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u-HU" sz="5400" b="1">
                <a:solidFill>
                  <a:srgbClr val="CCFFCC"/>
                </a:solidFill>
              </a:rPr>
              <a:t>X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447800" y="854075"/>
            <a:ext cx="53721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hu-HU" sz="6000">
                <a:solidFill>
                  <a:srgbClr val="009900"/>
                </a:solidFill>
              </a:rPr>
              <a:t>A MEGOLDÁS</a:t>
            </a:r>
            <a:r>
              <a:rPr lang="hu-HU" sz="6000">
                <a:solidFill>
                  <a:schemeClr val="accent1"/>
                </a:solidFill>
              </a:rPr>
              <a:t>: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6867525" y="990600"/>
            <a:ext cx="762000" cy="762000"/>
          </a:xfrm>
          <a:prstGeom prst="rect">
            <a:avLst/>
          </a:prstGeom>
          <a:solidFill>
            <a:srgbClr val="0099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u-HU" sz="5400" b="1">
                <a:solidFill>
                  <a:srgbClr val="CCFFCC"/>
                </a:solidFill>
              </a:rPr>
              <a:t>X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lapértelmezett terv">
  <a:themeElements>
    <a:clrScheme name="Alapértelmezett terv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lapértelmezett terv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lapértelmezett terv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26</Words>
  <Application>Microsoft Office PowerPoint</Application>
  <PresentationFormat>Diavetítés a képernyőre (4:3 oldalarány)</PresentationFormat>
  <Paragraphs>15</Paragraphs>
  <Slides>7</Slides>
  <Notes>0</Notes>
  <HiddenSlides>0</HiddenSlides>
  <MMClips>0</MMClips>
  <ScaleCrop>false</ScaleCrop>
  <HeadingPairs>
    <vt:vector size="8" baseType="variant">
      <vt:variant>
        <vt:lpstr>Használt betűtípusok</vt:lpstr>
      </vt:variant>
      <vt:variant>
        <vt:i4>1</vt:i4>
      </vt:variant>
      <vt:variant>
        <vt:lpstr>Téma</vt:lpstr>
      </vt:variant>
      <vt:variant>
        <vt:i4>1</vt:i4>
      </vt:variant>
      <vt:variant>
        <vt:lpstr>Beágyazott OLE kiszolgálók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0" baseType="lpstr">
      <vt:lpstr>Times New Roman</vt:lpstr>
      <vt:lpstr>Alapértelmezett terv</vt:lpstr>
      <vt:lpstr>Microsoft Graph 2000 diagram</vt:lpstr>
      <vt:lpstr>1. dia</vt:lpstr>
      <vt:lpstr>2. dia</vt:lpstr>
      <vt:lpstr>3. dia</vt:lpstr>
      <vt:lpstr>4. dia</vt:lpstr>
      <vt:lpstr>5. dia</vt:lpstr>
      <vt:lpstr>6. dia</vt:lpstr>
      <vt:lpstr>7. dia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Prezentáció forrás, 47.feladat</dc:title>
  <dc:subject>ECDL</dc:subject>
  <dc:creator>NJSZT</dc:creator>
  <cp:lastModifiedBy>Vera</cp:lastModifiedBy>
  <cp:revision>6</cp:revision>
  <dcterms:created xsi:type="dcterms:W3CDTF">2003-03-27T11:05:30Z</dcterms:created>
  <dcterms:modified xsi:type="dcterms:W3CDTF">2013-06-09T13:34:28Z</dcterms:modified>
</cp:coreProperties>
</file>