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03" autoAdjust="0"/>
    <p:restoredTop sz="90929"/>
  </p:normalViewPr>
  <p:slideViewPr>
    <p:cSldViewPr>
      <p:cViewPr varScale="1">
        <p:scale>
          <a:sx n="93" d="100"/>
          <a:sy n="9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F967-8B74-4117-B06A-22D6987292C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3E26B-8A8A-4D98-9CA7-52EE9DC3B5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9F96-0F09-4AC4-A0E5-148B5C3D7D3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4318F-FD44-4D61-A135-156D1EF6644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2E434-0854-4D99-8780-9F9CB13A62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DD168-EA37-4435-B720-98246F3B25F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288-654F-4FF2-AA63-2DFB95997BB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2C833-F735-408B-93D4-CCB0C2AC753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B84CE-E98E-4FB4-805C-102258077AA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2883-D370-4303-8133-C9EA289A863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9C7BA-FFD4-48A0-AAD0-2490BCAF9E6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27816F-D80A-4F2B-8724-E82B0210AD7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1000" y="381000"/>
            <a:ext cx="8305800" cy="6096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4213" y="1979613"/>
          <a:ext cx="7769225" cy="4106862"/>
        </p:xfrm>
        <a:graphic>
          <a:graphicData uri="http://schemas.openxmlformats.org/presentationml/2006/ole">
            <p:oleObj spid="_x0000_s2051" name="Chart" r:id="rId3" imgW="7772705" imgH="4115105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Diavetítés a képernyőre (4:3 oldalarány)</PresentationFormat>
  <Paragraphs>0</Paragraphs>
  <Slides>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Times New Roman</vt:lpstr>
      <vt:lpstr>Alapértelmezett terv</vt:lpstr>
      <vt:lpstr>Microsoft Graph 2000 diagram</vt:lpstr>
      <vt:lpstr>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47b.feladat</dc:title>
  <dc:subject>ECDL</dc:subject>
  <dc:creator>NJSZT</dc:creator>
  <cp:lastModifiedBy>Vera</cp:lastModifiedBy>
  <cp:revision>4</cp:revision>
  <dcterms:created xsi:type="dcterms:W3CDTF">2003-05-26T20:09:09Z</dcterms:created>
  <dcterms:modified xsi:type="dcterms:W3CDTF">2013-06-09T13:39:03Z</dcterms:modified>
</cp:coreProperties>
</file>