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00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11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CC5DF-A6E0-4531-9E67-3B14494FB76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6B5A8-4419-4105-9727-7F28FDF2B05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6DBA5-F104-4C0C-8F4D-A8B6691523C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90523B-CE45-4527-A4C0-0C421735CB4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CFB1-E1E0-4254-92C5-38DFFA84D26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17773-60BD-4FC3-AC59-6128840E7D8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D903C-6754-4EB3-924C-F732E1DC2FE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A4420-20E9-481B-BB1A-DA023668CEF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689C7-BFB3-4841-A14B-8DB1A9996B6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20DCF-C4F4-4626-AE99-CDDAF36FDE5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5F0D4-BF57-48A2-9C3B-2D21FA17CE5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BF897-36B6-4589-8B05-A835C4C966B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4422E0-9DC4-4D4C-86DC-C4E83568205F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457200"/>
            <a:ext cx="8229600" cy="594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32138" y="1989138"/>
            <a:ext cx="1439862" cy="1439862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0" y="1989138"/>
            <a:ext cx="1439863" cy="1439862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2000" y="3429000"/>
            <a:ext cx="1439863" cy="143986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132138" y="3429000"/>
            <a:ext cx="1439862" cy="143986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295650" y="1401763"/>
            <a:ext cx="2495550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5200">
                <a:solidFill>
                  <a:schemeClr val="bg1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7620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X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7550" y="854075"/>
            <a:ext cx="51752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Szolgáltatásaink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0" y="1828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839913" y="2601913"/>
            <a:ext cx="54657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2800"/>
              <a:t>Kockázatelemzés</a:t>
            </a:r>
          </a:p>
          <a:p>
            <a:pPr algn="ctr"/>
            <a:r>
              <a:rPr lang="hu-HU" sz="2800"/>
              <a:t>Befektetési tanácsadás</a:t>
            </a:r>
          </a:p>
          <a:p>
            <a:pPr algn="ctr"/>
            <a:r>
              <a:rPr lang="hu-HU" sz="2800"/>
              <a:t>Minőségbiztosítás</a:t>
            </a:r>
          </a:p>
          <a:p>
            <a:pPr algn="ctr"/>
            <a:r>
              <a:rPr lang="hu-HU" sz="2800"/>
              <a:t>Vállalatirányító rendszerek telepítése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9216" name="Object 0"/>
          <p:cNvGraphicFramePr>
            <a:graphicFrameLocks noChangeAspect="1"/>
          </p:cNvGraphicFramePr>
          <p:nvPr>
            <p:ph type="chart" idx="1"/>
          </p:nvPr>
        </p:nvGraphicFramePr>
        <p:xfrm>
          <a:off x="684213" y="1979613"/>
          <a:ext cx="7769225" cy="4106862"/>
        </p:xfrm>
        <a:graphic>
          <a:graphicData uri="http://schemas.openxmlformats.org/presentationml/2006/ole">
            <p:oleObj spid="_x0000_s9216" name="Chart" r:id="rId3" imgW="7772897" imgH="4115250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Diavetítés a képernyőre (4:3 oldalarány)</PresentationFormat>
  <Paragraphs>15</Paragraphs>
  <Slides>7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Times New Roman</vt:lpstr>
      <vt:lpstr>Alapértelmezett terv</vt:lpstr>
      <vt:lpstr>Microsoft Graph 2000 diagram</vt:lpstr>
      <vt:lpstr>1. dia</vt:lpstr>
      <vt:lpstr>2. dia</vt:lpstr>
      <vt:lpstr>3. dia</vt:lpstr>
      <vt:lpstr>4. dia</vt:lpstr>
      <vt:lpstr>5. dia</vt:lpstr>
      <vt:lpstr>6. dia</vt:lpstr>
      <vt:lpstr>7.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48.feladat</dc:title>
  <dc:subject>ECDL</dc:subject>
  <dc:creator>NJSZT</dc:creator>
  <cp:lastModifiedBy>Vera</cp:lastModifiedBy>
  <cp:revision>4</cp:revision>
  <dcterms:created xsi:type="dcterms:W3CDTF">2003-03-27T11:05:30Z</dcterms:created>
  <dcterms:modified xsi:type="dcterms:W3CDTF">2013-06-09T13:34:52Z</dcterms:modified>
</cp:coreProperties>
</file>