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5354" autoAdjust="0"/>
  </p:normalViewPr>
  <p:slideViewPr>
    <p:cSldViewPr>
      <p:cViewPr varScale="1">
        <p:scale>
          <a:sx n="69" d="100"/>
          <a:sy n="69" d="100"/>
        </p:scale>
        <p:origin x="-114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0244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604E65-DFA6-4DA6-A2A5-BCB2B80978C3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0F2A3-854B-4792-B4CA-C5C1FA6EA2F1}" type="slidenum">
              <a:rPr lang="hu-HU"/>
              <a:pPr/>
              <a:t>8</a:t>
            </a:fld>
            <a:endParaRPr lang="hu-HU"/>
          </a:p>
        </p:txBody>
      </p:sp>
      <p:sp>
        <p:nvSpPr>
          <p:cNvPr id="112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9001: tervezés, fejlesztés, gyártás, telepítés és vevőszolgálat</a:t>
            </a:r>
          </a:p>
          <a:p>
            <a:r>
              <a:rPr lang="hu-HU"/>
              <a:t>9002: gyártás, telepítés, vevőszolgálat</a:t>
            </a:r>
          </a:p>
          <a:p>
            <a:r>
              <a:rPr lang="hu-HU"/>
              <a:t>9003: végellenőrzés és vizsgálat</a:t>
            </a:r>
          </a:p>
          <a:p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6E89AA-2044-4475-9FCB-5CB69C48D68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655C7-DE3E-4B75-AE57-84D6E51B690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D1C503-DE9F-46FF-812B-172A53A421E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452CB-276F-418B-9946-C8B7091283B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E2F34-8EF3-4DAF-A0C8-59B5AF4D9BE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3F7B2A-CE69-4D8C-A8F9-999C520E9B7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6393A-7739-45C8-B8BE-DD1C7AC0655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0860DD-F079-41AB-B6DE-1BF5AFD524C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E2B039-4670-4832-AB5F-11FEF7CE757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1A588-7563-464D-AC8D-D1A7E825B93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0C0C7F-9708-4C93-AD4C-1240F9CD76B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841244-3BB5-446F-81FA-92AFEFEF2DD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/>
              <a:t>Min</a:t>
            </a:r>
            <a:r>
              <a:rPr lang="hu-HU"/>
              <a:t>őségbiztosítás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grpSp>
        <p:nvGrpSpPr>
          <p:cNvPr id="2081" name="Group 33"/>
          <p:cNvGrpSpPr>
            <a:grpSpLocks/>
          </p:cNvGrpSpPr>
          <p:nvPr/>
        </p:nvGrpSpPr>
        <p:grpSpPr bwMode="auto">
          <a:xfrm>
            <a:off x="4800600" y="228600"/>
            <a:ext cx="3886200" cy="2185988"/>
            <a:chOff x="3024" y="144"/>
            <a:chExt cx="2448" cy="1377"/>
          </a:xfrm>
        </p:grpSpPr>
        <p:sp>
          <p:nvSpPr>
            <p:cNvPr id="2053" name="Freeform 5"/>
            <p:cNvSpPr>
              <a:spLocks/>
            </p:cNvSpPr>
            <p:nvPr/>
          </p:nvSpPr>
          <p:spPr bwMode="auto">
            <a:xfrm>
              <a:off x="3359" y="852"/>
              <a:ext cx="456" cy="669"/>
            </a:xfrm>
            <a:custGeom>
              <a:avLst/>
              <a:gdLst/>
              <a:ahLst/>
              <a:cxnLst>
                <a:cxn ang="0">
                  <a:pos x="1876" y="120"/>
                </a:cxn>
                <a:cxn ang="0">
                  <a:pos x="2141" y="353"/>
                </a:cxn>
                <a:cxn ang="0">
                  <a:pos x="2376" y="481"/>
                </a:cxn>
                <a:cxn ang="0">
                  <a:pos x="2471" y="558"/>
                </a:cxn>
                <a:cxn ang="0">
                  <a:pos x="2627" y="788"/>
                </a:cxn>
                <a:cxn ang="0">
                  <a:pos x="2790" y="898"/>
                </a:cxn>
                <a:cxn ang="0">
                  <a:pos x="3077" y="1040"/>
                </a:cxn>
                <a:cxn ang="0">
                  <a:pos x="3187" y="1179"/>
                </a:cxn>
                <a:cxn ang="0">
                  <a:pos x="3165" y="1342"/>
                </a:cxn>
                <a:cxn ang="0">
                  <a:pos x="3084" y="1510"/>
                </a:cxn>
                <a:cxn ang="0">
                  <a:pos x="2948" y="1809"/>
                </a:cxn>
                <a:cxn ang="0">
                  <a:pos x="2921" y="1998"/>
                </a:cxn>
                <a:cxn ang="0">
                  <a:pos x="2916" y="2222"/>
                </a:cxn>
                <a:cxn ang="0">
                  <a:pos x="2854" y="2336"/>
                </a:cxn>
                <a:cxn ang="0">
                  <a:pos x="2786" y="2372"/>
                </a:cxn>
                <a:cxn ang="0">
                  <a:pos x="2698" y="2374"/>
                </a:cxn>
                <a:cxn ang="0">
                  <a:pos x="2664" y="2399"/>
                </a:cxn>
                <a:cxn ang="0">
                  <a:pos x="2607" y="2475"/>
                </a:cxn>
                <a:cxn ang="0">
                  <a:pos x="2489" y="2766"/>
                </a:cxn>
                <a:cxn ang="0">
                  <a:pos x="2427" y="2912"/>
                </a:cxn>
                <a:cxn ang="0">
                  <a:pos x="2428" y="3056"/>
                </a:cxn>
                <a:cxn ang="0">
                  <a:pos x="2365" y="3111"/>
                </a:cxn>
                <a:cxn ang="0">
                  <a:pos x="2268" y="3223"/>
                </a:cxn>
                <a:cxn ang="0">
                  <a:pos x="2038" y="3424"/>
                </a:cxn>
                <a:cxn ang="0">
                  <a:pos x="1896" y="3597"/>
                </a:cxn>
                <a:cxn ang="0">
                  <a:pos x="1839" y="3783"/>
                </a:cxn>
                <a:cxn ang="0">
                  <a:pos x="1841" y="4010"/>
                </a:cxn>
                <a:cxn ang="0">
                  <a:pos x="1898" y="4290"/>
                </a:cxn>
                <a:cxn ang="0">
                  <a:pos x="1984" y="4397"/>
                </a:cxn>
                <a:cxn ang="0">
                  <a:pos x="2046" y="4620"/>
                </a:cxn>
                <a:cxn ang="0">
                  <a:pos x="1976" y="4652"/>
                </a:cxn>
                <a:cxn ang="0">
                  <a:pos x="1766" y="4593"/>
                </a:cxn>
                <a:cxn ang="0">
                  <a:pos x="1701" y="4524"/>
                </a:cxn>
                <a:cxn ang="0">
                  <a:pos x="1531" y="4120"/>
                </a:cxn>
                <a:cxn ang="0">
                  <a:pos x="1293" y="3725"/>
                </a:cxn>
                <a:cxn ang="0">
                  <a:pos x="1031" y="3340"/>
                </a:cxn>
                <a:cxn ang="0">
                  <a:pos x="1020" y="3307"/>
                </a:cxn>
                <a:cxn ang="0">
                  <a:pos x="1002" y="3146"/>
                </a:cxn>
                <a:cxn ang="0">
                  <a:pos x="1043" y="2829"/>
                </a:cxn>
                <a:cxn ang="0">
                  <a:pos x="1039" y="2656"/>
                </a:cxn>
                <a:cxn ang="0">
                  <a:pos x="986" y="2493"/>
                </a:cxn>
                <a:cxn ang="0">
                  <a:pos x="914" y="2206"/>
                </a:cxn>
                <a:cxn ang="0">
                  <a:pos x="832" y="2092"/>
                </a:cxn>
                <a:cxn ang="0">
                  <a:pos x="691" y="2054"/>
                </a:cxn>
                <a:cxn ang="0">
                  <a:pos x="525" y="1930"/>
                </a:cxn>
                <a:cxn ang="0">
                  <a:pos x="316" y="1594"/>
                </a:cxn>
                <a:cxn ang="0">
                  <a:pos x="211" y="1288"/>
                </a:cxn>
                <a:cxn ang="0">
                  <a:pos x="194" y="1173"/>
                </a:cxn>
                <a:cxn ang="0">
                  <a:pos x="132" y="1200"/>
                </a:cxn>
                <a:cxn ang="0">
                  <a:pos x="50" y="1014"/>
                </a:cxn>
                <a:cxn ang="0">
                  <a:pos x="1" y="852"/>
                </a:cxn>
                <a:cxn ang="0">
                  <a:pos x="15" y="692"/>
                </a:cxn>
                <a:cxn ang="0">
                  <a:pos x="82" y="607"/>
                </a:cxn>
                <a:cxn ang="0">
                  <a:pos x="201" y="497"/>
                </a:cxn>
                <a:cxn ang="0">
                  <a:pos x="262" y="394"/>
                </a:cxn>
                <a:cxn ang="0">
                  <a:pos x="303" y="284"/>
                </a:cxn>
                <a:cxn ang="0">
                  <a:pos x="277" y="226"/>
                </a:cxn>
                <a:cxn ang="0">
                  <a:pos x="194" y="167"/>
                </a:cxn>
                <a:cxn ang="0">
                  <a:pos x="165" y="19"/>
                </a:cxn>
              </a:cxnLst>
              <a:rect l="0" t="0" r="r" b="b"/>
              <a:pathLst>
                <a:path w="3192" h="4682">
                  <a:moveTo>
                    <a:pt x="1686" y="0"/>
                  </a:moveTo>
                  <a:lnTo>
                    <a:pt x="1716" y="15"/>
                  </a:lnTo>
                  <a:lnTo>
                    <a:pt x="1745" y="31"/>
                  </a:lnTo>
                  <a:lnTo>
                    <a:pt x="1773" y="46"/>
                  </a:lnTo>
                  <a:lnTo>
                    <a:pt x="1800" y="63"/>
                  </a:lnTo>
                  <a:lnTo>
                    <a:pt x="1826" y="80"/>
                  </a:lnTo>
                  <a:lnTo>
                    <a:pt x="1851" y="100"/>
                  </a:lnTo>
                  <a:lnTo>
                    <a:pt x="1876" y="120"/>
                  </a:lnTo>
                  <a:lnTo>
                    <a:pt x="1898" y="141"/>
                  </a:lnTo>
                  <a:lnTo>
                    <a:pt x="1948" y="187"/>
                  </a:lnTo>
                  <a:lnTo>
                    <a:pt x="2001" y="236"/>
                  </a:lnTo>
                  <a:lnTo>
                    <a:pt x="2028" y="260"/>
                  </a:lnTo>
                  <a:lnTo>
                    <a:pt x="2056" y="284"/>
                  </a:lnTo>
                  <a:lnTo>
                    <a:pt x="2083" y="307"/>
                  </a:lnTo>
                  <a:lnTo>
                    <a:pt x="2111" y="331"/>
                  </a:lnTo>
                  <a:lnTo>
                    <a:pt x="2141" y="353"/>
                  </a:lnTo>
                  <a:lnTo>
                    <a:pt x="2170" y="375"/>
                  </a:lnTo>
                  <a:lnTo>
                    <a:pt x="2201" y="395"/>
                  </a:lnTo>
                  <a:lnTo>
                    <a:pt x="2232" y="413"/>
                  </a:lnTo>
                  <a:lnTo>
                    <a:pt x="2263" y="431"/>
                  </a:lnTo>
                  <a:lnTo>
                    <a:pt x="2295" y="447"/>
                  </a:lnTo>
                  <a:lnTo>
                    <a:pt x="2329" y="461"/>
                  </a:lnTo>
                  <a:lnTo>
                    <a:pt x="2363" y="474"/>
                  </a:lnTo>
                  <a:lnTo>
                    <a:pt x="2376" y="481"/>
                  </a:lnTo>
                  <a:lnTo>
                    <a:pt x="2388" y="487"/>
                  </a:lnTo>
                  <a:lnTo>
                    <a:pt x="2400" y="495"/>
                  </a:lnTo>
                  <a:lnTo>
                    <a:pt x="2411" y="502"/>
                  </a:lnTo>
                  <a:lnTo>
                    <a:pt x="2422" y="510"/>
                  </a:lnTo>
                  <a:lnTo>
                    <a:pt x="2433" y="519"/>
                  </a:lnTo>
                  <a:lnTo>
                    <a:pt x="2442" y="528"/>
                  </a:lnTo>
                  <a:lnTo>
                    <a:pt x="2452" y="537"/>
                  </a:lnTo>
                  <a:lnTo>
                    <a:pt x="2471" y="558"/>
                  </a:lnTo>
                  <a:lnTo>
                    <a:pt x="2487" y="579"/>
                  </a:lnTo>
                  <a:lnTo>
                    <a:pt x="2504" y="603"/>
                  </a:lnTo>
                  <a:lnTo>
                    <a:pt x="2519" y="625"/>
                  </a:lnTo>
                  <a:lnTo>
                    <a:pt x="2549" y="673"/>
                  </a:lnTo>
                  <a:lnTo>
                    <a:pt x="2578" y="722"/>
                  </a:lnTo>
                  <a:lnTo>
                    <a:pt x="2594" y="744"/>
                  </a:lnTo>
                  <a:lnTo>
                    <a:pt x="2610" y="766"/>
                  </a:lnTo>
                  <a:lnTo>
                    <a:pt x="2627" y="788"/>
                  </a:lnTo>
                  <a:lnTo>
                    <a:pt x="2646" y="807"/>
                  </a:lnTo>
                  <a:lnTo>
                    <a:pt x="2663" y="822"/>
                  </a:lnTo>
                  <a:lnTo>
                    <a:pt x="2681" y="836"/>
                  </a:lnTo>
                  <a:lnTo>
                    <a:pt x="2700" y="850"/>
                  </a:lnTo>
                  <a:lnTo>
                    <a:pt x="2722" y="863"/>
                  </a:lnTo>
                  <a:lnTo>
                    <a:pt x="2743" y="875"/>
                  </a:lnTo>
                  <a:lnTo>
                    <a:pt x="2767" y="887"/>
                  </a:lnTo>
                  <a:lnTo>
                    <a:pt x="2790" y="898"/>
                  </a:lnTo>
                  <a:lnTo>
                    <a:pt x="2814" y="910"/>
                  </a:lnTo>
                  <a:lnTo>
                    <a:pt x="2864" y="932"/>
                  </a:lnTo>
                  <a:lnTo>
                    <a:pt x="2914" y="955"/>
                  </a:lnTo>
                  <a:lnTo>
                    <a:pt x="2964" y="977"/>
                  </a:lnTo>
                  <a:lnTo>
                    <a:pt x="3011" y="1002"/>
                  </a:lnTo>
                  <a:lnTo>
                    <a:pt x="3034" y="1014"/>
                  </a:lnTo>
                  <a:lnTo>
                    <a:pt x="3056" y="1027"/>
                  </a:lnTo>
                  <a:lnTo>
                    <a:pt x="3077" y="1040"/>
                  </a:lnTo>
                  <a:lnTo>
                    <a:pt x="3097" y="1054"/>
                  </a:lnTo>
                  <a:lnTo>
                    <a:pt x="3115" y="1069"/>
                  </a:lnTo>
                  <a:lnTo>
                    <a:pt x="3131" y="1085"/>
                  </a:lnTo>
                  <a:lnTo>
                    <a:pt x="3146" y="1101"/>
                  </a:lnTo>
                  <a:lnTo>
                    <a:pt x="3160" y="1120"/>
                  </a:lnTo>
                  <a:lnTo>
                    <a:pt x="3170" y="1138"/>
                  </a:lnTo>
                  <a:lnTo>
                    <a:pt x="3179" y="1157"/>
                  </a:lnTo>
                  <a:lnTo>
                    <a:pt x="3187" y="1179"/>
                  </a:lnTo>
                  <a:lnTo>
                    <a:pt x="3191" y="1200"/>
                  </a:lnTo>
                  <a:lnTo>
                    <a:pt x="3192" y="1224"/>
                  </a:lnTo>
                  <a:lnTo>
                    <a:pt x="3191" y="1248"/>
                  </a:lnTo>
                  <a:lnTo>
                    <a:pt x="3188" y="1274"/>
                  </a:lnTo>
                  <a:lnTo>
                    <a:pt x="3180" y="1302"/>
                  </a:lnTo>
                  <a:lnTo>
                    <a:pt x="3176" y="1316"/>
                  </a:lnTo>
                  <a:lnTo>
                    <a:pt x="3172" y="1328"/>
                  </a:lnTo>
                  <a:lnTo>
                    <a:pt x="3165" y="1342"/>
                  </a:lnTo>
                  <a:lnTo>
                    <a:pt x="3159" y="1356"/>
                  </a:lnTo>
                  <a:lnTo>
                    <a:pt x="3145" y="1384"/>
                  </a:lnTo>
                  <a:lnTo>
                    <a:pt x="3130" y="1413"/>
                  </a:lnTo>
                  <a:lnTo>
                    <a:pt x="3115" y="1441"/>
                  </a:lnTo>
                  <a:lnTo>
                    <a:pt x="3101" y="1469"/>
                  </a:lnTo>
                  <a:lnTo>
                    <a:pt x="3094" y="1483"/>
                  </a:lnTo>
                  <a:lnTo>
                    <a:pt x="3089" y="1496"/>
                  </a:lnTo>
                  <a:lnTo>
                    <a:pt x="3084" y="1510"/>
                  </a:lnTo>
                  <a:lnTo>
                    <a:pt x="3079" y="1523"/>
                  </a:lnTo>
                  <a:lnTo>
                    <a:pt x="3057" y="1566"/>
                  </a:lnTo>
                  <a:lnTo>
                    <a:pt x="3034" y="1609"/>
                  </a:lnTo>
                  <a:lnTo>
                    <a:pt x="3013" y="1653"/>
                  </a:lnTo>
                  <a:lnTo>
                    <a:pt x="2993" y="1697"/>
                  </a:lnTo>
                  <a:lnTo>
                    <a:pt x="2973" y="1742"/>
                  </a:lnTo>
                  <a:lnTo>
                    <a:pt x="2956" y="1787"/>
                  </a:lnTo>
                  <a:lnTo>
                    <a:pt x="2948" y="1809"/>
                  </a:lnTo>
                  <a:lnTo>
                    <a:pt x="2941" y="1832"/>
                  </a:lnTo>
                  <a:lnTo>
                    <a:pt x="2934" y="1854"/>
                  </a:lnTo>
                  <a:lnTo>
                    <a:pt x="2928" y="1876"/>
                  </a:lnTo>
                  <a:lnTo>
                    <a:pt x="2925" y="1898"/>
                  </a:lnTo>
                  <a:lnTo>
                    <a:pt x="2923" y="1918"/>
                  </a:lnTo>
                  <a:lnTo>
                    <a:pt x="2921" y="1939"/>
                  </a:lnTo>
                  <a:lnTo>
                    <a:pt x="2921" y="1959"/>
                  </a:lnTo>
                  <a:lnTo>
                    <a:pt x="2921" y="1998"/>
                  </a:lnTo>
                  <a:lnTo>
                    <a:pt x="2923" y="2038"/>
                  </a:lnTo>
                  <a:lnTo>
                    <a:pt x="2925" y="2078"/>
                  </a:lnTo>
                  <a:lnTo>
                    <a:pt x="2925" y="2118"/>
                  </a:lnTo>
                  <a:lnTo>
                    <a:pt x="2925" y="2139"/>
                  </a:lnTo>
                  <a:lnTo>
                    <a:pt x="2923" y="2159"/>
                  </a:lnTo>
                  <a:lnTo>
                    <a:pt x="2921" y="2179"/>
                  </a:lnTo>
                  <a:lnTo>
                    <a:pt x="2918" y="2200"/>
                  </a:lnTo>
                  <a:lnTo>
                    <a:pt x="2916" y="2222"/>
                  </a:lnTo>
                  <a:lnTo>
                    <a:pt x="2910" y="2244"/>
                  </a:lnTo>
                  <a:lnTo>
                    <a:pt x="2904" y="2263"/>
                  </a:lnTo>
                  <a:lnTo>
                    <a:pt x="2896" y="2282"/>
                  </a:lnTo>
                  <a:lnTo>
                    <a:pt x="2886" y="2299"/>
                  </a:lnTo>
                  <a:lnTo>
                    <a:pt x="2875" y="2315"/>
                  </a:lnTo>
                  <a:lnTo>
                    <a:pt x="2868" y="2323"/>
                  </a:lnTo>
                  <a:lnTo>
                    <a:pt x="2862" y="2329"/>
                  </a:lnTo>
                  <a:lnTo>
                    <a:pt x="2854" y="2336"/>
                  </a:lnTo>
                  <a:lnTo>
                    <a:pt x="2847" y="2342"/>
                  </a:lnTo>
                  <a:lnTo>
                    <a:pt x="2839" y="2347"/>
                  </a:lnTo>
                  <a:lnTo>
                    <a:pt x="2832" y="2353"/>
                  </a:lnTo>
                  <a:lnTo>
                    <a:pt x="2823" y="2358"/>
                  </a:lnTo>
                  <a:lnTo>
                    <a:pt x="2814" y="2362"/>
                  </a:lnTo>
                  <a:lnTo>
                    <a:pt x="2805" y="2366"/>
                  </a:lnTo>
                  <a:lnTo>
                    <a:pt x="2796" y="2369"/>
                  </a:lnTo>
                  <a:lnTo>
                    <a:pt x="2786" y="2372"/>
                  </a:lnTo>
                  <a:lnTo>
                    <a:pt x="2776" y="2374"/>
                  </a:lnTo>
                  <a:lnTo>
                    <a:pt x="2766" y="2376"/>
                  </a:lnTo>
                  <a:lnTo>
                    <a:pt x="2755" y="2377"/>
                  </a:lnTo>
                  <a:lnTo>
                    <a:pt x="2744" y="2377"/>
                  </a:lnTo>
                  <a:lnTo>
                    <a:pt x="2733" y="2377"/>
                  </a:lnTo>
                  <a:lnTo>
                    <a:pt x="2722" y="2377"/>
                  </a:lnTo>
                  <a:lnTo>
                    <a:pt x="2710" y="2375"/>
                  </a:lnTo>
                  <a:lnTo>
                    <a:pt x="2698" y="2374"/>
                  </a:lnTo>
                  <a:lnTo>
                    <a:pt x="2685" y="2371"/>
                  </a:lnTo>
                  <a:lnTo>
                    <a:pt x="2685" y="2378"/>
                  </a:lnTo>
                  <a:lnTo>
                    <a:pt x="2683" y="2384"/>
                  </a:lnTo>
                  <a:lnTo>
                    <a:pt x="2681" y="2388"/>
                  </a:lnTo>
                  <a:lnTo>
                    <a:pt x="2678" y="2392"/>
                  </a:lnTo>
                  <a:lnTo>
                    <a:pt x="2673" y="2395"/>
                  </a:lnTo>
                  <a:lnTo>
                    <a:pt x="2669" y="2397"/>
                  </a:lnTo>
                  <a:lnTo>
                    <a:pt x="2664" y="2399"/>
                  </a:lnTo>
                  <a:lnTo>
                    <a:pt x="2660" y="2400"/>
                  </a:lnTo>
                  <a:lnTo>
                    <a:pt x="2649" y="2403"/>
                  </a:lnTo>
                  <a:lnTo>
                    <a:pt x="2639" y="2406"/>
                  </a:lnTo>
                  <a:lnTo>
                    <a:pt x="2635" y="2410"/>
                  </a:lnTo>
                  <a:lnTo>
                    <a:pt x="2631" y="2413"/>
                  </a:lnTo>
                  <a:lnTo>
                    <a:pt x="2627" y="2417"/>
                  </a:lnTo>
                  <a:lnTo>
                    <a:pt x="2625" y="2421"/>
                  </a:lnTo>
                  <a:lnTo>
                    <a:pt x="2607" y="2475"/>
                  </a:lnTo>
                  <a:lnTo>
                    <a:pt x="2588" y="2527"/>
                  </a:lnTo>
                  <a:lnTo>
                    <a:pt x="2570" y="2581"/>
                  </a:lnTo>
                  <a:lnTo>
                    <a:pt x="2549" y="2633"/>
                  </a:lnTo>
                  <a:lnTo>
                    <a:pt x="2539" y="2660"/>
                  </a:lnTo>
                  <a:lnTo>
                    <a:pt x="2528" y="2687"/>
                  </a:lnTo>
                  <a:lnTo>
                    <a:pt x="2516" y="2714"/>
                  </a:lnTo>
                  <a:lnTo>
                    <a:pt x="2503" y="2739"/>
                  </a:lnTo>
                  <a:lnTo>
                    <a:pt x="2489" y="2766"/>
                  </a:lnTo>
                  <a:lnTo>
                    <a:pt x="2475" y="2793"/>
                  </a:lnTo>
                  <a:lnTo>
                    <a:pt x="2460" y="2819"/>
                  </a:lnTo>
                  <a:lnTo>
                    <a:pt x="2443" y="2845"/>
                  </a:lnTo>
                  <a:lnTo>
                    <a:pt x="2437" y="2857"/>
                  </a:lnTo>
                  <a:lnTo>
                    <a:pt x="2433" y="2870"/>
                  </a:lnTo>
                  <a:lnTo>
                    <a:pt x="2429" y="2884"/>
                  </a:lnTo>
                  <a:lnTo>
                    <a:pt x="2427" y="2898"/>
                  </a:lnTo>
                  <a:lnTo>
                    <a:pt x="2427" y="2912"/>
                  </a:lnTo>
                  <a:lnTo>
                    <a:pt x="2427" y="2927"/>
                  </a:lnTo>
                  <a:lnTo>
                    <a:pt x="2428" y="2942"/>
                  </a:lnTo>
                  <a:lnTo>
                    <a:pt x="2429" y="2957"/>
                  </a:lnTo>
                  <a:lnTo>
                    <a:pt x="2433" y="2986"/>
                  </a:lnTo>
                  <a:lnTo>
                    <a:pt x="2434" y="3015"/>
                  </a:lnTo>
                  <a:lnTo>
                    <a:pt x="2433" y="3029"/>
                  </a:lnTo>
                  <a:lnTo>
                    <a:pt x="2431" y="3043"/>
                  </a:lnTo>
                  <a:lnTo>
                    <a:pt x="2428" y="3056"/>
                  </a:lnTo>
                  <a:lnTo>
                    <a:pt x="2423" y="3068"/>
                  </a:lnTo>
                  <a:lnTo>
                    <a:pt x="2420" y="3073"/>
                  </a:lnTo>
                  <a:lnTo>
                    <a:pt x="2414" y="3079"/>
                  </a:lnTo>
                  <a:lnTo>
                    <a:pt x="2409" y="3083"/>
                  </a:lnTo>
                  <a:lnTo>
                    <a:pt x="2404" y="3087"/>
                  </a:lnTo>
                  <a:lnTo>
                    <a:pt x="2391" y="3096"/>
                  </a:lnTo>
                  <a:lnTo>
                    <a:pt x="2378" y="3103"/>
                  </a:lnTo>
                  <a:lnTo>
                    <a:pt x="2365" y="3111"/>
                  </a:lnTo>
                  <a:lnTo>
                    <a:pt x="2352" y="3118"/>
                  </a:lnTo>
                  <a:lnTo>
                    <a:pt x="2347" y="3123"/>
                  </a:lnTo>
                  <a:lnTo>
                    <a:pt x="2341" y="3128"/>
                  </a:lnTo>
                  <a:lnTo>
                    <a:pt x="2336" y="3133"/>
                  </a:lnTo>
                  <a:lnTo>
                    <a:pt x="2333" y="3138"/>
                  </a:lnTo>
                  <a:lnTo>
                    <a:pt x="2311" y="3168"/>
                  </a:lnTo>
                  <a:lnTo>
                    <a:pt x="2290" y="3197"/>
                  </a:lnTo>
                  <a:lnTo>
                    <a:pt x="2268" y="3223"/>
                  </a:lnTo>
                  <a:lnTo>
                    <a:pt x="2246" y="3248"/>
                  </a:lnTo>
                  <a:lnTo>
                    <a:pt x="2224" y="3270"/>
                  </a:lnTo>
                  <a:lnTo>
                    <a:pt x="2200" y="3290"/>
                  </a:lnTo>
                  <a:lnTo>
                    <a:pt x="2178" y="3311"/>
                  </a:lnTo>
                  <a:lnTo>
                    <a:pt x="2154" y="3330"/>
                  </a:lnTo>
                  <a:lnTo>
                    <a:pt x="2108" y="3368"/>
                  </a:lnTo>
                  <a:lnTo>
                    <a:pt x="2061" y="3405"/>
                  </a:lnTo>
                  <a:lnTo>
                    <a:pt x="2038" y="3424"/>
                  </a:lnTo>
                  <a:lnTo>
                    <a:pt x="2015" y="3446"/>
                  </a:lnTo>
                  <a:lnTo>
                    <a:pt x="1991" y="3468"/>
                  </a:lnTo>
                  <a:lnTo>
                    <a:pt x="1969" y="3492"/>
                  </a:lnTo>
                  <a:lnTo>
                    <a:pt x="1952" y="3511"/>
                  </a:lnTo>
                  <a:lnTo>
                    <a:pt x="1936" y="3532"/>
                  </a:lnTo>
                  <a:lnTo>
                    <a:pt x="1922" y="3553"/>
                  </a:lnTo>
                  <a:lnTo>
                    <a:pt x="1908" y="3574"/>
                  </a:lnTo>
                  <a:lnTo>
                    <a:pt x="1896" y="3597"/>
                  </a:lnTo>
                  <a:lnTo>
                    <a:pt x="1885" y="3618"/>
                  </a:lnTo>
                  <a:lnTo>
                    <a:pt x="1876" y="3640"/>
                  </a:lnTo>
                  <a:lnTo>
                    <a:pt x="1867" y="3664"/>
                  </a:lnTo>
                  <a:lnTo>
                    <a:pt x="1860" y="3687"/>
                  </a:lnTo>
                  <a:lnTo>
                    <a:pt x="1853" y="3710"/>
                  </a:lnTo>
                  <a:lnTo>
                    <a:pt x="1848" y="3735"/>
                  </a:lnTo>
                  <a:lnTo>
                    <a:pt x="1843" y="3758"/>
                  </a:lnTo>
                  <a:lnTo>
                    <a:pt x="1839" y="3783"/>
                  </a:lnTo>
                  <a:lnTo>
                    <a:pt x="1837" y="3807"/>
                  </a:lnTo>
                  <a:lnTo>
                    <a:pt x="1835" y="3832"/>
                  </a:lnTo>
                  <a:lnTo>
                    <a:pt x="1834" y="3857"/>
                  </a:lnTo>
                  <a:lnTo>
                    <a:pt x="1834" y="3882"/>
                  </a:lnTo>
                  <a:lnTo>
                    <a:pt x="1834" y="3908"/>
                  </a:lnTo>
                  <a:lnTo>
                    <a:pt x="1835" y="3933"/>
                  </a:lnTo>
                  <a:lnTo>
                    <a:pt x="1837" y="3958"/>
                  </a:lnTo>
                  <a:lnTo>
                    <a:pt x="1841" y="4010"/>
                  </a:lnTo>
                  <a:lnTo>
                    <a:pt x="1848" y="4062"/>
                  </a:lnTo>
                  <a:lnTo>
                    <a:pt x="1856" y="4114"/>
                  </a:lnTo>
                  <a:lnTo>
                    <a:pt x="1866" y="4165"/>
                  </a:lnTo>
                  <a:lnTo>
                    <a:pt x="1877" y="4217"/>
                  </a:lnTo>
                  <a:lnTo>
                    <a:pt x="1888" y="4269"/>
                  </a:lnTo>
                  <a:lnTo>
                    <a:pt x="1891" y="4275"/>
                  </a:lnTo>
                  <a:lnTo>
                    <a:pt x="1894" y="4283"/>
                  </a:lnTo>
                  <a:lnTo>
                    <a:pt x="1898" y="4290"/>
                  </a:lnTo>
                  <a:lnTo>
                    <a:pt x="1903" y="4297"/>
                  </a:lnTo>
                  <a:lnTo>
                    <a:pt x="1915" y="4309"/>
                  </a:lnTo>
                  <a:lnTo>
                    <a:pt x="1928" y="4321"/>
                  </a:lnTo>
                  <a:lnTo>
                    <a:pt x="1942" y="4332"/>
                  </a:lnTo>
                  <a:lnTo>
                    <a:pt x="1954" y="4342"/>
                  </a:lnTo>
                  <a:lnTo>
                    <a:pt x="1963" y="4351"/>
                  </a:lnTo>
                  <a:lnTo>
                    <a:pt x="1969" y="4359"/>
                  </a:lnTo>
                  <a:lnTo>
                    <a:pt x="1984" y="4397"/>
                  </a:lnTo>
                  <a:lnTo>
                    <a:pt x="1999" y="4437"/>
                  </a:lnTo>
                  <a:lnTo>
                    <a:pt x="2013" y="4476"/>
                  </a:lnTo>
                  <a:lnTo>
                    <a:pt x="2024" y="4517"/>
                  </a:lnTo>
                  <a:lnTo>
                    <a:pt x="2030" y="4537"/>
                  </a:lnTo>
                  <a:lnTo>
                    <a:pt x="2035" y="4558"/>
                  </a:lnTo>
                  <a:lnTo>
                    <a:pt x="2039" y="4578"/>
                  </a:lnTo>
                  <a:lnTo>
                    <a:pt x="2043" y="4599"/>
                  </a:lnTo>
                  <a:lnTo>
                    <a:pt x="2046" y="4620"/>
                  </a:lnTo>
                  <a:lnTo>
                    <a:pt x="2048" y="4640"/>
                  </a:lnTo>
                  <a:lnTo>
                    <a:pt x="2049" y="4662"/>
                  </a:lnTo>
                  <a:lnTo>
                    <a:pt x="2050" y="4682"/>
                  </a:lnTo>
                  <a:lnTo>
                    <a:pt x="2038" y="4676"/>
                  </a:lnTo>
                  <a:lnTo>
                    <a:pt x="2027" y="4670"/>
                  </a:lnTo>
                  <a:lnTo>
                    <a:pt x="2014" y="4665"/>
                  </a:lnTo>
                  <a:lnTo>
                    <a:pt x="2002" y="4661"/>
                  </a:lnTo>
                  <a:lnTo>
                    <a:pt x="1976" y="4652"/>
                  </a:lnTo>
                  <a:lnTo>
                    <a:pt x="1951" y="4646"/>
                  </a:lnTo>
                  <a:lnTo>
                    <a:pt x="1898" y="4634"/>
                  </a:lnTo>
                  <a:lnTo>
                    <a:pt x="1847" y="4623"/>
                  </a:lnTo>
                  <a:lnTo>
                    <a:pt x="1822" y="4616"/>
                  </a:lnTo>
                  <a:lnTo>
                    <a:pt x="1798" y="4608"/>
                  </a:lnTo>
                  <a:lnTo>
                    <a:pt x="1787" y="4604"/>
                  </a:lnTo>
                  <a:lnTo>
                    <a:pt x="1776" y="4599"/>
                  </a:lnTo>
                  <a:lnTo>
                    <a:pt x="1766" y="4593"/>
                  </a:lnTo>
                  <a:lnTo>
                    <a:pt x="1756" y="4587"/>
                  </a:lnTo>
                  <a:lnTo>
                    <a:pt x="1746" y="4580"/>
                  </a:lnTo>
                  <a:lnTo>
                    <a:pt x="1737" y="4573"/>
                  </a:lnTo>
                  <a:lnTo>
                    <a:pt x="1729" y="4564"/>
                  </a:lnTo>
                  <a:lnTo>
                    <a:pt x="1721" y="4556"/>
                  </a:lnTo>
                  <a:lnTo>
                    <a:pt x="1714" y="4546"/>
                  </a:lnTo>
                  <a:lnTo>
                    <a:pt x="1707" y="4535"/>
                  </a:lnTo>
                  <a:lnTo>
                    <a:pt x="1701" y="4524"/>
                  </a:lnTo>
                  <a:lnTo>
                    <a:pt x="1697" y="4511"/>
                  </a:lnTo>
                  <a:lnTo>
                    <a:pt x="1673" y="4454"/>
                  </a:lnTo>
                  <a:lnTo>
                    <a:pt x="1651" y="4397"/>
                  </a:lnTo>
                  <a:lnTo>
                    <a:pt x="1628" y="4341"/>
                  </a:lnTo>
                  <a:lnTo>
                    <a:pt x="1605" y="4285"/>
                  </a:lnTo>
                  <a:lnTo>
                    <a:pt x="1580" y="4229"/>
                  </a:lnTo>
                  <a:lnTo>
                    <a:pt x="1555" y="4175"/>
                  </a:lnTo>
                  <a:lnTo>
                    <a:pt x="1531" y="4120"/>
                  </a:lnTo>
                  <a:lnTo>
                    <a:pt x="1505" y="4067"/>
                  </a:lnTo>
                  <a:lnTo>
                    <a:pt x="1477" y="4016"/>
                  </a:lnTo>
                  <a:lnTo>
                    <a:pt x="1449" y="3966"/>
                  </a:lnTo>
                  <a:lnTo>
                    <a:pt x="1419" y="3917"/>
                  </a:lnTo>
                  <a:lnTo>
                    <a:pt x="1388" y="3868"/>
                  </a:lnTo>
                  <a:lnTo>
                    <a:pt x="1357" y="3820"/>
                  </a:lnTo>
                  <a:lnTo>
                    <a:pt x="1325" y="3773"/>
                  </a:lnTo>
                  <a:lnTo>
                    <a:pt x="1293" y="3725"/>
                  </a:lnTo>
                  <a:lnTo>
                    <a:pt x="1260" y="3678"/>
                  </a:lnTo>
                  <a:lnTo>
                    <a:pt x="1227" y="3631"/>
                  </a:lnTo>
                  <a:lnTo>
                    <a:pt x="1193" y="3584"/>
                  </a:lnTo>
                  <a:lnTo>
                    <a:pt x="1160" y="3536"/>
                  </a:lnTo>
                  <a:lnTo>
                    <a:pt x="1127" y="3487"/>
                  </a:lnTo>
                  <a:lnTo>
                    <a:pt x="1094" y="3439"/>
                  </a:lnTo>
                  <a:lnTo>
                    <a:pt x="1062" y="3390"/>
                  </a:lnTo>
                  <a:lnTo>
                    <a:pt x="1031" y="3340"/>
                  </a:lnTo>
                  <a:lnTo>
                    <a:pt x="1000" y="3289"/>
                  </a:lnTo>
                  <a:lnTo>
                    <a:pt x="1004" y="3296"/>
                  </a:lnTo>
                  <a:lnTo>
                    <a:pt x="1007" y="3300"/>
                  </a:lnTo>
                  <a:lnTo>
                    <a:pt x="1010" y="3302"/>
                  </a:lnTo>
                  <a:lnTo>
                    <a:pt x="1013" y="3303"/>
                  </a:lnTo>
                  <a:lnTo>
                    <a:pt x="1017" y="3304"/>
                  </a:lnTo>
                  <a:lnTo>
                    <a:pt x="1018" y="3305"/>
                  </a:lnTo>
                  <a:lnTo>
                    <a:pt x="1020" y="3307"/>
                  </a:lnTo>
                  <a:lnTo>
                    <a:pt x="1020" y="3310"/>
                  </a:lnTo>
                  <a:lnTo>
                    <a:pt x="1013" y="3286"/>
                  </a:lnTo>
                  <a:lnTo>
                    <a:pt x="1009" y="3263"/>
                  </a:lnTo>
                  <a:lnTo>
                    <a:pt x="1006" y="3239"/>
                  </a:lnTo>
                  <a:lnTo>
                    <a:pt x="1004" y="3216"/>
                  </a:lnTo>
                  <a:lnTo>
                    <a:pt x="1002" y="3192"/>
                  </a:lnTo>
                  <a:lnTo>
                    <a:pt x="1002" y="3168"/>
                  </a:lnTo>
                  <a:lnTo>
                    <a:pt x="1002" y="3146"/>
                  </a:lnTo>
                  <a:lnTo>
                    <a:pt x="1003" y="3122"/>
                  </a:lnTo>
                  <a:lnTo>
                    <a:pt x="1007" y="3076"/>
                  </a:lnTo>
                  <a:lnTo>
                    <a:pt x="1012" y="3030"/>
                  </a:lnTo>
                  <a:lnTo>
                    <a:pt x="1020" y="2985"/>
                  </a:lnTo>
                  <a:lnTo>
                    <a:pt x="1027" y="2940"/>
                  </a:lnTo>
                  <a:lnTo>
                    <a:pt x="1035" y="2895"/>
                  </a:lnTo>
                  <a:lnTo>
                    <a:pt x="1041" y="2851"/>
                  </a:lnTo>
                  <a:lnTo>
                    <a:pt x="1043" y="2829"/>
                  </a:lnTo>
                  <a:lnTo>
                    <a:pt x="1046" y="2807"/>
                  </a:lnTo>
                  <a:lnTo>
                    <a:pt x="1048" y="2785"/>
                  </a:lnTo>
                  <a:lnTo>
                    <a:pt x="1049" y="2764"/>
                  </a:lnTo>
                  <a:lnTo>
                    <a:pt x="1049" y="2741"/>
                  </a:lnTo>
                  <a:lnTo>
                    <a:pt x="1048" y="2720"/>
                  </a:lnTo>
                  <a:lnTo>
                    <a:pt x="1046" y="2699"/>
                  </a:lnTo>
                  <a:lnTo>
                    <a:pt x="1043" y="2677"/>
                  </a:lnTo>
                  <a:lnTo>
                    <a:pt x="1039" y="2656"/>
                  </a:lnTo>
                  <a:lnTo>
                    <a:pt x="1034" y="2635"/>
                  </a:lnTo>
                  <a:lnTo>
                    <a:pt x="1027" y="2614"/>
                  </a:lnTo>
                  <a:lnTo>
                    <a:pt x="1020" y="2594"/>
                  </a:lnTo>
                  <a:lnTo>
                    <a:pt x="1012" y="2578"/>
                  </a:lnTo>
                  <a:lnTo>
                    <a:pt x="1006" y="2560"/>
                  </a:lnTo>
                  <a:lnTo>
                    <a:pt x="1001" y="2544"/>
                  </a:lnTo>
                  <a:lnTo>
                    <a:pt x="994" y="2527"/>
                  </a:lnTo>
                  <a:lnTo>
                    <a:pt x="986" y="2493"/>
                  </a:lnTo>
                  <a:lnTo>
                    <a:pt x="977" y="2459"/>
                  </a:lnTo>
                  <a:lnTo>
                    <a:pt x="963" y="2389"/>
                  </a:lnTo>
                  <a:lnTo>
                    <a:pt x="949" y="2321"/>
                  </a:lnTo>
                  <a:lnTo>
                    <a:pt x="941" y="2288"/>
                  </a:lnTo>
                  <a:lnTo>
                    <a:pt x="932" y="2254"/>
                  </a:lnTo>
                  <a:lnTo>
                    <a:pt x="926" y="2237"/>
                  </a:lnTo>
                  <a:lnTo>
                    <a:pt x="920" y="2221"/>
                  </a:lnTo>
                  <a:lnTo>
                    <a:pt x="914" y="2206"/>
                  </a:lnTo>
                  <a:lnTo>
                    <a:pt x="906" y="2190"/>
                  </a:lnTo>
                  <a:lnTo>
                    <a:pt x="899" y="2175"/>
                  </a:lnTo>
                  <a:lnTo>
                    <a:pt x="889" y="2160"/>
                  </a:lnTo>
                  <a:lnTo>
                    <a:pt x="881" y="2145"/>
                  </a:lnTo>
                  <a:lnTo>
                    <a:pt x="870" y="2131"/>
                  </a:lnTo>
                  <a:lnTo>
                    <a:pt x="858" y="2117"/>
                  </a:lnTo>
                  <a:lnTo>
                    <a:pt x="846" y="2104"/>
                  </a:lnTo>
                  <a:lnTo>
                    <a:pt x="832" y="2092"/>
                  </a:lnTo>
                  <a:lnTo>
                    <a:pt x="819" y="2079"/>
                  </a:lnTo>
                  <a:lnTo>
                    <a:pt x="808" y="2072"/>
                  </a:lnTo>
                  <a:lnTo>
                    <a:pt x="797" y="2067"/>
                  </a:lnTo>
                  <a:lnTo>
                    <a:pt x="785" y="2063"/>
                  </a:lnTo>
                  <a:lnTo>
                    <a:pt x="772" y="2060"/>
                  </a:lnTo>
                  <a:lnTo>
                    <a:pt x="746" y="2056"/>
                  </a:lnTo>
                  <a:lnTo>
                    <a:pt x="718" y="2054"/>
                  </a:lnTo>
                  <a:lnTo>
                    <a:pt x="691" y="2054"/>
                  </a:lnTo>
                  <a:lnTo>
                    <a:pt x="666" y="2052"/>
                  </a:lnTo>
                  <a:lnTo>
                    <a:pt x="655" y="2050"/>
                  </a:lnTo>
                  <a:lnTo>
                    <a:pt x="644" y="2047"/>
                  </a:lnTo>
                  <a:lnTo>
                    <a:pt x="634" y="2043"/>
                  </a:lnTo>
                  <a:lnTo>
                    <a:pt x="626" y="2038"/>
                  </a:lnTo>
                  <a:lnTo>
                    <a:pt x="591" y="2004"/>
                  </a:lnTo>
                  <a:lnTo>
                    <a:pt x="557" y="1967"/>
                  </a:lnTo>
                  <a:lnTo>
                    <a:pt x="525" y="1930"/>
                  </a:lnTo>
                  <a:lnTo>
                    <a:pt x="494" y="1891"/>
                  </a:lnTo>
                  <a:lnTo>
                    <a:pt x="464" y="1852"/>
                  </a:lnTo>
                  <a:lnTo>
                    <a:pt x="436" y="1811"/>
                  </a:lnTo>
                  <a:lnTo>
                    <a:pt x="409" y="1769"/>
                  </a:lnTo>
                  <a:lnTo>
                    <a:pt x="384" y="1727"/>
                  </a:lnTo>
                  <a:lnTo>
                    <a:pt x="360" y="1684"/>
                  </a:lnTo>
                  <a:lnTo>
                    <a:pt x="338" y="1639"/>
                  </a:lnTo>
                  <a:lnTo>
                    <a:pt x="316" y="1594"/>
                  </a:lnTo>
                  <a:lnTo>
                    <a:pt x="297" y="1549"/>
                  </a:lnTo>
                  <a:lnTo>
                    <a:pt x="279" y="1503"/>
                  </a:lnTo>
                  <a:lnTo>
                    <a:pt x="262" y="1456"/>
                  </a:lnTo>
                  <a:lnTo>
                    <a:pt x="247" y="1410"/>
                  </a:lnTo>
                  <a:lnTo>
                    <a:pt x="233" y="1363"/>
                  </a:lnTo>
                  <a:lnTo>
                    <a:pt x="225" y="1339"/>
                  </a:lnTo>
                  <a:lnTo>
                    <a:pt x="218" y="1313"/>
                  </a:lnTo>
                  <a:lnTo>
                    <a:pt x="211" y="1288"/>
                  </a:lnTo>
                  <a:lnTo>
                    <a:pt x="206" y="1260"/>
                  </a:lnTo>
                  <a:lnTo>
                    <a:pt x="202" y="1232"/>
                  </a:lnTo>
                  <a:lnTo>
                    <a:pt x="199" y="1204"/>
                  </a:lnTo>
                  <a:lnTo>
                    <a:pt x="199" y="1191"/>
                  </a:lnTo>
                  <a:lnTo>
                    <a:pt x="199" y="1177"/>
                  </a:lnTo>
                  <a:lnTo>
                    <a:pt x="201" y="1164"/>
                  </a:lnTo>
                  <a:lnTo>
                    <a:pt x="203" y="1151"/>
                  </a:lnTo>
                  <a:lnTo>
                    <a:pt x="194" y="1173"/>
                  </a:lnTo>
                  <a:lnTo>
                    <a:pt x="186" y="1196"/>
                  </a:lnTo>
                  <a:lnTo>
                    <a:pt x="181" y="1207"/>
                  </a:lnTo>
                  <a:lnTo>
                    <a:pt x="175" y="1218"/>
                  </a:lnTo>
                  <a:lnTo>
                    <a:pt x="168" y="1230"/>
                  </a:lnTo>
                  <a:lnTo>
                    <a:pt x="162" y="1241"/>
                  </a:lnTo>
                  <a:lnTo>
                    <a:pt x="151" y="1228"/>
                  </a:lnTo>
                  <a:lnTo>
                    <a:pt x="142" y="1214"/>
                  </a:lnTo>
                  <a:lnTo>
                    <a:pt x="132" y="1200"/>
                  </a:lnTo>
                  <a:lnTo>
                    <a:pt x="125" y="1185"/>
                  </a:lnTo>
                  <a:lnTo>
                    <a:pt x="111" y="1155"/>
                  </a:lnTo>
                  <a:lnTo>
                    <a:pt x="98" y="1124"/>
                  </a:lnTo>
                  <a:lnTo>
                    <a:pt x="85" y="1093"/>
                  </a:lnTo>
                  <a:lnTo>
                    <a:pt x="72" y="1061"/>
                  </a:lnTo>
                  <a:lnTo>
                    <a:pt x="66" y="1045"/>
                  </a:lnTo>
                  <a:lnTo>
                    <a:pt x="58" y="1030"/>
                  </a:lnTo>
                  <a:lnTo>
                    <a:pt x="50" y="1014"/>
                  </a:lnTo>
                  <a:lnTo>
                    <a:pt x="41" y="999"/>
                  </a:lnTo>
                  <a:lnTo>
                    <a:pt x="31" y="979"/>
                  </a:lnTo>
                  <a:lnTo>
                    <a:pt x="24" y="959"/>
                  </a:lnTo>
                  <a:lnTo>
                    <a:pt x="17" y="939"/>
                  </a:lnTo>
                  <a:lnTo>
                    <a:pt x="12" y="917"/>
                  </a:lnTo>
                  <a:lnTo>
                    <a:pt x="8" y="896"/>
                  </a:lnTo>
                  <a:lnTo>
                    <a:pt x="5" y="873"/>
                  </a:lnTo>
                  <a:lnTo>
                    <a:pt x="1" y="852"/>
                  </a:lnTo>
                  <a:lnTo>
                    <a:pt x="0" y="830"/>
                  </a:lnTo>
                  <a:lnTo>
                    <a:pt x="0" y="808"/>
                  </a:lnTo>
                  <a:lnTo>
                    <a:pt x="0" y="787"/>
                  </a:lnTo>
                  <a:lnTo>
                    <a:pt x="1" y="766"/>
                  </a:lnTo>
                  <a:lnTo>
                    <a:pt x="3" y="746"/>
                  </a:lnTo>
                  <a:lnTo>
                    <a:pt x="7" y="727"/>
                  </a:lnTo>
                  <a:lnTo>
                    <a:pt x="11" y="709"/>
                  </a:lnTo>
                  <a:lnTo>
                    <a:pt x="15" y="692"/>
                  </a:lnTo>
                  <a:lnTo>
                    <a:pt x="21" y="677"/>
                  </a:lnTo>
                  <a:lnTo>
                    <a:pt x="23" y="670"/>
                  </a:lnTo>
                  <a:lnTo>
                    <a:pt x="26" y="665"/>
                  </a:lnTo>
                  <a:lnTo>
                    <a:pt x="29" y="659"/>
                  </a:lnTo>
                  <a:lnTo>
                    <a:pt x="33" y="653"/>
                  </a:lnTo>
                  <a:lnTo>
                    <a:pt x="43" y="642"/>
                  </a:lnTo>
                  <a:lnTo>
                    <a:pt x="55" y="631"/>
                  </a:lnTo>
                  <a:lnTo>
                    <a:pt x="82" y="607"/>
                  </a:lnTo>
                  <a:lnTo>
                    <a:pt x="113" y="582"/>
                  </a:lnTo>
                  <a:lnTo>
                    <a:pt x="128" y="571"/>
                  </a:lnTo>
                  <a:lnTo>
                    <a:pt x="144" y="558"/>
                  </a:lnTo>
                  <a:lnTo>
                    <a:pt x="159" y="545"/>
                  </a:lnTo>
                  <a:lnTo>
                    <a:pt x="173" y="531"/>
                  </a:lnTo>
                  <a:lnTo>
                    <a:pt x="186" y="518"/>
                  </a:lnTo>
                  <a:lnTo>
                    <a:pt x="196" y="503"/>
                  </a:lnTo>
                  <a:lnTo>
                    <a:pt x="201" y="497"/>
                  </a:lnTo>
                  <a:lnTo>
                    <a:pt x="205" y="489"/>
                  </a:lnTo>
                  <a:lnTo>
                    <a:pt x="209" y="482"/>
                  </a:lnTo>
                  <a:lnTo>
                    <a:pt x="212" y="474"/>
                  </a:lnTo>
                  <a:lnTo>
                    <a:pt x="219" y="461"/>
                  </a:lnTo>
                  <a:lnTo>
                    <a:pt x="226" y="447"/>
                  </a:lnTo>
                  <a:lnTo>
                    <a:pt x="235" y="435"/>
                  </a:lnTo>
                  <a:lnTo>
                    <a:pt x="243" y="421"/>
                  </a:lnTo>
                  <a:lnTo>
                    <a:pt x="262" y="394"/>
                  </a:lnTo>
                  <a:lnTo>
                    <a:pt x="279" y="366"/>
                  </a:lnTo>
                  <a:lnTo>
                    <a:pt x="286" y="351"/>
                  </a:lnTo>
                  <a:lnTo>
                    <a:pt x="294" y="337"/>
                  </a:lnTo>
                  <a:lnTo>
                    <a:pt x="298" y="322"/>
                  </a:lnTo>
                  <a:lnTo>
                    <a:pt x="301" y="307"/>
                  </a:lnTo>
                  <a:lnTo>
                    <a:pt x="302" y="299"/>
                  </a:lnTo>
                  <a:lnTo>
                    <a:pt x="303" y="291"/>
                  </a:lnTo>
                  <a:lnTo>
                    <a:pt x="303" y="284"/>
                  </a:lnTo>
                  <a:lnTo>
                    <a:pt x="302" y="275"/>
                  </a:lnTo>
                  <a:lnTo>
                    <a:pt x="301" y="268"/>
                  </a:lnTo>
                  <a:lnTo>
                    <a:pt x="299" y="259"/>
                  </a:lnTo>
                  <a:lnTo>
                    <a:pt x="297" y="251"/>
                  </a:lnTo>
                  <a:lnTo>
                    <a:pt x="293" y="242"/>
                  </a:lnTo>
                  <a:lnTo>
                    <a:pt x="288" y="237"/>
                  </a:lnTo>
                  <a:lnTo>
                    <a:pt x="283" y="231"/>
                  </a:lnTo>
                  <a:lnTo>
                    <a:pt x="277" y="226"/>
                  </a:lnTo>
                  <a:lnTo>
                    <a:pt x="270" y="221"/>
                  </a:lnTo>
                  <a:lnTo>
                    <a:pt x="255" y="211"/>
                  </a:lnTo>
                  <a:lnTo>
                    <a:pt x="239" y="201"/>
                  </a:lnTo>
                  <a:lnTo>
                    <a:pt x="223" y="193"/>
                  </a:lnTo>
                  <a:lnTo>
                    <a:pt x="209" y="183"/>
                  </a:lnTo>
                  <a:lnTo>
                    <a:pt x="204" y="178"/>
                  </a:lnTo>
                  <a:lnTo>
                    <a:pt x="198" y="172"/>
                  </a:lnTo>
                  <a:lnTo>
                    <a:pt x="194" y="167"/>
                  </a:lnTo>
                  <a:lnTo>
                    <a:pt x="192" y="162"/>
                  </a:lnTo>
                  <a:lnTo>
                    <a:pt x="189" y="142"/>
                  </a:lnTo>
                  <a:lnTo>
                    <a:pt x="184" y="122"/>
                  </a:lnTo>
                  <a:lnTo>
                    <a:pt x="180" y="102"/>
                  </a:lnTo>
                  <a:lnTo>
                    <a:pt x="177" y="80"/>
                  </a:lnTo>
                  <a:lnTo>
                    <a:pt x="173" y="60"/>
                  </a:lnTo>
                  <a:lnTo>
                    <a:pt x="169" y="40"/>
                  </a:lnTo>
                  <a:lnTo>
                    <a:pt x="165" y="19"/>
                  </a:lnTo>
                  <a:lnTo>
                    <a:pt x="162" y="0"/>
                  </a:lnTo>
                  <a:lnTo>
                    <a:pt x="1686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4" name="Freeform 6"/>
            <p:cNvSpPr>
              <a:spLocks/>
            </p:cNvSpPr>
            <p:nvPr/>
          </p:nvSpPr>
          <p:spPr bwMode="auto">
            <a:xfrm>
              <a:off x="3024" y="183"/>
              <a:ext cx="779" cy="669"/>
            </a:xfrm>
            <a:custGeom>
              <a:avLst/>
              <a:gdLst/>
              <a:ahLst/>
              <a:cxnLst>
                <a:cxn ang="0">
                  <a:pos x="1915" y="4269"/>
                </a:cxn>
                <a:cxn ang="0">
                  <a:pos x="1495" y="4081"/>
                </a:cxn>
                <a:cxn ang="0">
                  <a:pos x="1043" y="3572"/>
                </a:cxn>
                <a:cxn ang="0">
                  <a:pos x="794" y="3327"/>
                </a:cxn>
                <a:cxn ang="0">
                  <a:pos x="758" y="2892"/>
                </a:cxn>
                <a:cxn ang="0">
                  <a:pos x="699" y="2500"/>
                </a:cxn>
                <a:cxn ang="0">
                  <a:pos x="824" y="2066"/>
                </a:cxn>
                <a:cxn ang="0">
                  <a:pos x="1208" y="1751"/>
                </a:cxn>
                <a:cxn ang="0">
                  <a:pos x="1324" y="1506"/>
                </a:cxn>
                <a:cxn ang="0">
                  <a:pos x="1453" y="1305"/>
                </a:cxn>
                <a:cxn ang="0">
                  <a:pos x="1538" y="1082"/>
                </a:cxn>
                <a:cxn ang="0">
                  <a:pos x="1131" y="1117"/>
                </a:cxn>
                <a:cxn ang="0">
                  <a:pos x="953" y="1122"/>
                </a:cxn>
                <a:cxn ang="0">
                  <a:pos x="417" y="1342"/>
                </a:cxn>
                <a:cxn ang="0">
                  <a:pos x="253" y="1055"/>
                </a:cxn>
                <a:cxn ang="0">
                  <a:pos x="529" y="917"/>
                </a:cxn>
                <a:cxn ang="0">
                  <a:pos x="141" y="935"/>
                </a:cxn>
                <a:cxn ang="0">
                  <a:pos x="567" y="728"/>
                </a:cxn>
                <a:cxn ang="0">
                  <a:pos x="1580" y="340"/>
                </a:cxn>
                <a:cxn ang="0">
                  <a:pos x="2296" y="95"/>
                </a:cxn>
                <a:cxn ang="0">
                  <a:pos x="2473" y="339"/>
                </a:cxn>
                <a:cxn ang="0">
                  <a:pos x="2824" y="197"/>
                </a:cxn>
                <a:cxn ang="0">
                  <a:pos x="3234" y="107"/>
                </a:cxn>
                <a:cxn ang="0">
                  <a:pos x="3178" y="260"/>
                </a:cxn>
                <a:cxn ang="0">
                  <a:pos x="3364" y="184"/>
                </a:cxn>
                <a:cxn ang="0">
                  <a:pos x="3595" y="6"/>
                </a:cxn>
                <a:cxn ang="0">
                  <a:pos x="3939" y="227"/>
                </a:cxn>
                <a:cxn ang="0">
                  <a:pos x="4121" y="417"/>
                </a:cxn>
                <a:cxn ang="0">
                  <a:pos x="4327" y="412"/>
                </a:cxn>
                <a:cxn ang="0">
                  <a:pos x="4581" y="303"/>
                </a:cxn>
                <a:cxn ang="0">
                  <a:pos x="4986" y="224"/>
                </a:cxn>
                <a:cxn ang="0">
                  <a:pos x="5445" y="655"/>
                </a:cxn>
                <a:cxn ang="0">
                  <a:pos x="5214" y="838"/>
                </a:cxn>
                <a:cxn ang="0">
                  <a:pos x="5095" y="1166"/>
                </a:cxn>
                <a:cxn ang="0">
                  <a:pos x="5027" y="1324"/>
                </a:cxn>
                <a:cxn ang="0">
                  <a:pos x="4949" y="1426"/>
                </a:cxn>
                <a:cxn ang="0">
                  <a:pos x="5005" y="1695"/>
                </a:cxn>
                <a:cxn ang="0">
                  <a:pos x="4966" y="1818"/>
                </a:cxn>
                <a:cxn ang="0">
                  <a:pos x="4534" y="1851"/>
                </a:cxn>
                <a:cxn ang="0">
                  <a:pos x="4550" y="1895"/>
                </a:cxn>
                <a:cxn ang="0">
                  <a:pos x="4393" y="2073"/>
                </a:cxn>
                <a:cxn ang="0">
                  <a:pos x="4061" y="2063"/>
                </a:cxn>
                <a:cxn ang="0">
                  <a:pos x="4010" y="2067"/>
                </a:cxn>
                <a:cxn ang="0">
                  <a:pos x="3730" y="2362"/>
                </a:cxn>
                <a:cxn ang="0">
                  <a:pos x="3468" y="2446"/>
                </a:cxn>
                <a:cxn ang="0">
                  <a:pos x="3364" y="2663"/>
                </a:cxn>
                <a:cxn ang="0">
                  <a:pos x="3244" y="2910"/>
                </a:cxn>
                <a:cxn ang="0">
                  <a:pos x="2989" y="3007"/>
                </a:cxn>
                <a:cxn ang="0">
                  <a:pos x="2830" y="3252"/>
                </a:cxn>
                <a:cxn ang="0">
                  <a:pos x="2653" y="3381"/>
                </a:cxn>
                <a:cxn ang="0">
                  <a:pos x="2468" y="3127"/>
                </a:cxn>
                <a:cxn ang="0">
                  <a:pos x="1961" y="3197"/>
                </a:cxn>
                <a:cxn ang="0">
                  <a:pos x="1794" y="3494"/>
                </a:cxn>
                <a:cxn ang="0">
                  <a:pos x="1997" y="3636"/>
                </a:cxn>
                <a:cxn ang="0">
                  <a:pos x="2306" y="3549"/>
                </a:cxn>
                <a:cxn ang="0">
                  <a:pos x="2299" y="3883"/>
                </a:cxn>
                <a:cxn ang="0">
                  <a:pos x="2473" y="3980"/>
                </a:cxn>
                <a:cxn ang="0">
                  <a:pos x="2444" y="4269"/>
                </a:cxn>
                <a:cxn ang="0">
                  <a:pos x="2576" y="4511"/>
                </a:cxn>
                <a:cxn ang="0">
                  <a:pos x="2878" y="4439"/>
                </a:cxn>
                <a:cxn ang="0">
                  <a:pos x="3005" y="4545"/>
                </a:cxn>
                <a:cxn ang="0">
                  <a:pos x="3323" y="4422"/>
                </a:cxn>
                <a:cxn ang="0">
                  <a:pos x="3982" y="4662"/>
                </a:cxn>
              </a:cxnLst>
              <a:rect l="0" t="0" r="r" b="b"/>
              <a:pathLst>
                <a:path w="5450" h="4684">
                  <a:moveTo>
                    <a:pt x="2504" y="4684"/>
                  </a:moveTo>
                  <a:lnTo>
                    <a:pt x="2503" y="4669"/>
                  </a:lnTo>
                  <a:lnTo>
                    <a:pt x="2500" y="4654"/>
                  </a:lnTo>
                  <a:lnTo>
                    <a:pt x="2495" y="4639"/>
                  </a:lnTo>
                  <a:lnTo>
                    <a:pt x="2490" y="4625"/>
                  </a:lnTo>
                  <a:lnTo>
                    <a:pt x="2483" y="4611"/>
                  </a:lnTo>
                  <a:lnTo>
                    <a:pt x="2474" y="4597"/>
                  </a:lnTo>
                  <a:lnTo>
                    <a:pt x="2464" y="4584"/>
                  </a:lnTo>
                  <a:lnTo>
                    <a:pt x="2454" y="4573"/>
                  </a:lnTo>
                  <a:lnTo>
                    <a:pt x="2411" y="4540"/>
                  </a:lnTo>
                  <a:lnTo>
                    <a:pt x="2368" y="4507"/>
                  </a:lnTo>
                  <a:lnTo>
                    <a:pt x="2325" y="4475"/>
                  </a:lnTo>
                  <a:lnTo>
                    <a:pt x="2280" y="4445"/>
                  </a:lnTo>
                  <a:lnTo>
                    <a:pt x="2235" y="4418"/>
                  </a:lnTo>
                  <a:lnTo>
                    <a:pt x="2190" y="4390"/>
                  </a:lnTo>
                  <a:lnTo>
                    <a:pt x="2145" y="4365"/>
                  </a:lnTo>
                  <a:lnTo>
                    <a:pt x="2100" y="4340"/>
                  </a:lnTo>
                  <a:lnTo>
                    <a:pt x="2063" y="4329"/>
                  </a:lnTo>
                  <a:lnTo>
                    <a:pt x="2025" y="4314"/>
                  </a:lnTo>
                  <a:lnTo>
                    <a:pt x="1989" y="4299"/>
                  </a:lnTo>
                  <a:lnTo>
                    <a:pt x="1952" y="4283"/>
                  </a:lnTo>
                  <a:lnTo>
                    <a:pt x="1915" y="4269"/>
                  </a:lnTo>
                  <a:lnTo>
                    <a:pt x="1877" y="4256"/>
                  </a:lnTo>
                  <a:lnTo>
                    <a:pt x="1857" y="4251"/>
                  </a:lnTo>
                  <a:lnTo>
                    <a:pt x="1838" y="4246"/>
                  </a:lnTo>
                  <a:lnTo>
                    <a:pt x="1817" y="4242"/>
                  </a:lnTo>
                  <a:lnTo>
                    <a:pt x="1797" y="4240"/>
                  </a:lnTo>
                  <a:lnTo>
                    <a:pt x="1800" y="4240"/>
                  </a:lnTo>
                  <a:lnTo>
                    <a:pt x="1800" y="4239"/>
                  </a:lnTo>
                  <a:lnTo>
                    <a:pt x="1799" y="4237"/>
                  </a:lnTo>
                  <a:lnTo>
                    <a:pt x="1797" y="4233"/>
                  </a:lnTo>
                  <a:lnTo>
                    <a:pt x="1789" y="4227"/>
                  </a:lnTo>
                  <a:lnTo>
                    <a:pt x="1776" y="4218"/>
                  </a:lnTo>
                  <a:lnTo>
                    <a:pt x="1761" y="4210"/>
                  </a:lnTo>
                  <a:lnTo>
                    <a:pt x="1745" y="4201"/>
                  </a:lnTo>
                  <a:lnTo>
                    <a:pt x="1730" y="4195"/>
                  </a:lnTo>
                  <a:lnTo>
                    <a:pt x="1717" y="4190"/>
                  </a:lnTo>
                  <a:lnTo>
                    <a:pt x="1693" y="4181"/>
                  </a:lnTo>
                  <a:lnTo>
                    <a:pt x="1670" y="4171"/>
                  </a:lnTo>
                  <a:lnTo>
                    <a:pt x="1647" y="4162"/>
                  </a:lnTo>
                  <a:lnTo>
                    <a:pt x="1625" y="4151"/>
                  </a:lnTo>
                  <a:lnTo>
                    <a:pt x="1581" y="4130"/>
                  </a:lnTo>
                  <a:lnTo>
                    <a:pt x="1537" y="4106"/>
                  </a:lnTo>
                  <a:lnTo>
                    <a:pt x="1495" y="4081"/>
                  </a:lnTo>
                  <a:lnTo>
                    <a:pt x="1454" y="4055"/>
                  </a:lnTo>
                  <a:lnTo>
                    <a:pt x="1415" y="4027"/>
                  </a:lnTo>
                  <a:lnTo>
                    <a:pt x="1375" y="3998"/>
                  </a:lnTo>
                  <a:lnTo>
                    <a:pt x="1337" y="3968"/>
                  </a:lnTo>
                  <a:lnTo>
                    <a:pt x="1299" y="3938"/>
                  </a:lnTo>
                  <a:lnTo>
                    <a:pt x="1262" y="3906"/>
                  </a:lnTo>
                  <a:lnTo>
                    <a:pt x="1225" y="3875"/>
                  </a:lnTo>
                  <a:lnTo>
                    <a:pt x="1152" y="3811"/>
                  </a:lnTo>
                  <a:lnTo>
                    <a:pt x="1081" y="3745"/>
                  </a:lnTo>
                  <a:lnTo>
                    <a:pt x="1072" y="3738"/>
                  </a:lnTo>
                  <a:lnTo>
                    <a:pt x="1065" y="3728"/>
                  </a:lnTo>
                  <a:lnTo>
                    <a:pt x="1059" y="3719"/>
                  </a:lnTo>
                  <a:lnTo>
                    <a:pt x="1054" y="3709"/>
                  </a:lnTo>
                  <a:lnTo>
                    <a:pt x="1051" y="3697"/>
                  </a:lnTo>
                  <a:lnTo>
                    <a:pt x="1049" y="3685"/>
                  </a:lnTo>
                  <a:lnTo>
                    <a:pt x="1047" y="3674"/>
                  </a:lnTo>
                  <a:lnTo>
                    <a:pt x="1046" y="3661"/>
                  </a:lnTo>
                  <a:lnTo>
                    <a:pt x="1046" y="3635"/>
                  </a:lnTo>
                  <a:lnTo>
                    <a:pt x="1047" y="3608"/>
                  </a:lnTo>
                  <a:lnTo>
                    <a:pt x="1050" y="3580"/>
                  </a:lnTo>
                  <a:lnTo>
                    <a:pt x="1050" y="3554"/>
                  </a:lnTo>
                  <a:lnTo>
                    <a:pt x="1043" y="3572"/>
                  </a:lnTo>
                  <a:lnTo>
                    <a:pt x="1038" y="3590"/>
                  </a:lnTo>
                  <a:lnTo>
                    <a:pt x="1034" y="3607"/>
                  </a:lnTo>
                  <a:lnTo>
                    <a:pt x="1030" y="3623"/>
                  </a:lnTo>
                  <a:lnTo>
                    <a:pt x="1026" y="3639"/>
                  </a:lnTo>
                  <a:lnTo>
                    <a:pt x="1022" y="3654"/>
                  </a:lnTo>
                  <a:lnTo>
                    <a:pt x="1016" y="3670"/>
                  </a:lnTo>
                  <a:lnTo>
                    <a:pt x="1010" y="3685"/>
                  </a:lnTo>
                  <a:lnTo>
                    <a:pt x="997" y="3676"/>
                  </a:lnTo>
                  <a:lnTo>
                    <a:pt x="986" y="3665"/>
                  </a:lnTo>
                  <a:lnTo>
                    <a:pt x="976" y="3655"/>
                  </a:lnTo>
                  <a:lnTo>
                    <a:pt x="966" y="3645"/>
                  </a:lnTo>
                  <a:lnTo>
                    <a:pt x="947" y="3623"/>
                  </a:lnTo>
                  <a:lnTo>
                    <a:pt x="931" y="3601"/>
                  </a:lnTo>
                  <a:lnTo>
                    <a:pt x="916" y="3578"/>
                  </a:lnTo>
                  <a:lnTo>
                    <a:pt x="903" y="3554"/>
                  </a:lnTo>
                  <a:lnTo>
                    <a:pt x="890" y="3529"/>
                  </a:lnTo>
                  <a:lnTo>
                    <a:pt x="878" y="3504"/>
                  </a:lnTo>
                  <a:lnTo>
                    <a:pt x="856" y="3454"/>
                  </a:lnTo>
                  <a:lnTo>
                    <a:pt x="833" y="3403"/>
                  </a:lnTo>
                  <a:lnTo>
                    <a:pt x="821" y="3377"/>
                  </a:lnTo>
                  <a:lnTo>
                    <a:pt x="808" y="3351"/>
                  </a:lnTo>
                  <a:lnTo>
                    <a:pt x="794" y="3327"/>
                  </a:lnTo>
                  <a:lnTo>
                    <a:pt x="778" y="3301"/>
                  </a:lnTo>
                  <a:lnTo>
                    <a:pt x="772" y="3293"/>
                  </a:lnTo>
                  <a:lnTo>
                    <a:pt x="768" y="3282"/>
                  </a:lnTo>
                  <a:lnTo>
                    <a:pt x="764" y="3272"/>
                  </a:lnTo>
                  <a:lnTo>
                    <a:pt x="761" y="3263"/>
                  </a:lnTo>
                  <a:lnTo>
                    <a:pt x="756" y="3241"/>
                  </a:lnTo>
                  <a:lnTo>
                    <a:pt x="753" y="3220"/>
                  </a:lnTo>
                  <a:lnTo>
                    <a:pt x="751" y="3197"/>
                  </a:lnTo>
                  <a:lnTo>
                    <a:pt x="748" y="3175"/>
                  </a:lnTo>
                  <a:lnTo>
                    <a:pt x="743" y="3152"/>
                  </a:lnTo>
                  <a:lnTo>
                    <a:pt x="737" y="3130"/>
                  </a:lnTo>
                  <a:lnTo>
                    <a:pt x="735" y="3117"/>
                  </a:lnTo>
                  <a:lnTo>
                    <a:pt x="733" y="3103"/>
                  </a:lnTo>
                  <a:lnTo>
                    <a:pt x="731" y="3090"/>
                  </a:lnTo>
                  <a:lnTo>
                    <a:pt x="730" y="3077"/>
                  </a:lnTo>
                  <a:lnTo>
                    <a:pt x="731" y="3051"/>
                  </a:lnTo>
                  <a:lnTo>
                    <a:pt x="734" y="3024"/>
                  </a:lnTo>
                  <a:lnTo>
                    <a:pt x="737" y="2998"/>
                  </a:lnTo>
                  <a:lnTo>
                    <a:pt x="741" y="2971"/>
                  </a:lnTo>
                  <a:lnTo>
                    <a:pt x="746" y="2945"/>
                  </a:lnTo>
                  <a:lnTo>
                    <a:pt x="752" y="2918"/>
                  </a:lnTo>
                  <a:lnTo>
                    <a:pt x="758" y="2892"/>
                  </a:lnTo>
                  <a:lnTo>
                    <a:pt x="763" y="2865"/>
                  </a:lnTo>
                  <a:lnTo>
                    <a:pt x="768" y="2839"/>
                  </a:lnTo>
                  <a:lnTo>
                    <a:pt x="771" y="2812"/>
                  </a:lnTo>
                  <a:lnTo>
                    <a:pt x="773" y="2786"/>
                  </a:lnTo>
                  <a:lnTo>
                    <a:pt x="773" y="2759"/>
                  </a:lnTo>
                  <a:lnTo>
                    <a:pt x="773" y="2746"/>
                  </a:lnTo>
                  <a:lnTo>
                    <a:pt x="771" y="2733"/>
                  </a:lnTo>
                  <a:lnTo>
                    <a:pt x="770" y="2720"/>
                  </a:lnTo>
                  <a:lnTo>
                    <a:pt x="767" y="2706"/>
                  </a:lnTo>
                  <a:lnTo>
                    <a:pt x="767" y="2705"/>
                  </a:lnTo>
                  <a:lnTo>
                    <a:pt x="766" y="2704"/>
                  </a:lnTo>
                  <a:lnTo>
                    <a:pt x="764" y="2703"/>
                  </a:lnTo>
                  <a:lnTo>
                    <a:pt x="760" y="2702"/>
                  </a:lnTo>
                  <a:lnTo>
                    <a:pt x="753" y="2702"/>
                  </a:lnTo>
                  <a:lnTo>
                    <a:pt x="744" y="2703"/>
                  </a:lnTo>
                  <a:lnTo>
                    <a:pt x="725" y="2705"/>
                  </a:lnTo>
                  <a:lnTo>
                    <a:pt x="707" y="2706"/>
                  </a:lnTo>
                  <a:lnTo>
                    <a:pt x="709" y="2672"/>
                  </a:lnTo>
                  <a:lnTo>
                    <a:pt x="710" y="2637"/>
                  </a:lnTo>
                  <a:lnTo>
                    <a:pt x="709" y="2603"/>
                  </a:lnTo>
                  <a:lnTo>
                    <a:pt x="707" y="2569"/>
                  </a:lnTo>
                  <a:lnTo>
                    <a:pt x="699" y="2500"/>
                  </a:lnTo>
                  <a:lnTo>
                    <a:pt x="692" y="2433"/>
                  </a:lnTo>
                  <a:lnTo>
                    <a:pt x="688" y="2399"/>
                  </a:lnTo>
                  <a:lnTo>
                    <a:pt x="685" y="2367"/>
                  </a:lnTo>
                  <a:lnTo>
                    <a:pt x="684" y="2333"/>
                  </a:lnTo>
                  <a:lnTo>
                    <a:pt x="684" y="2301"/>
                  </a:lnTo>
                  <a:lnTo>
                    <a:pt x="684" y="2286"/>
                  </a:lnTo>
                  <a:lnTo>
                    <a:pt x="685" y="2270"/>
                  </a:lnTo>
                  <a:lnTo>
                    <a:pt x="688" y="2255"/>
                  </a:lnTo>
                  <a:lnTo>
                    <a:pt x="690" y="2240"/>
                  </a:lnTo>
                  <a:lnTo>
                    <a:pt x="693" y="2225"/>
                  </a:lnTo>
                  <a:lnTo>
                    <a:pt x="697" y="2210"/>
                  </a:lnTo>
                  <a:lnTo>
                    <a:pt x="702" y="2195"/>
                  </a:lnTo>
                  <a:lnTo>
                    <a:pt x="707" y="2181"/>
                  </a:lnTo>
                  <a:lnTo>
                    <a:pt x="711" y="2169"/>
                  </a:lnTo>
                  <a:lnTo>
                    <a:pt x="719" y="2156"/>
                  </a:lnTo>
                  <a:lnTo>
                    <a:pt x="727" y="2144"/>
                  </a:lnTo>
                  <a:lnTo>
                    <a:pt x="738" y="2132"/>
                  </a:lnTo>
                  <a:lnTo>
                    <a:pt x="751" y="2120"/>
                  </a:lnTo>
                  <a:lnTo>
                    <a:pt x="764" y="2109"/>
                  </a:lnTo>
                  <a:lnTo>
                    <a:pt x="778" y="2098"/>
                  </a:lnTo>
                  <a:lnTo>
                    <a:pt x="793" y="2087"/>
                  </a:lnTo>
                  <a:lnTo>
                    <a:pt x="824" y="2066"/>
                  </a:lnTo>
                  <a:lnTo>
                    <a:pt x="855" y="2044"/>
                  </a:lnTo>
                  <a:lnTo>
                    <a:pt x="870" y="2033"/>
                  </a:lnTo>
                  <a:lnTo>
                    <a:pt x="884" y="2022"/>
                  </a:lnTo>
                  <a:lnTo>
                    <a:pt x="896" y="2011"/>
                  </a:lnTo>
                  <a:lnTo>
                    <a:pt x="908" y="1999"/>
                  </a:lnTo>
                  <a:lnTo>
                    <a:pt x="926" y="1983"/>
                  </a:lnTo>
                  <a:lnTo>
                    <a:pt x="945" y="1968"/>
                  </a:lnTo>
                  <a:lnTo>
                    <a:pt x="964" y="1955"/>
                  </a:lnTo>
                  <a:lnTo>
                    <a:pt x="984" y="1941"/>
                  </a:lnTo>
                  <a:lnTo>
                    <a:pt x="1025" y="1916"/>
                  </a:lnTo>
                  <a:lnTo>
                    <a:pt x="1067" y="1891"/>
                  </a:lnTo>
                  <a:lnTo>
                    <a:pt x="1086" y="1879"/>
                  </a:lnTo>
                  <a:lnTo>
                    <a:pt x="1106" y="1866"/>
                  </a:lnTo>
                  <a:lnTo>
                    <a:pt x="1125" y="1853"/>
                  </a:lnTo>
                  <a:lnTo>
                    <a:pt x="1143" y="1838"/>
                  </a:lnTo>
                  <a:lnTo>
                    <a:pt x="1160" y="1823"/>
                  </a:lnTo>
                  <a:lnTo>
                    <a:pt x="1175" y="1806"/>
                  </a:lnTo>
                  <a:lnTo>
                    <a:pt x="1182" y="1797"/>
                  </a:lnTo>
                  <a:lnTo>
                    <a:pt x="1189" y="1788"/>
                  </a:lnTo>
                  <a:lnTo>
                    <a:pt x="1195" y="1778"/>
                  </a:lnTo>
                  <a:lnTo>
                    <a:pt x="1202" y="1768"/>
                  </a:lnTo>
                  <a:lnTo>
                    <a:pt x="1208" y="1751"/>
                  </a:lnTo>
                  <a:lnTo>
                    <a:pt x="1213" y="1734"/>
                  </a:lnTo>
                  <a:lnTo>
                    <a:pt x="1218" y="1717"/>
                  </a:lnTo>
                  <a:lnTo>
                    <a:pt x="1221" y="1700"/>
                  </a:lnTo>
                  <a:lnTo>
                    <a:pt x="1225" y="1667"/>
                  </a:lnTo>
                  <a:lnTo>
                    <a:pt x="1230" y="1634"/>
                  </a:lnTo>
                  <a:lnTo>
                    <a:pt x="1232" y="1618"/>
                  </a:lnTo>
                  <a:lnTo>
                    <a:pt x="1234" y="1602"/>
                  </a:lnTo>
                  <a:lnTo>
                    <a:pt x="1237" y="1587"/>
                  </a:lnTo>
                  <a:lnTo>
                    <a:pt x="1241" y="1572"/>
                  </a:lnTo>
                  <a:lnTo>
                    <a:pt x="1247" y="1557"/>
                  </a:lnTo>
                  <a:lnTo>
                    <a:pt x="1253" y="1543"/>
                  </a:lnTo>
                  <a:lnTo>
                    <a:pt x="1262" y="1530"/>
                  </a:lnTo>
                  <a:lnTo>
                    <a:pt x="1272" y="1516"/>
                  </a:lnTo>
                  <a:lnTo>
                    <a:pt x="1274" y="1512"/>
                  </a:lnTo>
                  <a:lnTo>
                    <a:pt x="1278" y="1510"/>
                  </a:lnTo>
                  <a:lnTo>
                    <a:pt x="1282" y="1509"/>
                  </a:lnTo>
                  <a:lnTo>
                    <a:pt x="1286" y="1508"/>
                  </a:lnTo>
                  <a:lnTo>
                    <a:pt x="1296" y="1508"/>
                  </a:lnTo>
                  <a:lnTo>
                    <a:pt x="1308" y="1508"/>
                  </a:lnTo>
                  <a:lnTo>
                    <a:pt x="1313" y="1508"/>
                  </a:lnTo>
                  <a:lnTo>
                    <a:pt x="1318" y="1507"/>
                  </a:lnTo>
                  <a:lnTo>
                    <a:pt x="1324" y="1506"/>
                  </a:lnTo>
                  <a:lnTo>
                    <a:pt x="1329" y="1504"/>
                  </a:lnTo>
                  <a:lnTo>
                    <a:pt x="1333" y="1502"/>
                  </a:lnTo>
                  <a:lnTo>
                    <a:pt x="1338" y="1497"/>
                  </a:lnTo>
                  <a:lnTo>
                    <a:pt x="1341" y="1492"/>
                  </a:lnTo>
                  <a:lnTo>
                    <a:pt x="1343" y="1486"/>
                  </a:lnTo>
                  <a:lnTo>
                    <a:pt x="1346" y="1479"/>
                  </a:lnTo>
                  <a:lnTo>
                    <a:pt x="1349" y="1472"/>
                  </a:lnTo>
                  <a:lnTo>
                    <a:pt x="1351" y="1464"/>
                  </a:lnTo>
                  <a:lnTo>
                    <a:pt x="1353" y="1457"/>
                  </a:lnTo>
                  <a:lnTo>
                    <a:pt x="1354" y="1439"/>
                  </a:lnTo>
                  <a:lnTo>
                    <a:pt x="1353" y="1419"/>
                  </a:lnTo>
                  <a:lnTo>
                    <a:pt x="1351" y="1401"/>
                  </a:lnTo>
                  <a:lnTo>
                    <a:pt x="1345" y="1383"/>
                  </a:lnTo>
                  <a:lnTo>
                    <a:pt x="1343" y="1374"/>
                  </a:lnTo>
                  <a:lnTo>
                    <a:pt x="1340" y="1367"/>
                  </a:lnTo>
                  <a:lnTo>
                    <a:pt x="1337" y="1360"/>
                  </a:lnTo>
                  <a:lnTo>
                    <a:pt x="1332" y="1354"/>
                  </a:lnTo>
                  <a:lnTo>
                    <a:pt x="1356" y="1348"/>
                  </a:lnTo>
                  <a:lnTo>
                    <a:pt x="1381" y="1339"/>
                  </a:lnTo>
                  <a:lnTo>
                    <a:pt x="1405" y="1329"/>
                  </a:lnTo>
                  <a:lnTo>
                    <a:pt x="1430" y="1318"/>
                  </a:lnTo>
                  <a:lnTo>
                    <a:pt x="1453" y="1305"/>
                  </a:lnTo>
                  <a:lnTo>
                    <a:pt x="1477" y="1290"/>
                  </a:lnTo>
                  <a:lnTo>
                    <a:pt x="1488" y="1282"/>
                  </a:lnTo>
                  <a:lnTo>
                    <a:pt x="1498" y="1274"/>
                  </a:lnTo>
                  <a:lnTo>
                    <a:pt x="1509" y="1265"/>
                  </a:lnTo>
                  <a:lnTo>
                    <a:pt x="1519" y="1257"/>
                  </a:lnTo>
                  <a:lnTo>
                    <a:pt x="1527" y="1248"/>
                  </a:lnTo>
                  <a:lnTo>
                    <a:pt x="1536" y="1239"/>
                  </a:lnTo>
                  <a:lnTo>
                    <a:pt x="1542" y="1230"/>
                  </a:lnTo>
                  <a:lnTo>
                    <a:pt x="1550" y="1220"/>
                  </a:lnTo>
                  <a:lnTo>
                    <a:pt x="1555" y="1211"/>
                  </a:lnTo>
                  <a:lnTo>
                    <a:pt x="1560" y="1200"/>
                  </a:lnTo>
                  <a:lnTo>
                    <a:pt x="1564" y="1190"/>
                  </a:lnTo>
                  <a:lnTo>
                    <a:pt x="1567" y="1180"/>
                  </a:lnTo>
                  <a:lnTo>
                    <a:pt x="1569" y="1169"/>
                  </a:lnTo>
                  <a:lnTo>
                    <a:pt x="1569" y="1158"/>
                  </a:lnTo>
                  <a:lnTo>
                    <a:pt x="1569" y="1147"/>
                  </a:lnTo>
                  <a:lnTo>
                    <a:pt x="1567" y="1137"/>
                  </a:lnTo>
                  <a:lnTo>
                    <a:pt x="1564" y="1126"/>
                  </a:lnTo>
                  <a:lnTo>
                    <a:pt x="1558" y="1114"/>
                  </a:lnTo>
                  <a:lnTo>
                    <a:pt x="1552" y="1104"/>
                  </a:lnTo>
                  <a:lnTo>
                    <a:pt x="1544" y="1092"/>
                  </a:lnTo>
                  <a:lnTo>
                    <a:pt x="1538" y="1082"/>
                  </a:lnTo>
                  <a:lnTo>
                    <a:pt x="1530" y="1072"/>
                  </a:lnTo>
                  <a:lnTo>
                    <a:pt x="1522" y="1063"/>
                  </a:lnTo>
                  <a:lnTo>
                    <a:pt x="1511" y="1054"/>
                  </a:lnTo>
                  <a:lnTo>
                    <a:pt x="1500" y="1045"/>
                  </a:lnTo>
                  <a:lnTo>
                    <a:pt x="1489" y="1036"/>
                  </a:lnTo>
                  <a:lnTo>
                    <a:pt x="1475" y="1029"/>
                  </a:lnTo>
                  <a:lnTo>
                    <a:pt x="1462" y="1022"/>
                  </a:lnTo>
                  <a:lnTo>
                    <a:pt x="1447" y="1017"/>
                  </a:lnTo>
                  <a:lnTo>
                    <a:pt x="1432" y="1013"/>
                  </a:lnTo>
                  <a:lnTo>
                    <a:pt x="1416" y="1009"/>
                  </a:lnTo>
                  <a:lnTo>
                    <a:pt x="1400" y="1008"/>
                  </a:lnTo>
                  <a:lnTo>
                    <a:pt x="1384" y="1008"/>
                  </a:lnTo>
                  <a:lnTo>
                    <a:pt x="1367" y="1010"/>
                  </a:lnTo>
                  <a:lnTo>
                    <a:pt x="1349" y="1015"/>
                  </a:lnTo>
                  <a:lnTo>
                    <a:pt x="1332" y="1021"/>
                  </a:lnTo>
                  <a:lnTo>
                    <a:pt x="1295" y="1036"/>
                  </a:lnTo>
                  <a:lnTo>
                    <a:pt x="1257" y="1052"/>
                  </a:lnTo>
                  <a:lnTo>
                    <a:pt x="1220" y="1068"/>
                  </a:lnTo>
                  <a:lnTo>
                    <a:pt x="1183" y="1086"/>
                  </a:lnTo>
                  <a:lnTo>
                    <a:pt x="1166" y="1096"/>
                  </a:lnTo>
                  <a:lnTo>
                    <a:pt x="1148" y="1107"/>
                  </a:lnTo>
                  <a:lnTo>
                    <a:pt x="1131" y="1117"/>
                  </a:lnTo>
                  <a:lnTo>
                    <a:pt x="1114" y="1129"/>
                  </a:lnTo>
                  <a:lnTo>
                    <a:pt x="1098" y="1141"/>
                  </a:lnTo>
                  <a:lnTo>
                    <a:pt x="1081" y="1154"/>
                  </a:lnTo>
                  <a:lnTo>
                    <a:pt x="1066" y="1168"/>
                  </a:lnTo>
                  <a:lnTo>
                    <a:pt x="1050" y="1183"/>
                  </a:lnTo>
                  <a:lnTo>
                    <a:pt x="1046" y="1185"/>
                  </a:lnTo>
                  <a:lnTo>
                    <a:pt x="1043" y="1187"/>
                  </a:lnTo>
                  <a:lnTo>
                    <a:pt x="1039" y="1188"/>
                  </a:lnTo>
                  <a:lnTo>
                    <a:pt x="1036" y="1188"/>
                  </a:lnTo>
                  <a:lnTo>
                    <a:pt x="1029" y="1187"/>
                  </a:lnTo>
                  <a:lnTo>
                    <a:pt x="1023" y="1185"/>
                  </a:lnTo>
                  <a:lnTo>
                    <a:pt x="1016" y="1180"/>
                  </a:lnTo>
                  <a:lnTo>
                    <a:pt x="1011" y="1174"/>
                  </a:lnTo>
                  <a:lnTo>
                    <a:pt x="1006" y="1168"/>
                  </a:lnTo>
                  <a:lnTo>
                    <a:pt x="999" y="1160"/>
                  </a:lnTo>
                  <a:lnTo>
                    <a:pt x="989" y="1144"/>
                  </a:lnTo>
                  <a:lnTo>
                    <a:pt x="976" y="1131"/>
                  </a:lnTo>
                  <a:lnTo>
                    <a:pt x="970" y="1126"/>
                  </a:lnTo>
                  <a:lnTo>
                    <a:pt x="963" y="1123"/>
                  </a:lnTo>
                  <a:lnTo>
                    <a:pt x="960" y="1122"/>
                  </a:lnTo>
                  <a:lnTo>
                    <a:pt x="956" y="1122"/>
                  </a:lnTo>
                  <a:lnTo>
                    <a:pt x="953" y="1122"/>
                  </a:lnTo>
                  <a:lnTo>
                    <a:pt x="949" y="1122"/>
                  </a:lnTo>
                  <a:lnTo>
                    <a:pt x="919" y="1130"/>
                  </a:lnTo>
                  <a:lnTo>
                    <a:pt x="891" y="1140"/>
                  </a:lnTo>
                  <a:lnTo>
                    <a:pt x="863" y="1150"/>
                  </a:lnTo>
                  <a:lnTo>
                    <a:pt x="836" y="1160"/>
                  </a:lnTo>
                  <a:lnTo>
                    <a:pt x="810" y="1172"/>
                  </a:lnTo>
                  <a:lnTo>
                    <a:pt x="784" y="1185"/>
                  </a:lnTo>
                  <a:lnTo>
                    <a:pt x="759" y="1198"/>
                  </a:lnTo>
                  <a:lnTo>
                    <a:pt x="735" y="1212"/>
                  </a:lnTo>
                  <a:lnTo>
                    <a:pt x="685" y="1239"/>
                  </a:lnTo>
                  <a:lnTo>
                    <a:pt x="636" y="1268"/>
                  </a:lnTo>
                  <a:lnTo>
                    <a:pt x="587" y="1296"/>
                  </a:lnTo>
                  <a:lnTo>
                    <a:pt x="536" y="1324"/>
                  </a:lnTo>
                  <a:lnTo>
                    <a:pt x="524" y="1329"/>
                  </a:lnTo>
                  <a:lnTo>
                    <a:pt x="511" y="1334"/>
                  </a:lnTo>
                  <a:lnTo>
                    <a:pt x="498" y="1338"/>
                  </a:lnTo>
                  <a:lnTo>
                    <a:pt x="485" y="1340"/>
                  </a:lnTo>
                  <a:lnTo>
                    <a:pt x="471" y="1342"/>
                  </a:lnTo>
                  <a:lnTo>
                    <a:pt x="458" y="1344"/>
                  </a:lnTo>
                  <a:lnTo>
                    <a:pt x="444" y="1344"/>
                  </a:lnTo>
                  <a:lnTo>
                    <a:pt x="431" y="1344"/>
                  </a:lnTo>
                  <a:lnTo>
                    <a:pt x="417" y="1342"/>
                  </a:lnTo>
                  <a:lnTo>
                    <a:pt x="404" y="1340"/>
                  </a:lnTo>
                  <a:lnTo>
                    <a:pt x="390" y="1337"/>
                  </a:lnTo>
                  <a:lnTo>
                    <a:pt x="377" y="1333"/>
                  </a:lnTo>
                  <a:lnTo>
                    <a:pt x="365" y="1327"/>
                  </a:lnTo>
                  <a:lnTo>
                    <a:pt x="353" y="1320"/>
                  </a:lnTo>
                  <a:lnTo>
                    <a:pt x="343" y="1312"/>
                  </a:lnTo>
                  <a:lnTo>
                    <a:pt x="333" y="1304"/>
                  </a:lnTo>
                  <a:lnTo>
                    <a:pt x="306" y="1278"/>
                  </a:lnTo>
                  <a:lnTo>
                    <a:pt x="282" y="1251"/>
                  </a:lnTo>
                  <a:lnTo>
                    <a:pt x="269" y="1238"/>
                  </a:lnTo>
                  <a:lnTo>
                    <a:pt x="258" y="1224"/>
                  </a:lnTo>
                  <a:lnTo>
                    <a:pt x="247" y="1211"/>
                  </a:lnTo>
                  <a:lnTo>
                    <a:pt x="238" y="1197"/>
                  </a:lnTo>
                  <a:lnTo>
                    <a:pt x="228" y="1182"/>
                  </a:lnTo>
                  <a:lnTo>
                    <a:pt x="221" y="1166"/>
                  </a:lnTo>
                  <a:lnTo>
                    <a:pt x="213" y="1150"/>
                  </a:lnTo>
                  <a:lnTo>
                    <a:pt x="208" y="1132"/>
                  </a:lnTo>
                  <a:lnTo>
                    <a:pt x="205" y="1113"/>
                  </a:lnTo>
                  <a:lnTo>
                    <a:pt x="201" y="1094"/>
                  </a:lnTo>
                  <a:lnTo>
                    <a:pt x="201" y="1074"/>
                  </a:lnTo>
                  <a:lnTo>
                    <a:pt x="202" y="1051"/>
                  </a:lnTo>
                  <a:lnTo>
                    <a:pt x="253" y="1055"/>
                  </a:lnTo>
                  <a:lnTo>
                    <a:pt x="306" y="1058"/>
                  </a:lnTo>
                  <a:lnTo>
                    <a:pt x="333" y="1058"/>
                  </a:lnTo>
                  <a:lnTo>
                    <a:pt x="360" y="1056"/>
                  </a:lnTo>
                  <a:lnTo>
                    <a:pt x="387" y="1053"/>
                  </a:lnTo>
                  <a:lnTo>
                    <a:pt x="411" y="1049"/>
                  </a:lnTo>
                  <a:lnTo>
                    <a:pt x="423" y="1046"/>
                  </a:lnTo>
                  <a:lnTo>
                    <a:pt x="435" y="1043"/>
                  </a:lnTo>
                  <a:lnTo>
                    <a:pt x="447" y="1038"/>
                  </a:lnTo>
                  <a:lnTo>
                    <a:pt x="457" y="1033"/>
                  </a:lnTo>
                  <a:lnTo>
                    <a:pt x="468" y="1028"/>
                  </a:lnTo>
                  <a:lnTo>
                    <a:pt x="479" y="1021"/>
                  </a:lnTo>
                  <a:lnTo>
                    <a:pt x="488" y="1014"/>
                  </a:lnTo>
                  <a:lnTo>
                    <a:pt x="497" y="1006"/>
                  </a:lnTo>
                  <a:lnTo>
                    <a:pt x="506" y="998"/>
                  </a:lnTo>
                  <a:lnTo>
                    <a:pt x="513" y="988"/>
                  </a:lnTo>
                  <a:lnTo>
                    <a:pt x="521" y="977"/>
                  </a:lnTo>
                  <a:lnTo>
                    <a:pt x="527" y="965"/>
                  </a:lnTo>
                  <a:lnTo>
                    <a:pt x="532" y="954"/>
                  </a:lnTo>
                  <a:lnTo>
                    <a:pt x="538" y="940"/>
                  </a:lnTo>
                  <a:lnTo>
                    <a:pt x="542" y="926"/>
                  </a:lnTo>
                  <a:lnTo>
                    <a:pt x="545" y="910"/>
                  </a:lnTo>
                  <a:lnTo>
                    <a:pt x="529" y="917"/>
                  </a:lnTo>
                  <a:lnTo>
                    <a:pt x="512" y="924"/>
                  </a:lnTo>
                  <a:lnTo>
                    <a:pt x="496" y="930"/>
                  </a:lnTo>
                  <a:lnTo>
                    <a:pt x="479" y="935"/>
                  </a:lnTo>
                  <a:lnTo>
                    <a:pt x="462" y="941"/>
                  </a:lnTo>
                  <a:lnTo>
                    <a:pt x="444" y="945"/>
                  </a:lnTo>
                  <a:lnTo>
                    <a:pt x="426" y="949"/>
                  </a:lnTo>
                  <a:lnTo>
                    <a:pt x="409" y="953"/>
                  </a:lnTo>
                  <a:lnTo>
                    <a:pt x="391" y="955"/>
                  </a:lnTo>
                  <a:lnTo>
                    <a:pt x="373" y="957"/>
                  </a:lnTo>
                  <a:lnTo>
                    <a:pt x="356" y="958"/>
                  </a:lnTo>
                  <a:lnTo>
                    <a:pt x="337" y="959"/>
                  </a:lnTo>
                  <a:lnTo>
                    <a:pt x="319" y="960"/>
                  </a:lnTo>
                  <a:lnTo>
                    <a:pt x="301" y="960"/>
                  </a:lnTo>
                  <a:lnTo>
                    <a:pt x="283" y="959"/>
                  </a:lnTo>
                  <a:lnTo>
                    <a:pt x="265" y="958"/>
                  </a:lnTo>
                  <a:lnTo>
                    <a:pt x="247" y="957"/>
                  </a:lnTo>
                  <a:lnTo>
                    <a:pt x="229" y="954"/>
                  </a:lnTo>
                  <a:lnTo>
                    <a:pt x="211" y="952"/>
                  </a:lnTo>
                  <a:lnTo>
                    <a:pt x="194" y="948"/>
                  </a:lnTo>
                  <a:lnTo>
                    <a:pt x="177" y="944"/>
                  </a:lnTo>
                  <a:lnTo>
                    <a:pt x="159" y="940"/>
                  </a:lnTo>
                  <a:lnTo>
                    <a:pt x="141" y="935"/>
                  </a:lnTo>
                  <a:lnTo>
                    <a:pt x="125" y="930"/>
                  </a:lnTo>
                  <a:lnTo>
                    <a:pt x="108" y="924"/>
                  </a:lnTo>
                  <a:lnTo>
                    <a:pt x="92" y="918"/>
                  </a:lnTo>
                  <a:lnTo>
                    <a:pt x="76" y="911"/>
                  </a:lnTo>
                  <a:lnTo>
                    <a:pt x="60" y="903"/>
                  </a:lnTo>
                  <a:lnTo>
                    <a:pt x="44" y="896"/>
                  </a:lnTo>
                  <a:lnTo>
                    <a:pt x="29" y="887"/>
                  </a:lnTo>
                  <a:lnTo>
                    <a:pt x="14" y="879"/>
                  </a:lnTo>
                  <a:lnTo>
                    <a:pt x="0" y="870"/>
                  </a:lnTo>
                  <a:lnTo>
                    <a:pt x="28" y="868"/>
                  </a:lnTo>
                  <a:lnTo>
                    <a:pt x="55" y="865"/>
                  </a:lnTo>
                  <a:lnTo>
                    <a:pt x="81" y="862"/>
                  </a:lnTo>
                  <a:lnTo>
                    <a:pt x="108" y="857"/>
                  </a:lnTo>
                  <a:lnTo>
                    <a:pt x="161" y="849"/>
                  </a:lnTo>
                  <a:lnTo>
                    <a:pt x="213" y="838"/>
                  </a:lnTo>
                  <a:lnTo>
                    <a:pt x="265" y="825"/>
                  </a:lnTo>
                  <a:lnTo>
                    <a:pt x="316" y="811"/>
                  </a:lnTo>
                  <a:lnTo>
                    <a:pt x="366" y="796"/>
                  </a:lnTo>
                  <a:lnTo>
                    <a:pt x="417" y="780"/>
                  </a:lnTo>
                  <a:lnTo>
                    <a:pt x="467" y="763"/>
                  </a:lnTo>
                  <a:lnTo>
                    <a:pt x="516" y="746"/>
                  </a:lnTo>
                  <a:lnTo>
                    <a:pt x="567" y="728"/>
                  </a:lnTo>
                  <a:lnTo>
                    <a:pt x="616" y="710"/>
                  </a:lnTo>
                  <a:lnTo>
                    <a:pt x="666" y="691"/>
                  </a:lnTo>
                  <a:lnTo>
                    <a:pt x="716" y="673"/>
                  </a:lnTo>
                  <a:lnTo>
                    <a:pt x="767" y="655"/>
                  </a:lnTo>
                  <a:lnTo>
                    <a:pt x="818" y="638"/>
                  </a:lnTo>
                  <a:lnTo>
                    <a:pt x="842" y="629"/>
                  </a:lnTo>
                  <a:lnTo>
                    <a:pt x="866" y="621"/>
                  </a:lnTo>
                  <a:lnTo>
                    <a:pt x="891" y="611"/>
                  </a:lnTo>
                  <a:lnTo>
                    <a:pt x="915" y="600"/>
                  </a:lnTo>
                  <a:lnTo>
                    <a:pt x="962" y="579"/>
                  </a:lnTo>
                  <a:lnTo>
                    <a:pt x="1010" y="555"/>
                  </a:lnTo>
                  <a:lnTo>
                    <a:pt x="1057" y="532"/>
                  </a:lnTo>
                  <a:lnTo>
                    <a:pt x="1104" y="508"/>
                  </a:lnTo>
                  <a:lnTo>
                    <a:pt x="1152" y="486"/>
                  </a:lnTo>
                  <a:lnTo>
                    <a:pt x="1202" y="467"/>
                  </a:lnTo>
                  <a:lnTo>
                    <a:pt x="1254" y="446"/>
                  </a:lnTo>
                  <a:lnTo>
                    <a:pt x="1309" y="427"/>
                  </a:lnTo>
                  <a:lnTo>
                    <a:pt x="1362" y="409"/>
                  </a:lnTo>
                  <a:lnTo>
                    <a:pt x="1417" y="391"/>
                  </a:lnTo>
                  <a:lnTo>
                    <a:pt x="1470" y="374"/>
                  </a:lnTo>
                  <a:lnTo>
                    <a:pt x="1525" y="356"/>
                  </a:lnTo>
                  <a:lnTo>
                    <a:pt x="1580" y="340"/>
                  </a:lnTo>
                  <a:lnTo>
                    <a:pt x="1634" y="323"/>
                  </a:lnTo>
                  <a:lnTo>
                    <a:pt x="1689" y="307"/>
                  </a:lnTo>
                  <a:lnTo>
                    <a:pt x="1743" y="290"/>
                  </a:lnTo>
                  <a:lnTo>
                    <a:pt x="1797" y="273"/>
                  </a:lnTo>
                  <a:lnTo>
                    <a:pt x="1851" y="255"/>
                  </a:lnTo>
                  <a:lnTo>
                    <a:pt x="1903" y="237"/>
                  </a:lnTo>
                  <a:lnTo>
                    <a:pt x="1956" y="216"/>
                  </a:lnTo>
                  <a:lnTo>
                    <a:pt x="2008" y="196"/>
                  </a:lnTo>
                  <a:lnTo>
                    <a:pt x="2060" y="173"/>
                  </a:lnTo>
                  <a:lnTo>
                    <a:pt x="2091" y="162"/>
                  </a:lnTo>
                  <a:lnTo>
                    <a:pt x="2128" y="150"/>
                  </a:lnTo>
                  <a:lnTo>
                    <a:pt x="2170" y="137"/>
                  </a:lnTo>
                  <a:lnTo>
                    <a:pt x="2209" y="125"/>
                  </a:lnTo>
                  <a:lnTo>
                    <a:pt x="2246" y="114"/>
                  </a:lnTo>
                  <a:lnTo>
                    <a:pt x="2274" y="106"/>
                  </a:lnTo>
                  <a:lnTo>
                    <a:pt x="2283" y="102"/>
                  </a:lnTo>
                  <a:lnTo>
                    <a:pt x="2291" y="98"/>
                  </a:lnTo>
                  <a:lnTo>
                    <a:pt x="2292" y="96"/>
                  </a:lnTo>
                  <a:lnTo>
                    <a:pt x="2293" y="95"/>
                  </a:lnTo>
                  <a:lnTo>
                    <a:pt x="2293" y="94"/>
                  </a:lnTo>
                  <a:lnTo>
                    <a:pt x="2292" y="93"/>
                  </a:lnTo>
                  <a:lnTo>
                    <a:pt x="2296" y="95"/>
                  </a:lnTo>
                  <a:lnTo>
                    <a:pt x="2301" y="98"/>
                  </a:lnTo>
                  <a:lnTo>
                    <a:pt x="2303" y="103"/>
                  </a:lnTo>
                  <a:lnTo>
                    <a:pt x="2304" y="107"/>
                  </a:lnTo>
                  <a:lnTo>
                    <a:pt x="2303" y="118"/>
                  </a:lnTo>
                  <a:lnTo>
                    <a:pt x="2301" y="129"/>
                  </a:lnTo>
                  <a:lnTo>
                    <a:pt x="2297" y="141"/>
                  </a:lnTo>
                  <a:lnTo>
                    <a:pt x="2296" y="154"/>
                  </a:lnTo>
                  <a:lnTo>
                    <a:pt x="2296" y="159"/>
                  </a:lnTo>
                  <a:lnTo>
                    <a:pt x="2297" y="165"/>
                  </a:lnTo>
                  <a:lnTo>
                    <a:pt x="2298" y="169"/>
                  </a:lnTo>
                  <a:lnTo>
                    <a:pt x="2302" y="173"/>
                  </a:lnTo>
                  <a:lnTo>
                    <a:pt x="2318" y="199"/>
                  </a:lnTo>
                  <a:lnTo>
                    <a:pt x="2336" y="225"/>
                  </a:lnTo>
                  <a:lnTo>
                    <a:pt x="2354" y="247"/>
                  </a:lnTo>
                  <a:lnTo>
                    <a:pt x="2373" y="270"/>
                  </a:lnTo>
                  <a:lnTo>
                    <a:pt x="2394" y="289"/>
                  </a:lnTo>
                  <a:lnTo>
                    <a:pt x="2414" y="307"/>
                  </a:lnTo>
                  <a:lnTo>
                    <a:pt x="2434" y="322"/>
                  </a:lnTo>
                  <a:lnTo>
                    <a:pt x="2454" y="335"/>
                  </a:lnTo>
                  <a:lnTo>
                    <a:pt x="2460" y="337"/>
                  </a:lnTo>
                  <a:lnTo>
                    <a:pt x="2467" y="338"/>
                  </a:lnTo>
                  <a:lnTo>
                    <a:pt x="2473" y="339"/>
                  </a:lnTo>
                  <a:lnTo>
                    <a:pt x="2479" y="339"/>
                  </a:lnTo>
                  <a:lnTo>
                    <a:pt x="2485" y="338"/>
                  </a:lnTo>
                  <a:lnTo>
                    <a:pt x="2491" y="336"/>
                  </a:lnTo>
                  <a:lnTo>
                    <a:pt x="2498" y="334"/>
                  </a:lnTo>
                  <a:lnTo>
                    <a:pt x="2503" y="331"/>
                  </a:lnTo>
                  <a:lnTo>
                    <a:pt x="2515" y="322"/>
                  </a:lnTo>
                  <a:lnTo>
                    <a:pt x="2526" y="313"/>
                  </a:lnTo>
                  <a:lnTo>
                    <a:pt x="2538" y="302"/>
                  </a:lnTo>
                  <a:lnTo>
                    <a:pt x="2550" y="290"/>
                  </a:lnTo>
                  <a:lnTo>
                    <a:pt x="2575" y="264"/>
                  </a:lnTo>
                  <a:lnTo>
                    <a:pt x="2599" y="241"/>
                  </a:lnTo>
                  <a:lnTo>
                    <a:pt x="2612" y="231"/>
                  </a:lnTo>
                  <a:lnTo>
                    <a:pt x="2626" y="224"/>
                  </a:lnTo>
                  <a:lnTo>
                    <a:pt x="2634" y="220"/>
                  </a:lnTo>
                  <a:lnTo>
                    <a:pt x="2640" y="217"/>
                  </a:lnTo>
                  <a:lnTo>
                    <a:pt x="2648" y="215"/>
                  </a:lnTo>
                  <a:lnTo>
                    <a:pt x="2655" y="214"/>
                  </a:lnTo>
                  <a:lnTo>
                    <a:pt x="2684" y="209"/>
                  </a:lnTo>
                  <a:lnTo>
                    <a:pt x="2712" y="205"/>
                  </a:lnTo>
                  <a:lnTo>
                    <a:pt x="2741" y="202"/>
                  </a:lnTo>
                  <a:lnTo>
                    <a:pt x="2769" y="200"/>
                  </a:lnTo>
                  <a:lnTo>
                    <a:pt x="2824" y="197"/>
                  </a:lnTo>
                  <a:lnTo>
                    <a:pt x="2879" y="194"/>
                  </a:lnTo>
                  <a:lnTo>
                    <a:pt x="2906" y="192"/>
                  </a:lnTo>
                  <a:lnTo>
                    <a:pt x="2931" y="188"/>
                  </a:lnTo>
                  <a:lnTo>
                    <a:pt x="2958" y="185"/>
                  </a:lnTo>
                  <a:lnTo>
                    <a:pt x="2983" y="180"/>
                  </a:lnTo>
                  <a:lnTo>
                    <a:pt x="3008" y="173"/>
                  </a:lnTo>
                  <a:lnTo>
                    <a:pt x="3032" y="166"/>
                  </a:lnTo>
                  <a:lnTo>
                    <a:pt x="3045" y="161"/>
                  </a:lnTo>
                  <a:lnTo>
                    <a:pt x="3057" y="155"/>
                  </a:lnTo>
                  <a:lnTo>
                    <a:pt x="3067" y="150"/>
                  </a:lnTo>
                  <a:lnTo>
                    <a:pt x="3079" y="143"/>
                  </a:lnTo>
                  <a:lnTo>
                    <a:pt x="3091" y="138"/>
                  </a:lnTo>
                  <a:lnTo>
                    <a:pt x="3103" y="135"/>
                  </a:lnTo>
                  <a:lnTo>
                    <a:pt x="3116" y="133"/>
                  </a:lnTo>
                  <a:lnTo>
                    <a:pt x="3127" y="131"/>
                  </a:lnTo>
                  <a:lnTo>
                    <a:pt x="3153" y="128"/>
                  </a:lnTo>
                  <a:lnTo>
                    <a:pt x="3178" y="127"/>
                  </a:lnTo>
                  <a:lnTo>
                    <a:pt x="3189" y="125"/>
                  </a:lnTo>
                  <a:lnTo>
                    <a:pt x="3201" y="122"/>
                  </a:lnTo>
                  <a:lnTo>
                    <a:pt x="3213" y="119"/>
                  </a:lnTo>
                  <a:lnTo>
                    <a:pt x="3224" y="113"/>
                  </a:lnTo>
                  <a:lnTo>
                    <a:pt x="3234" y="107"/>
                  </a:lnTo>
                  <a:lnTo>
                    <a:pt x="3244" y="97"/>
                  </a:lnTo>
                  <a:lnTo>
                    <a:pt x="3253" y="87"/>
                  </a:lnTo>
                  <a:lnTo>
                    <a:pt x="3261" y="73"/>
                  </a:lnTo>
                  <a:lnTo>
                    <a:pt x="3259" y="80"/>
                  </a:lnTo>
                  <a:lnTo>
                    <a:pt x="3256" y="88"/>
                  </a:lnTo>
                  <a:lnTo>
                    <a:pt x="3253" y="95"/>
                  </a:lnTo>
                  <a:lnTo>
                    <a:pt x="3248" y="103"/>
                  </a:lnTo>
                  <a:lnTo>
                    <a:pt x="3239" y="117"/>
                  </a:lnTo>
                  <a:lnTo>
                    <a:pt x="3229" y="132"/>
                  </a:lnTo>
                  <a:lnTo>
                    <a:pt x="3207" y="158"/>
                  </a:lnTo>
                  <a:lnTo>
                    <a:pt x="3185" y="185"/>
                  </a:lnTo>
                  <a:lnTo>
                    <a:pt x="3177" y="198"/>
                  </a:lnTo>
                  <a:lnTo>
                    <a:pt x="3170" y="210"/>
                  </a:lnTo>
                  <a:lnTo>
                    <a:pt x="3167" y="216"/>
                  </a:lnTo>
                  <a:lnTo>
                    <a:pt x="3166" y="222"/>
                  </a:lnTo>
                  <a:lnTo>
                    <a:pt x="3165" y="227"/>
                  </a:lnTo>
                  <a:lnTo>
                    <a:pt x="3165" y="233"/>
                  </a:lnTo>
                  <a:lnTo>
                    <a:pt x="3165" y="239"/>
                  </a:lnTo>
                  <a:lnTo>
                    <a:pt x="3167" y="244"/>
                  </a:lnTo>
                  <a:lnTo>
                    <a:pt x="3169" y="249"/>
                  </a:lnTo>
                  <a:lnTo>
                    <a:pt x="3173" y="255"/>
                  </a:lnTo>
                  <a:lnTo>
                    <a:pt x="3178" y="260"/>
                  </a:lnTo>
                  <a:lnTo>
                    <a:pt x="3184" y="264"/>
                  </a:lnTo>
                  <a:lnTo>
                    <a:pt x="3192" y="270"/>
                  </a:lnTo>
                  <a:lnTo>
                    <a:pt x="3200" y="274"/>
                  </a:lnTo>
                  <a:lnTo>
                    <a:pt x="3223" y="287"/>
                  </a:lnTo>
                  <a:lnTo>
                    <a:pt x="3244" y="302"/>
                  </a:lnTo>
                  <a:lnTo>
                    <a:pt x="3265" y="317"/>
                  </a:lnTo>
                  <a:lnTo>
                    <a:pt x="3288" y="333"/>
                  </a:lnTo>
                  <a:lnTo>
                    <a:pt x="3309" y="347"/>
                  </a:lnTo>
                  <a:lnTo>
                    <a:pt x="3333" y="360"/>
                  </a:lnTo>
                  <a:lnTo>
                    <a:pt x="3345" y="365"/>
                  </a:lnTo>
                  <a:lnTo>
                    <a:pt x="3357" y="369"/>
                  </a:lnTo>
                  <a:lnTo>
                    <a:pt x="3369" y="372"/>
                  </a:lnTo>
                  <a:lnTo>
                    <a:pt x="3382" y="376"/>
                  </a:lnTo>
                  <a:lnTo>
                    <a:pt x="3375" y="345"/>
                  </a:lnTo>
                  <a:lnTo>
                    <a:pt x="3369" y="315"/>
                  </a:lnTo>
                  <a:lnTo>
                    <a:pt x="3365" y="285"/>
                  </a:lnTo>
                  <a:lnTo>
                    <a:pt x="3362" y="256"/>
                  </a:lnTo>
                  <a:lnTo>
                    <a:pt x="3361" y="241"/>
                  </a:lnTo>
                  <a:lnTo>
                    <a:pt x="3361" y="227"/>
                  </a:lnTo>
                  <a:lnTo>
                    <a:pt x="3362" y="212"/>
                  </a:lnTo>
                  <a:lnTo>
                    <a:pt x="3362" y="198"/>
                  </a:lnTo>
                  <a:lnTo>
                    <a:pt x="3364" y="184"/>
                  </a:lnTo>
                  <a:lnTo>
                    <a:pt x="3366" y="170"/>
                  </a:lnTo>
                  <a:lnTo>
                    <a:pt x="3368" y="156"/>
                  </a:lnTo>
                  <a:lnTo>
                    <a:pt x="3373" y="143"/>
                  </a:lnTo>
                  <a:lnTo>
                    <a:pt x="3379" y="128"/>
                  </a:lnTo>
                  <a:lnTo>
                    <a:pt x="3387" y="116"/>
                  </a:lnTo>
                  <a:lnTo>
                    <a:pt x="3396" y="103"/>
                  </a:lnTo>
                  <a:lnTo>
                    <a:pt x="3406" y="91"/>
                  </a:lnTo>
                  <a:lnTo>
                    <a:pt x="3418" y="81"/>
                  </a:lnTo>
                  <a:lnTo>
                    <a:pt x="3430" y="71"/>
                  </a:lnTo>
                  <a:lnTo>
                    <a:pt x="3443" y="62"/>
                  </a:lnTo>
                  <a:lnTo>
                    <a:pt x="3456" y="53"/>
                  </a:lnTo>
                  <a:lnTo>
                    <a:pt x="3485" y="38"/>
                  </a:lnTo>
                  <a:lnTo>
                    <a:pt x="3513" y="26"/>
                  </a:lnTo>
                  <a:lnTo>
                    <a:pt x="3540" y="14"/>
                  </a:lnTo>
                  <a:lnTo>
                    <a:pt x="3564" y="2"/>
                  </a:lnTo>
                  <a:lnTo>
                    <a:pt x="3569" y="1"/>
                  </a:lnTo>
                  <a:lnTo>
                    <a:pt x="3573" y="0"/>
                  </a:lnTo>
                  <a:lnTo>
                    <a:pt x="3578" y="0"/>
                  </a:lnTo>
                  <a:lnTo>
                    <a:pt x="3582" y="1"/>
                  </a:lnTo>
                  <a:lnTo>
                    <a:pt x="3587" y="2"/>
                  </a:lnTo>
                  <a:lnTo>
                    <a:pt x="3591" y="4"/>
                  </a:lnTo>
                  <a:lnTo>
                    <a:pt x="3595" y="6"/>
                  </a:lnTo>
                  <a:lnTo>
                    <a:pt x="3600" y="10"/>
                  </a:lnTo>
                  <a:lnTo>
                    <a:pt x="3608" y="18"/>
                  </a:lnTo>
                  <a:lnTo>
                    <a:pt x="3617" y="28"/>
                  </a:lnTo>
                  <a:lnTo>
                    <a:pt x="3625" y="38"/>
                  </a:lnTo>
                  <a:lnTo>
                    <a:pt x="3633" y="51"/>
                  </a:lnTo>
                  <a:lnTo>
                    <a:pt x="3649" y="78"/>
                  </a:lnTo>
                  <a:lnTo>
                    <a:pt x="3665" y="106"/>
                  </a:lnTo>
                  <a:lnTo>
                    <a:pt x="3680" y="132"/>
                  </a:lnTo>
                  <a:lnTo>
                    <a:pt x="3695" y="153"/>
                  </a:lnTo>
                  <a:lnTo>
                    <a:pt x="3704" y="161"/>
                  </a:lnTo>
                  <a:lnTo>
                    <a:pt x="3713" y="167"/>
                  </a:lnTo>
                  <a:lnTo>
                    <a:pt x="3723" y="172"/>
                  </a:lnTo>
                  <a:lnTo>
                    <a:pt x="3734" y="178"/>
                  </a:lnTo>
                  <a:lnTo>
                    <a:pt x="3744" y="182"/>
                  </a:lnTo>
                  <a:lnTo>
                    <a:pt x="3755" y="186"/>
                  </a:lnTo>
                  <a:lnTo>
                    <a:pt x="3767" y="189"/>
                  </a:lnTo>
                  <a:lnTo>
                    <a:pt x="3778" y="193"/>
                  </a:lnTo>
                  <a:lnTo>
                    <a:pt x="3828" y="202"/>
                  </a:lnTo>
                  <a:lnTo>
                    <a:pt x="3878" y="212"/>
                  </a:lnTo>
                  <a:lnTo>
                    <a:pt x="3903" y="216"/>
                  </a:lnTo>
                  <a:lnTo>
                    <a:pt x="3927" y="223"/>
                  </a:lnTo>
                  <a:lnTo>
                    <a:pt x="3939" y="227"/>
                  </a:lnTo>
                  <a:lnTo>
                    <a:pt x="3950" y="231"/>
                  </a:lnTo>
                  <a:lnTo>
                    <a:pt x="3962" y="235"/>
                  </a:lnTo>
                  <a:lnTo>
                    <a:pt x="3972" y="241"/>
                  </a:lnTo>
                  <a:lnTo>
                    <a:pt x="3982" y="247"/>
                  </a:lnTo>
                  <a:lnTo>
                    <a:pt x="3992" y="255"/>
                  </a:lnTo>
                  <a:lnTo>
                    <a:pt x="4001" y="262"/>
                  </a:lnTo>
                  <a:lnTo>
                    <a:pt x="4010" y="271"/>
                  </a:lnTo>
                  <a:lnTo>
                    <a:pt x="4018" y="280"/>
                  </a:lnTo>
                  <a:lnTo>
                    <a:pt x="4026" y="291"/>
                  </a:lnTo>
                  <a:lnTo>
                    <a:pt x="4032" y="302"/>
                  </a:lnTo>
                  <a:lnTo>
                    <a:pt x="4039" y="315"/>
                  </a:lnTo>
                  <a:lnTo>
                    <a:pt x="4043" y="326"/>
                  </a:lnTo>
                  <a:lnTo>
                    <a:pt x="4051" y="337"/>
                  </a:lnTo>
                  <a:lnTo>
                    <a:pt x="4059" y="349"/>
                  </a:lnTo>
                  <a:lnTo>
                    <a:pt x="4068" y="362"/>
                  </a:lnTo>
                  <a:lnTo>
                    <a:pt x="4075" y="374"/>
                  </a:lnTo>
                  <a:lnTo>
                    <a:pt x="4083" y="387"/>
                  </a:lnTo>
                  <a:lnTo>
                    <a:pt x="4085" y="394"/>
                  </a:lnTo>
                  <a:lnTo>
                    <a:pt x="4087" y="401"/>
                  </a:lnTo>
                  <a:lnTo>
                    <a:pt x="4088" y="408"/>
                  </a:lnTo>
                  <a:lnTo>
                    <a:pt x="4089" y="415"/>
                  </a:lnTo>
                  <a:lnTo>
                    <a:pt x="4121" y="417"/>
                  </a:lnTo>
                  <a:lnTo>
                    <a:pt x="4154" y="420"/>
                  </a:lnTo>
                  <a:lnTo>
                    <a:pt x="4172" y="421"/>
                  </a:lnTo>
                  <a:lnTo>
                    <a:pt x="4189" y="420"/>
                  </a:lnTo>
                  <a:lnTo>
                    <a:pt x="4205" y="418"/>
                  </a:lnTo>
                  <a:lnTo>
                    <a:pt x="4220" y="415"/>
                  </a:lnTo>
                  <a:lnTo>
                    <a:pt x="4227" y="412"/>
                  </a:lnTo>
                  <a:lnTo>
                    <a:pt x="4234" y="408"/>
                  </a:lnTo>
                  <a:lnTo>
                    <a:pt x="4238" y="403"/>
                  </a:lnTo>
                  <a:lnTo>
                    <a:pt x="4241" y="399"/>
                  </a:lnTo>
                  <a:lnTo>
                    <a:pt x="4243" y="394"/>
                  </a:lnTo>
                  <a:lnTo>
                    <a:pt x="4244" y="389"/>
                  </a:lnTo>
                  <a:lnTo>
                    <a:pt x="4243" y="382"/>
                  </a:lnTo>
                  <a:lnTo>
                    <a:pt x="4240" y="376"/>
                  </a:lnTo>
                  <a:lnTo>
                    <a:pt x="4253" y="372"/>
                  </a:lnTo>
                  <a:lnTo>
                    <a:pt x="4264" y="371"/>
                  </a:lnTo>
                  <a:lnTo>
                    <a:pt x="4274" y="372"/>
                  </a:lnTo>
                  <a:lnTo>
                    <a:pt x="4284" y="376"/>
                  </a:lnTo>
                  <a:lnTo>
                    <a:pt x="4291" y="379"/>
                  </a:lnTo>
                  <a:lnTo>
                    <a:pt x="4300" y="384"/>
                  </a:lnTo>
                  <a:lnTo>
                    <a:pt x="4306" y="390"/>
                  </a:lnTo>
                  <a:lnTo>
                    <a:pt x="4314" y="397"/>
                  </a:lnTo>
                  <a:lnTo>
                    <a:pt x="4327" y="412"/>
                  </a:lnTo>
                  <a:lnTo>
                    <a:pt x="4340" y="428"/>
                  </a:lnTo>
                  <a:lnTo>
                    <a:pt x="4347" y="436"/>
                  </a:lnTo>
                  <a:lnTo>
                    <a:pt x="4355" y="443"/>
                  </a:lnTo>
                  <a:lnTo>
                    <a:pt x="4362" y="450"/>
                  </a:lnTo>
                  <a:lnTo>
                    <a:pt x="4372" y="456"/>
                  </a:lnTo>
                  <a:lnTo>
                    <a:pt x="4379" y="459"/>
                  </a:lnTo>
                  <a:lnTo>
                    <a:pt x="4388" y="461"/>
                  </a:lnTo>
                  <a:lnTo>
                    <a:pt x="4396" y="463"/>
                  </a:lnTo>
                  <a:lnTo>
                    <a:pt x="4406" y="463"/>
                  </a:lnTo>
                  <a:lnTo>
                    <a:pt x="4414" y="463"/>
                  </a:lnTo>
                  <a:lnTo>
                    <a:pt x="4421" y="461"/>
                  </a:lnTo>
                  <a:lnTo>
                    <a:pt x="4428" y="459"/>
                  </a:lnTo>
                  <a:lnTo>
                    <a:pt x="4432" y="456"/>
                  </a:lnTo>
                  <a:lnTo>
                    <a:pt x="4438" y="445"/>
                  </a:lnTo>
                  <a:lnTo>
                    <a:pt x="4444" y="436"/>
                  </a:lnTo>
                  <a:lnTo>
                    <a:pt x="4450" y="426"/>
                  </a:lnTo>
                  <a:lnTo>
                    <a:pt x="4456" y="417"/>
                  </a:lnTo>
                  <a:lnTo>
                    <a:pt x="4470" y="401"/>
                  </a:lnTo>
                  <a:lnTo>
                    <a:pt x="4484" y="387"/>
                  </a:lnTo>
                  <a:lnTo>
                    <a:pt x="4513" y="363"/>
                  </a:lnTo>
                  <a:lnTo>
                    <a:pt x="4543" y="335"/>
                  </a:lnTo>
                  <a:lnTo>
                    <a:pt x="4581" y="303"/>
                  </a:lnTo>
                  <a:lnTo>
                    <a:pt x="4618" y="268"/>
                  </a:lnTo>
                  <a:lnTo>
                    <a:pt x="4636" y="249"/>
                  </a:lnTo>
                  <a:lnTo>
                    <a:pt x="4656" y="232"/>
                  </a:lnTo>
                  <a:lnTo>
                    <a:pt x="4675" y="216"/>
                  </a:lnTo>
                  <a:lnTo>
                    <a:pt x="4694" y="201"/>
                  </a:lnTo>
                  <a:lnTo>
                    <a:pt x="4715" y="188"/>
                  </a:lnTo>
                  <a:lnTo>
                    <a:pt x="4736" y="177"/>
                  </a:lnTo>
                  <a:lnTo>
                    <a:pt x="4746" y="172"/>
                  </a:lnTo>
                  <a:lnTo>
                    <a:pt x="4756" y="168"/>
                  </a:lnTo>
                  <a:lnTo>
                    <a:pt x="4768" y="165"/>
                  </a:lnTo>
                  <a:lnTo>
                    <a:pt x="4779" y="162"/>
                  </a:lnTo>
                  <a:lnTo>
                    <a:pt x="4791" y="161"/>
                  </a:lnTo>
                  <a:lnTo>
                    <a:pt x="4801" y="159"/>
                  </a:lnTo>
                  <a:lnTo>
                    <a:pt x="4813" y="159"/>
                  </a:lnTo>
                  <a:lnTo>
                    <a:pt x="4826" y="159"/>
                  </a:lnTo>
                  <a:lnTo>
                    <a:pt x="4838" y="162"/>
                  </a:lnTo>
                  <a:lnTo>
                    <a:pt x="4851" y="165"/>
                  </a:lnTo>
                  <a:lnTo>
                    <a:pt x="4863" y="168"/>
                  </a:lnTo>
                  <a:lnTo>
                    <a:pt x="4876" y="173"/>
                  </a:lnTo>
                  <a:lnTo>
                    <a:pt x="4914" y="189"/>
                  </a:lnTo>
                  <a:lnTo>
                    <a:pt x="4950" y="207"/>
                  </a:lnTo>
                  <a:lnTo>
                    <a:pt x="4986" y="224"/>
                  </a:lnTo>
                  <a:lnTo>
                    <a:pt x="5021" y="243"/>
                  </a:lnTo>
                  <a:lnTo>
                    <a:pt x="5055" y="263"/>
                  </a:lnTo>
                  <a:lnTo>
                    <a:pt x="5089" y="284"/>
                  </a:lnTo>
                  <a:lnTo>
                    <a:pt x="5123" y="305"/>
                  </a:lnTo>
                  <a:lnTo>
                    <a:pt x="5155" y="327"/>
                  </a:lnTo>
                  <a:lnTo>
                    <a:pt x="5188" y="350"/>
                  </a:lnTo>
                  <a:lnTo>
                    <a:pt x="5220" y="375"/>
                  </a:lnTo>
                  <a:lnTo>
                    <a:pt x="5252" y="398"/>
                  </a:lnTo>
                  <a:lnTo>
                    <a:pt x="5284" y="423"/>
                  </a:lnTo>
                  <a:lnTo>
                    <a:pt x="5348" y="474"/>
                  </a:lnTo>
                  <a:lnTo>
                    <a:pt x="5412" y="527"/>
                  </a:lnTo>
                  <a:lnTo>
                    <a:pt x="5420" y="534"/>
                  </a:lnTo>
                  <a:lnTo>
                    <a:pt x="5428" y="543"/>
                  </a:lnTo>
                  <a:lnTo>
                    <a:pt x="5434" y="552"/>
                  </a:lnTo>
                  <a:lnTo>
                    <a:pt x="5439" y="562"/>
                  </a:lnTo>
                  <a:lnTo>
                    <a:pt x="5443" y="572"/>
                  </a:lnTo>
                  <a:lnTo>
                    <a:pt x="5446" y="581"/>
                  </a:lnTo>
                  <a:lnTo>
                    <a:pt x="5448" y="591"/>
                  </a:lnTo>
                  <a:lnTo>
                    <a:pt x="5449" y="602"/>
                  </a:lnTo>
                  <a:lnTo>
                    <a:pt x="5450" y="621"/>
                  </a:lnTo>
                  <a:lnTo>
                    <a:pt x="5448" y="639"/>
                  </a:lnTo>
                  <a:lnTo>
                    <a:pt x="5445" y="655"/>
                  </a:lnTo>
                  <a:lnTo>
                    <a:pt x="5442" y="668"/>
                  </a:lnTo>
                  <a:lnTo>
                    <a:pt x="5439" y="681"/>
                  </a:lnTo>
                  <a:lnTo>
                    <a:pt x="5434" y="694"/>
                  </a:lnTo>
                  <a:lnTo>
                    <a:pt x="5427" y="704"/>
                  </a:lnTo>
                  <a:lnTo>
                    <a:pt x="5419" y="716"/>
                  </a:lnTo>
                  <a:lnTo>
                    <a:pt x="5409" y="726"/>
                  </a:lnTo>
                  <a:lnTo>
                    <a:pt x="5398" y="735"/>
                  </a:lnTo>
                  <a:lnTo>
                    <a:pt x="5386" y="745"/>
                  </a:lnTo>
                  <a:lnTo>
                    <a:pt x="5372" y="754"/>
                  </a:lnTo>
                  <a:lnTo>
                    <a:pt x="5358" y="762"/>
                  </a:lnTo>
                  <a:lnTo>
                    <a:pt x="5343" y="770"/>
                  </a:lnTo>
                  <a:lnTo>
                    <a:pt x="5328" y="777"/>
                  </a:lnTo>
                  <a:lnTo>
                    <a:pt x="5312" y="785"/>
                  </a:lnTo>
                  <a:lnTo>
                    <a:pt x="5281" y="797"/>
                  </a:lnTo>
                  <a:lnTo>
                    <a:pt x="5250" y="809"/>
                  </a:lnTo>
                  <a:lnTo>
                    <a:pt x="5243" y="812"/>
                  </a:lnTo>
                  <a:lnTo>
                    <a:pt x="5236" y="816"/>
                  </a:lnTo>
                  <a:lnTo>
                    <a:pt x="5231" y="820"/>
                  </a:lnTo>
                  <a:lnTo>
                    <a:pt x="5225" y="824"/>
                  </a:lnTo>
                  <a:lnTo>
                    <a:pt x="5221" y="828"/>
                  </a:lnTo>
                  <a:lnTo>
                    <a:pt x="5217" y="833"/>
                  </a:lnTo>
                  <a:lnTo>
                    <a:pt x="5214" y="838"/>
                  </a:lnTo>
                  <a:lnTo>
                    <a:pt x="5210" y="843"/>
                  </a:lnTo>
                  <a:lnTo>
                    <a:pt x="5206" y="855"/>
                  </a:lnTo>
                  <a:lnTo>
                    <a:pt x="5203" y="868"/>
                  </a:lnTo>
                  <a:lnTo>
                    <a:pt x="5202" y="881"/>
                  </a:lnTo>
                  <a:lnTo>
                    <a:pt x="5201" y="895"/>
                  </a:lnTo>
                  <a:lnTo>
                    <a:pt x="5201" y="924"/>
                  </a:lnTo>
                  <a:lnTo>
                    <a:pt x="5200" y="954"/>
                  </a:lnTo>
                  <a:lnTo>
                    <a:pt x="5200" y="969"/>
                  </a:lnTo>
                  <a:lnTo>
                    <a:pt x="5198" y="984"/>
                  </a:lnTo>
                  <a:lnTo>
                    <a:pt x="5194" y="998"/>
                  </a:lnTo>
                  <a:lnTo>
                    <a:pt x="5189" y="1011"/>
                  </a:lnTo>
                  <a:lnTo>
                    <a:pt x="5175" y="1048"/>
                  </a:lnTo>
                  <a:lnTo>
                    <a:pt x="5161" y="1083"/>
                  </a:lnTo>
                  <a:lnTo>
                    <a:pt x="5154" y="1101"/>
                  </a:lnTo>
                  <a:lnTo>
                    <a:pt x="5144" y="1121"/>
                  </a:lnTo>
                  <a:lnTo>
                    <a:pt x="5132" y="1141"/>
                  </a:lnTo>
                  <a:lnTo>
                    <a:pt x="5118" y="1162"/>
                  </a:lnTo>
                  <a:lnTo>
                    <a:pt x="5116" y="1163"/>
                  </a:lnTo>
                  <a:lnTo>
                    <a:pt x="5113" y="1165"/>
                  </a:lnTo>
                  <a:lnTo>
                    <a:pt x="5110" y="1166"/>
                  </a:lnTo>
                  <a:lnTo>
                    <a:pt x="5105" y="1166"/>
                  </a:lnTo>
                  <a:lnTo>
                    <a:pt x="5095" y="1166"/>
                  </a:lnTo>
                  <a:lnTo>
                    <a:pt x="5085" y="1165"/>
                  </a:lnTo>
                  <a:lnTo>
                    <a:pt x="5074" y="1166"/>
                  </a:lnTo>
                  <a:lnTo>
                    <a:pt x="5066" y="1168"/>
                  </a:lnTo>
                  <a:lnTo>
                    <a:pt x="5063" y="1170"/>
                  </a:lnTo>
                  <a:lnTo>
                    <a:pt x="5060" y="1173"/>
                  </a:lnTo>
                  <a:lnTo>
                    <a:pt x="5058" y="1177"/>
                  </a:lnTo>
                  <a:lnTo>
                    <a:pt x="5058" y="1183"/>
                  </a:lnTo>
                  <a:lnTo>
                    <a:pt x="5057" y="1192"/>
                  </a:lnTo>
                  <a:lnTo>
                    <a:pt x="5057" y="1201"/>
                  </a:lnTo>
                  <a:lnTo>
                    <a:pt x="5058" y="1211"/>
                  </a:lnTo>
                  <a:lnTo>
                    <a:pt x="5059" y="1220"/>
                  </a:lnTo>
                  <a:lnTo>
                    <a:pt x="5065" y="1237"/>
                  </a:lnTo>
                  <a:lnTo>
                    <a:pt x="5071" y="1254"/>
                  </a:lnTo>
                  <a:lnTo>
                    <a:pt x="5075" y="1269"/>
                  </a:lnTo>
                  <a:lnTo>
                    <a:pt x="5078" y="1283"/>
                  </a:lnTo>
                  <a:lnTo>
                    <a:pt x="5078" y="1290"/>
                  </a:lnTo>
                  <a:lnTo>
                    <a:pt x="5077" y="1295"/>
                  </a:lnTo>
                  <a:lnTo>
                    <a:pt x="5073" y="1299"/>
                  </a:lnTo>
                  <a:lnTo>
                    <a:pt x="5068" y="1304"/>
                  </a:lnTo>
                  <a:lnTo>
                    <a:pt x="5050" y="1311"/>
                  </a:lnTo>
                  <a:lnTo>
                    <a:pt x="5035" y="1320"/>
                  </a:lnTo>
                  <a:lnTo>
                    <a:pt x="5027" y="1324"/>
                  </a:lnTo>
                  <a:lnTo>
                    <a:pt x="5021" y="1328"/>
                  </a:lnTo>
                  <a:lnTo>
                    <a:pt x="5014" y="1333"/>
                  </a:lnTo>
                  <a:lnTo>
                    <a:pt x="5009" y="1338"/>
                  </a:lnTo>
                  <a:lnTo>
                    <a:pt x="5004" y="1343"/>
                  </a:lnTo>
                  <a:lnTo>
                    <a:pt x="4999" y="1349"/>
                  </a:lnTo>
                  <a:lnTo>
                    <a:pt x="4996" y="1355"/>
                  </a:lnTo>
                  <a:lnTo>
                    <a:pt x="4993" y="1362"/>
                  </a:lnTo>
                  <a:lnTo>
                    <a:pt x="4991" y="1369"/>
                  </a:lnTo>
                  <a:lnTo>
                    <a:pt x="4989" y="1376"/>
                  </a:lnTo>
                  <a:lnTo>
                    <a:pt x="4988" y="1385"/>
                  </a:lnTo>
                  <a:lnTo>
                    <a:pt x="4988" y="1395"/>
                  </a:lnTo>
                  <a:lnTo>
                    <a:pt x="4987" y="1404"/>
                  </a:lnTo>
                  <a:lnTo>
                    <a:pt x="4986" y="1413"/>
                  </a:lnTo>
                  <a:lnTo>
                    <a:pt x="4983" y="1419"/>
                  </a:lnTo>
                  <a:lnTo>
                    <a:pt x="4981" y="1425"/>
                  </a:lnTo>
                  <a:lnTo>
                    <a:pt x="4978" y="1428"/>
                  </a:lnTo>
                  <a:lnTo>
                    <a:pt x="4975" y="1431"/>
                  </a:lnTo>
                  <a:lnTo>
                    <a:pt x="4971" y="1432"/>
                  </a:lnTo>
                  <a:lnTo>
                    <a:pt x="4967" y="1432"/>
                  </a:lnTo>
                  <a:lnTo>
                    <a:pt x="4960" y="1431"/>
                  </a:lnTo>
                  <a:lnTo>
                    <a:pt x="4953" y="1429"/>
                  </a:lnTo>
                  <a:lnTo>
                    <a:pt x="4949" y="1426"/>
                  </a:lnTo>
                  <a:lnTo>
                    <a:pt x="4947" y="1425"/>
                  </a:lnTo>
                  <a:lnTo>
                    <a:pt x="4946" y="1431"/>
                  </a:lnTo>
                  <a:lnTo>
                    <a:pt x="4946" y="1438"/>
                  </a:lnTo>
                  <a:lnTo>
                    <a:pt x="4947" y="1445"/>
                  </a:lnTo>
                  <a:lnTo>
                    <a:pt x="4949" y="1452"/>
                  </a:lnTo>
                  <a:lnTo>
                    <a:pt x="4954" y="1469"/>
                  </a:lnTo>
                  <a:lnTo>
                    <a:pt x="4961" y="1486"/>
                  </a:lnTo>
                  <a:lnTo>
                    <a:pt x="4967" y="1502"/>
                  </a:lnTo>
                  <a:lnTo>
                    <a:pt x="4972" y="1519"/>
                  </a:lnTo>
                  <a:lnTo>
                    <a:pt x="4972" y="1526"/>
                  </a:lnTo>
                  <a:lnTo>
                    <a:pt x="4972" y="1533"/>
                  </a:lnTo>
                  <a:lnTo>
                    <a:pt x="4971" y="1540"/>
                  </a:lnTo>
                  <a:lnTo>
                    <a:pt x="4967" y="1546"/>
                  </a:lnTo>
                  <a:lnTo>
                    <a:pt x="4963" y="1549"/>
                  </a:lnTo>
                  <a:lnTo>
                    <a:pt x="4958" y="1550"/>
                  </a:lnTo>
                  <a:lnTo>
                    <a:pt x="4952" y="1550"/>
                  </a:lnTo>
                  <a:lnTo>
                    <a:pt x="4947" y="1550"/>
                  </a:lnTo>
                  <a:lnTo>
                    <a:pt x="4936" y="1548"/>
                  </a:lnTo>
                  <a:lnTo>
                    <a:pt x="4927" y="1546"/>
                  </a:lnTo>
                  <a:lnTo>
                    <a:pt x="4959" y="1606"/>
                  </a:lnTo>
                  <a:lnTo>
                    <a:pt x="4984" y="1655"/>
                  </a:lnTo>
                  <a:lnTo>
                    <a:pt x="5005" y="1695"/>
                  </a:lnTo>
                  <a:lnTo>
                    <a:pt x="5019" y="1729"/>
                  </a:lnTo>
                  <a:lnTo>
                    <a:pt x="5024" y="1743"/>
                  </a:lnTo>
                  <a:lnTo>
                    <a:pt x="5027" y="1754"/>
                  </a:lnTo>
                  <a:lnTo>
                    <a:pt x="5030" y="1765"/>
                  </a:lnTo>
                  <a:lnTo>
                    <a:pt x="5033" y="1775"/>
                  </a:lnTo>
                  <a:lnTo>
                    <a:pt x="5034" y="1782"/>
                  </a:lnTo>
                  <a:lnTo>
                    <a:pt x="5034" y="1789"/>
                  </a:lnTo>
                  <a:lnTo>
                    <a:pt x="5033" y="1794"/>
                  </a:lnTo>
                  <a:lnTo>
                    <a:pt x="5032" y="1798"/>
                  </a:lnTo>
                  <a:lnTo>
                    <a:pt x="5029" y="1801"/>
                  </a:lnTo>
                  <a:lnTo>
                    <a:pt x="5027" y="1804"/>
                  </a:lnTo>
                  <a:lnTo>
                    <a:pt x="5024" y="1806"/>
                  </a:lnTo>
                  <a:lnTo>
                    <a:pt x="5021" y="1807"/>
                  </a:lnTo>
                  <a:lnTo>
                    <a:pt x="5013" y="1808"/>
                  </a:lnTo>
                  <a:lnTo>
                    <a:pt x="5005" y="1807"/>
                  </a:lnTo>
                  <a:lnTo>
                    <a:pt x="4996" y="1806"/>
                  </a:lnTo>
                  <a:lnTo>
                    <a:pt x="4989" y="1806"/>
                  </a:lnTo>
                  <a:lnTo>
                    <a:pt x="4986" y="1806"/>
                  </a:lnTo>
                  <a:lnTo>
                    <a:pt x="4982" y="1806"/>
                  </a:lnTo>
                  <a:lnTo>
                    <a:pt x="4979" y="1807"/>
                  </a:lnTo>
                  <a:lnTo>
                    <a:pt x="4977" y="1808"/>
                  </a:lnTo>
                  <a:lnTo>
                    <a:pt x="4966" y="1818"/>
                  </a:lnTo>
                  <a:lnTo>
                    <a:pt x="4953" y="1825"/>
                  </a:lnTo>
                  <a:lnTo>
                    <a:pt x="4942" y="1831"/>
                  </a:lnTo>
                  <a:lnTo>
                    <a:pt x="4929" y="1838"/>
                  </a:lnTo>
                  <a:lnTo>
                    <a:pt x="4916" y="1842"/>
                  </a:lnTo>
                  <a:lnTo>
                    <a:pt x="4903" y="1846"/>
                  </a:lnTo>
                  <a:lnTo>
                    <a:pt x="4890" y="1850"/>
                  </a:lnTo>
                  <a:lnTo>
                    <a:pt x="4876" y="1853"/>
                  </a:lnTo>
                  <a:lnTo>
                    <a:pt x="4862" y="1854"/>
                  </a:lnTo>
                  <a:lnTo>
                    <a:pt x="4848" y="1856"/>
                  </a:lnTo>
                  <a:lnTo>
                    <a:pt x="4834" y="1856"/>
                  </a:lnTo>
                  <a:lnTo>
                    <a:pt x="4820" y="1856"/>
                  </a:lnTo>
                  <a:lnTo>
                    <a:pt x="4791" y="1855"/>
                  </a:lnTo>
                  <a:lnTo>
                    <a:pt x="4761" y="1853"/>
                  </a:lnTo>
                  <a:lnTo>
                    <a:pt x="4698" y="1844"/>
                  </a:lnTo>
                  <a:lnTo>
                    <a:pt x="4636" y="1835"/>
                  </a:lnTo>
                  <a:lnTo>
                    <a:pt x="4605" y="1831"/>
                  </a:lnTo>
                  <a:lnTo>
                    <a:pt x="4574" y="1829"/>
                  </a:lnTo>
                  <a:lnTo>
                    <a:pt x="4543" y="1827"/>
                  </a:lnTo>
                  <a:lnTo>
                    <a:pt x="4513" y="1828"/>
                  </a:lnTo>
                  <a:lnTo>
                    <a:pt x="4521" y="1836"/>
                  </a:lnTo>
                  <a:lnTo>
                    <a:pt x="4527" y="1843"/>
                  </a:lnTo>
                  <a:lnTo>
                    <a:pt x="4534" y="1851"/>
                  </a:lnTo>
                  <a:lnTo>
                    <a:pt x="4538" y="1858"/>
                  </a:lnTo>
                  <a:lnTo>
                    <a:pt x="4540" y="1862"/>
                  </a:lnTo>
                  <a:lnTo>
                    <a:pt x="4541" y="1867"/>
                  </a:lnTo>
                  <a:lnTo>
                    <a:pt x="4541" y="1870"/>
                  </a:lnTo>
                  <a:lnTo>
                    <a:pt x="4541" y="1874"/>
                  </a:lnTo>
                  <a:lnTo>
                    <a:pt x="4540" y="1877"/>
                  </a:lnTo>
                  <a:lnTo>
                    <a:pt x="4539" y="1882"/>
                  </a:lnTo>
                  <a:lnTo>
                    <a:pt x="4537" y="1885"/>
                  </a:lnTo>
                  <a:lnTo>
                    <a:pt x="4534" y="1889"/>
                  </a:lnTo>
                  <a:lnTo>
                    <a:pt x="4532" y="1890"/>
                  </a:lnTo>
                  <a:lnTo>
                    <a:pt x="4532" y="1891"/>
                  </a:lnTo>
                  <a:lnTo>
                    <a:pt x="4531" y="1892"/>
                  </a:lnTo>
                  <a:lnTo>
                    <a:pt x="4529" y="1894"/>
                  </a:lnTo>
                  <a:lnTo>
                    <a:pt x="4526" y="1894"/>
                  </a:lnTo>
                  <a:lnTo>
                    <a:pt x="4521" y="1892"/>
                  </a:lnTo>
                  <a:lnTo>
                    <a:pt x="4508" y="1890"/>
                  </a:lnTo>
                  <a:lnTo>
                    <a:pt x="4493" y="1889"/>
                  </a:lnTo>
                  <a:lnTo>
                    <a:pt x="4511" y="1889"/>
                  </a:lnTo>
                  <a:lnTo>
                    <a:pt x="4530" y="1890"/>
                  </a:lnTo>
                  <a:lnTo>
                    <a:pt x="4539" y="1891"/>
                  </a:lnTo>
                  <a:lnTo>
                    <a:pt x="4546" y="1894"/>
                  </a:lnTo>
                  <a:lnTo>
                    <a:pt x="4550" y="1895"/>
                  </a:lnTo>
                  <a:lnTo>
                    <a:pt x="4552" y="1896"/>
                  </a:lnTo>
                  <a:lnTo>
                    <a:pt x="4553" y="1897"/>
                  </a:lnTo>
                  <a:lnTo>
                    <a:pt x="4553" y="1899"/>
                  </a:lnTo>
                  <a:lnTo>
                    <a:pt x="4558" y="1913"/>
                  </a:lnTo>
                  <a:lnTo>
                    <a:pt x="4561" y="1926"/>
                  </a:lnTo>
                  <a:lnTo>
                    <a:pt x="4564" y="1938"/>
                  </a:lnTo>
                  <a:lnTo>
                    <a:pt x="4564" y="1951"/>
                  </a:lnTo>
                  <a:lnTo>
                    <a:pt x="4562" y="1963"/>
                  </a:lnTo>
                  <a:lnTo>
                    <a:pt x="4559" y="1975"/>
                  </a:lnTo>
                  <a:lnTo>
                    <a:pt x="4556" y="1987"/>
                  </a:lnTo>
                  <a:lnTo>
                    <a:pt x="4551" y="1997"/>
                  </a:lnTo>
                  <a:lnTo>
                    <a:pt x="4544" y="2007"/>
                  </a:lnTo>
                  <a:lnTo>
                    <a:pt x="4537" y="2017"/>
                  </a:lnTo>
                  <a:lnTo>
                    <a:pt x="4528" y="2025"/>
                  </a:lnTo>
                  <a:lnTo>
                    <a:pt x="4520" y="2033"/>
                  </a:lnTo>
                  <a:lnTo>
                    <a:pt x="4509" y="2039"/>
                  </a:lnTo>
                  <a:lnTo>
                    <a:pt x="4497" y="2043"/>
                  </a:lnTo>
                  <a:lnTo>
                    <a:pt x="4485" y="2048"/>
                  </a:lnTo>
                  <a:lnTo>
                    <a:pt x="4472" y="2051"/>
                  </a:lnTo>
                  <a:lnTo>
                    <a:pt x="4446" y="2057"/>
                  </a:lnTo>
                  <a:lnTo>
                    <a:pt x="4420" y="2065"/>
                  </a:lnTo>
                  <a:lnTo>
                    <a:pt x="4393" y="2073"/>
                  </a:lnTo>
                  <a:lnTo>
                    <a:pt x="4366" y="2082"/>
                  </a:lnTo>
                  <a:lnTo>
                    <a:pt x="4341" y="2092"/>
                  </a:lnTo>
                  <a:lnTo>
                    <a:pt x="4315" y="2100"/>
                  </a:lnTo>
                  <a:lnTo>
                    <a:pt x="4288" y="2108"/>
                  </a:lnTo>
                  <a:lnTo>
                    <a:pt x="4263" y="2115"/>
                  </a:lnTo>
                  <a:lnTo>
                    <a:pt x="4238" y="2120"/>
                  </a:lnTo>
                  <a:lnTo>
                    <a:pt x="4212" y="2124"/>
                  </a:lnTo>
                  <a:lnTo>
                    <a:pt x="4200" y="2125"/>
                  </a:lnTo>
                  <a:lnTo>
                    <a:pt x="4188" y="2125"/>
                  </a:lnTo>
                  <a:lnTo>
                    <a:pt x="4175" y="2124"/>
                  </a:lnTo>
                  <a:lnTo>
                    <a:pt x="4163" y="2123"/>
                  </a:lnTo>
                  <a:lnTo>
                    <a:pt x="4151" y="2120"/>
                  </a:lnTo>
                  <a:lnTo>
                    <a:pt x="4138" y="2118"/>
                  </a:lnTo>
                  <a:lnTo>
                    <a:pt x="4127" y="2114"/>
                  </a:lnTo>
                  <a:lnTo>
                    <a:pt x="4115" y="2110"/>
                  </a:lnTo>
                  <a:lnTo>
                    <a:pt x="4103" y="2104"/>
                  </a:lnTo>
                  <a:lnTo>
                    <a:pt x="4091" y="2097"/>
                  </a:lnTo>
                  <a:lnTo>
                    <a:pt x="4081" y="2089"/>
                  </a:lnTo>
                  <a:lnTo>
                    <a:pt x="4069" y="2081"/>
                  </a:lnTo>
                  <a:lnTo>
                    <a:pt x="4066" y="2075"/>
                  </a:lnTo>
                  <a:lnTo>
                    <a:pt x="4063" y="2070"/>
                  </a:lnTo>
                  <a:lnTo>
                    <a:pt x="4061" y="2063"/>
                  </a:lnTo>
                  <a:lnTo>
                    <a:pt x="4061" y="2054"/>
                  </a:lnTo>
                  <a:lnTo>
                    <a:pt x="4060" y="2035"/>
                  </a:lnTo>
                  <a:lnTo>
                    <a:pt x="4060" y="2017"/>
                  </a:lnTo>
                  <a:lnTo>
                    <a:pt x="4059" y="2008"/>
                  </a:lnTo>
                  <a:lnTo>
                    <a:pt x="4058" y="1999"/>
                  </a:lnTo>
                  <a:lnTo>
                    <a:pt x="4056" y="1993"/>
                  </a:lnTo>
                  <a:lnTo>
                    <a:pt x="4053" y="1989"/>
                  </a:lnTo>
                  <a:lnTo>
                    <a:pt x="4052" y="1987"/>
                  </a:lnTo>
                  <a:lnTo>
                    <a:pt x="4049" y="1986"/>
                  </a:lnTo>
                  <a:lnTo>
                    <a:pt x="4046" y="1984"/>
                  </a:lnTo>
                  <a:lnTo>
                    <a:pt x="4044" y="1984"/>
                  </a:lnTo>
                  <a:lnTo>
                    <a:pt x="4037" y="1986"/>
                  </a:lnTo>
                  <a:lnTo>
                    <a:pt x="4028" y="1990"/>
                  </a:lnTo>
                  <a:lnTo>
                    <a:pt x="4022" y="1994"/>
                  </a:lnTo>
                  <a:lnTo>
                    <a:pt x="4016" y="1999"/>
                  </a:lnTo>
                  <a:lnTo>
                    <a:pt x="4013" y="2006"/>
                  </a:lnTo>
                  <a:lnTo>
                    <a:pt x="4011" y="2013"/>
                  </a:lnTo>
                  <a:lnTo>
                    <a:pt x="4010" y="2021"/>
                  </a:lnTo>
                  <a:lnTo>
                    <a:pt x="4009" y="2029"/>
                  </a:lnTo>
                  <a:lnTo>
                    <a:pt x="4009" y="2039"/>
                  </a:lnTo>
                  <a:lnTo>
                    <a:pt x="4010" y="2048"/>
                  </a:lnTo>
                  <a:lnTo>
                    <a:pt x="4010" y="2067"/>
                  </a:lnTo>
                  <a:lnTo>
                    <a:pt x="4010" y="2086"/>
                  </a:lnTo>
                  <a:lnTo>
                    <a:pt x="4009" y="2096"/>
                  </a:lnTo>
                  <a:lnTo>
                    <a:pt x="4007" y="2104"/>
                  </a:lnTo>
                  <a:lnTo>
                    <a:pt x="4003" y="2113"/>
                  </a:lnTo>
                  <a:lnTo>
                    <a:pt x="3998" y="2121"/>
                  </a:lnTo>
                  <a:lnTo>
                    <a:pt x="3984" y="2138"/>
                  </a:lnTo>
                  <a:lnTo>
                    <a:pt x="3969" y="2153"/>
                  </a:lnTo>
                  <a:lnTo>
                    <a:pt x="3953" y="2165"/>
                  </a:lnTo>
                  <a:lnTo>
                    <a:pt x="3936" y="2178"/>
                  </a:lnTo>
                  <a:lnTo>
                    <a:pt x="3900" y="2203"/>
                  </a:lnTo>
                  <a:lnTo>
                    <a:pt x="3863" y="2225"/>
                  </a:lnTo>
                  <a:lnTo>
                    <a:pt x="3845" y="2238"/>
                  </a:lnTo>
                  <a:lnTo>
                    <a:pt x="3827" y="2250"/>
                  </a:lnTo>
                  <a:lnTo>
                    <a:pt x="3808" y="2264"/>
                  </a:lnTo>
                  <a:lnTo>
                    <a:pt x="3792" y="2279"/>
                  </a:lnTo>
                  <a:lnTo>
                    <a:pt x="3776" y="2295"/>
                  </a:lnTo>
                  <a:lnTo>
                    <a:pt x="3761" y="2312"/>
                  </a:lnTo>
                  <a:lnTo>
                    <a:pt x="3754" y="2322"/>
                  </a:lnTo>
                  <a:lnTo>
                    <a:pt x="3747" y="2331"/>
                  </a:lnTo>
                  <a:lnTo>
                    <a:pt x="3741" y="2342"/>
                  </a:lnTo>
                  <a:lnTo>
                    <a:pt x="3736" y="2353"/>
                  </a:lnTo>
                  <a:lnTo>
                    <a:pt x="3730" y="2362"/>
                  </a:lnTo>
                  <a:lnTo>
                    <a:pt x="3725" y="2370"/>
                  </a:lnTo>
                  <a:lnTo>
                    <a:pt x="3719" y="2376"/>
                  </a:lnTo>
                  <a:lnTo>
                    <a:pt x="3711" y="2383"/>
                  </a:lnTo>
                  <a:lnTo>
                    <a:pt x="3704" y="2388"/>
                  </a:lnTo>
                  <a:lnTo>
                    <a:pt x="3696" y="2392"/>
                  </a:lnTo>
                  <a:lnTo>
                    <a:pt x="3687" y="2396"/>
                  </a:lnTo>
                  <a:lnTo>
                    <a:pt x="3679" y="2399"/>
                  </a:lnTo>
                  <a:lnTo>
                    <a:pt x="3660" y="2403"/>
                  </a:lnTo>
                  <a:lnTo>
                    <a:pt x="3640" y="2405"/>
                  </a:lnTo>
                  <a:lnTo>
                    <a:pt x="3620" y="2406"/>
                  </a:lnTo>
                  <a:lnTo>
                    <a:pt x="3600" y="2407"/>
                  </a:lnTo>
                  <a:lnTo>
                    <a:pt x="3578" y="2408"/>
                  </a:lnTo>
                  <a:lnTo>
                    <a:pt x="3558" y="2408"/>
                  </a:lnTo>
                  <a:lnTo>
                    <a:pt x="3539" y="2411"/>
                  </a:lnTo>
                  <a:lnTo>
                    <a:pt x="3519" y="2414"/>
                  </a:lnTo>
                  <a:lnTo>
                    <a:pt x="3511" y="2417"/>
                  </a:lnTo>
                  <a:lnTo>
                    <a:pt x="3502" y="2419"/>
                  </a:lnTo>
                  <a:lnTo>
                    <a:pt x="3495" y="2423"/>
                  </a:lnTo>
                  <a:lnTo>
                    <a:pt x="3487" y="2428"/>
                  </a:lnTo>
                  <a:lnTo>
                    <a:pt x="3480" y="2433"/>
                  </a:lnTo>
                  <a:lnTo>
                    <a:pt x="3473" y="2439"/>
                  </a:lnTo>
                  <a:lnTo>
                    <a:pt x="3468" y="2446"/>
                  </a:lnTo>
                  <a:lnTo>
                    <a:pt x="3463" y="2454"/>
                  </a:lnTo>
                  <a:lnTo>
                    <a:pt x="3456" y="2466"/>
                  </a:lnTo>
                  <a:lnTo>
                    <a:pt x="3451" y="2480"/>
                  </a:lnTo>
                  <a:lnTo>
                    <a:pt x="3448" y="2495"/>
                  </a:lnTo>
                  <a:lnTo>
                    <a:pt x="3445" y="2511"/>
                  </a:lnTo>
                  <a:lnTo>
                    <a:pt x="3442" y="2544"/>
                  </a:lnTo>
                  <a:lnTo>
                    <a:pt x="3440" y="2577"/>
                  </a:lnTo>
                  <a:lnTo>
                    <a:pt x="3439" y="2594"/>
                  </a:lnTo>
                  <a:lnTo>
                    <a:pt x="3438" y="2607"/>
                  </a:lnTo>
                  <a:lnTo>
                    <a:pt x="3435" y="2621"/>
                  </a:lnTo>
                  <a:lnTo>
                    <a:pt x="3431" y="2633"/>
                  </a:lnTo>
                  <a:lnTo>
                    <a:pt x="3429" y="2637"/>
                  </a:lnTo>
                  <a:lnTo>
                    <a:pt x="3427" y="2643"/>
                  </a:lnTo>
                  <a:lnTo>
                    <a:pt x="3424" y="2646"/>
                  </a:lnTo>
                  <a:lnTo>
                    <a:pt x="3421" y="2649"/>
                  </a:lnTo>
                  <a:lnTo>
                    <a:pt x="3416" y="2652"/>
                  </a:lnTo>
                  <a:lnTo>
                    <a:pt x="3412" y="2655"/>
                  </a:lnTo>
                  <a:lnTo>
                    <a:pt x="3408" y="2656"/>
                  </a:lnTo>
                  <a:lnTo>
                    <a:pt x="3403" y="2656"/>
                  </a:lnTo>
                  <a:lnTo>
                    <a:pt x="3389" y="2658"/>
                  </a:lnTo>
                  <a:lnTo>
                    <a:pt x="3376" y="2661"/>
                  </a:lnTo>
                  <a:lnTo>
                    <a:pt x="3364" y="2663"/>
                  </a:lnTo>
                  <a:lnTo>
                    <a:pt x="3352" y="2667"/>
                  </a:lnTo>
                  <a:lnTo>
                    <a:pt x="3342" y="2671"/>
                  </a:lnTo>
                  <a:lnTo>
                    <a:pt x="3332" y="2675"/>
                  </a:lnTo>
                  <a:lnTo>
                    <a:pt x="3323" y="2680"/>
                  </a:lnTo>
                  <a:lnTo>
                    <a:pt x="3315" y="2686"/>
                  </a:lnTo>
                  <a:lnTo>
                    <a:pt x="3307" y="2691"/>
                  </a:lnTo>
                  <a:lnTo>
                    <a:pt x="3300" y="2696"/>
                  </a:lnTo>
                  <a:lnTo>
                    <a:pt x="3293" y="2703"/>
                  </a:lnTo>
                  <a:lnTo>
                    <a:pt x="3288" y="2709"/>
                  </a:lnTo>
                  <a:lnTo>
                    <a:pt x="3283" y="2717"/>
                  </a:lnTo>
                  <a:lnTo>
                    <a:pt x="3278" y="2723"/>
                  </a:lnTo>
                  <a:lnTo>
                    <a:pt x="3274" y="2732"/>
                  </a:lnTo>
                  <a:lnTo>
                    <a:pt x="3270" y="2739"/>
                  </a:lnTo>
                  <a:lnTo>
                    <a:pt x="3263" y="2756"/>
                  </a:lnTo>
                  <a:lnTo>
                    <a:pt x="3259" y="2773"/>
                  </a:lnTo>
                  <a:lnTo>
                    <a:pt x="3256" y="2793"/>
                  </a:lnTo>
                  <a:lnTo>
                    <a:pt x="3254" y="2812"/>
                  </a:lnTo>
                  <a:lnTo>
                    <a:pt x="3252" y="2854"/>
                  </a:lnTo>
                  <a:lnTo>
                    <a:pt x="3250" y="2898"/>
                  </a:lnTo>
                  <a:lnTo>
                    <a:pt x="3250" y="2903"/>
                  </a:lnTo>
                  <a:lnTo>
                    <a:pt x="3248" y="2907"/>
                  </a:lnTo>
                  <a:lnTo>
                    <a:pt x="3244" y="2910"/>
                  </a:lnTo>
                  <a:lnTo>
                    <a:pt x="3240" y="2914"/>
                  </a:lnTo>
                  <a:lnTo>
                    <a:pt x="3229" y="2917"/>
                  </a:lnTo>
                  <a:lnTo>
                    <a:pt x="3217" y="2921"/>
                  </a:lnTo>
                  <a:lnTo>
                    <a:pt x="3211" y="2923"/>
                  </a:lnTo>
                  <a:lnTo>
                    <a:pt x="3206" y="2925"/>
                  </a:lnTo>
                  <a:lnTo>
                    <a:pt x="3200" y="2929"/>
                  </a:lnTo>
                  <a:lnTo>
                    <a:pt x="3196" y="2932"/>
                  </a:lnTo>
                  <a:lnTo>
                    <a:pt x="3193" y="2937"/>
                  </a:lnTo>
                  <a:lnTo>
                    <a:pt x="3191" y="2942"/>
                  </a:lnTo>
                  <a:lnTo>
                    <a:pt x="3189" y="2950"/>
                  </a:lnTo>
                  <a:lnTo>
                    <a:pt x="3191" y="2959"/>
                  </a:lnTo>
                  <a:lnTo>
                    <a:pt x="3176" y="2955"/>
                  </a:lnTo>
                  <a:lnTo>
                    <a:pt x="3159" y="2954"/>
                  </a:lnTo>
                  <a:lnTo>
                    <a:pt x="3144" y="2954"/>
                  </a:lnTo>
                  <a:lnTo>
                    <a:pt x="3128" y="2955"/>
                  </a:lnTo>
                  <a:lnTo>
                    <a:pt x="3113" y="2957"/>
                  </a:lnTo>
                  <a:lnTo>
                    <a:pt x="3097" y="2961"/>
                  </a:lnTo>
                  <a:lnTo>
                    <a:pt x="3082" y="2965"/>
                  </a:lnTo>
                  <a:lnTo>
                    <a:pt x="3068" y="2970"/>
                  </a:lnTo>
                  <a:lnTo>
                    <a:pt x="3039" y="2981"/>
                  </a:lnTo>
                  <a:lnTo>
                    <a:pt x="3013" y="2994"/>
                  </a:lnTo>
                  <a:lnTo>
                    <a:pt x="2989" y="3007"/>
                  </a:lnTo>
                  <a:lnTo>
                    <a:pt x="2968" y="3020"/>
                  </a:lnTo>
                  <a:lnTo>
                    <a:pt x="2962" y="3024"/>
                  </a:lnTo>
                  <a:lnTo>
                    <a:pt x="2956" y="3029"/>
                  </a:lnTo>
                  <a:lnTo>
                    <a:pt x="2951" y="3035"/>
                  </a:lnTo>
                  <a:lnTo>
                    <a:pt x="2946" y="3040"/>
                  </a:lnTo>
                  <a:lnTo>
                    <a:pt x="2939" y="3053"/>
                  </a:lnTo>
                  <a:lnTo>
                    <a:pt x="2932" y="3066"/>
                  </a:lnTo>
                  <a:lnTo>
                    <a:pt x="2923" y="3092"/>
                  </a:lnTo>
                  <a:lnTo>
                    <a:pt x="2914" y="3122"/>
                  </a:lnTo>
                  <a:lnTo>
                    <a:pt x="2910" y="3137"/>
                  </a:lnTo>
                  <a:lnTo>
                    <a:pt x="2905" y="3153"/>
                  </a:lnTo>
                  <a:lnTo>
                    <a:pt x="2898" y="3168"/>
                  </a:lnTo>
                  <a:lnTo>
                    <a:pt x="2891" y="3183"/>
                  </a:lnTo>
                  <a:lnTo>
                    <a:pt x="2881" y="3198"/>
                  </a:lnTo>
                  <a:lnTo>
                    <a:pt x="2868" y="3213"/>
                  </a:lnTo>
                  <a:lnTo>
                    <a:pt x="2862" y="3221"/>
                  </a:lnTo>
                  <a:lnTo>
                    <a:pt x="2854" y="3227"/>
                  </a:lnTo>
                  <a:lnTo>
                    <a:pt x="2846" y="3235"/>
                  </a:lnTo>
                  <a:lnTo>
                    <a:pt x="2837" y="3241"/>
                  </a:lnTo>
                  <a:lnTo>
                    <a:pt x="2834" y="3243"/>
                  </a:lnTo>
                  <a:lnTo>
                    <a:pt x="2831" y="3246"/>
                  </a:lnTo>
                  <a:lnTo>
                    <a:pt x="2830" y="3252"/>
                  </a:lnTo>
                  <a:lnTo>
                    <a:pt x="2829" y="3256"/>
                  </a:lnTo>
                  <a:lnTo>
                    <a:pt x="2827" y="3268"/>
                  </a:lnTo>
                  <a:lnTo>
                    <a:pt x="2826" y="3282"/>
                  </a:lnTo>
                  <a:lnTo>
                    <a:pt x="2826" y="3295"/>
                  </a:lnTo>
                  <a:lnTo>
                    <a:pt x="2825" y="3306"/>
                  </a:lnTo>
                  <a:lnTo>
                    <a:pt x="2824" y="3312"/>
                  </a:lnTo>
                  <a:lnTo>
                    <a:pt x="2822" y="3316"/>
                  </a:lnTo>
                  <a:lnTo>
                    <a:pt x="2820" y="3319"/>
                  </a:lnTo>
                  <a:lnTo>
                    <a:pt x="2817" y="3321"/>
                  </a:lnTo>
                  <a:lnTo>
                    <a:pt x="2805" y="3331"/>
                  </a:lnTo>
                  <a:lnTo>
                    <a:pt x="2792" y="3341"/>
                  </a:lnTo>
                  <a:lnTo>
                    <a:pt x="2778" y="3349"/>
                  </a:lnTo>
                  <a:lnTo>
                    <a:pt x="2764" y="3358"/>
                  </a:lnTo>
                  <a:lnTo>
                    <a:pt x="2749" y="3365"/>
                  </a:lnTo>
                  <a:lnTo>
                    <a:pt x="2733" y="3372"/>
                  </a:lnTo>
                  <a:lnTo>
                    <a:pt x="2718" y="3377"/>
                  </a:lnTo>
                  <a:lnTo>
                    <a:pt x="2703" y="3381"/>
                  </a:lnTo>
                  <a:lnTo>
                    <a:pt x="2688" y="3384"/>
                  </a:lnTo>
                  <a:lnTo>
                    <a:pt x="2673" y="3385"/>
                  </a:lnTo>
                  <a:lnTo>
                    <a:pt x="2667" y="3385"/>
                  </a:lnTo>
                  <a:lnTo>
                    <a:pt x="2659" y="3384"/>
                  </a:lnTo>
                  <a:lnTo>
                    <a:pt x="2653" y="3381"/>
                  </a:lnTo>
                  <a:lnTo>
                    <a:pt x="2646" y="3380"/>
                  </a:lnTo>
                  <a:lnTo>
                    <a:pt x="2640" y="3377"/>
                  </a:lnTo>
                  <a:lnTo>
                    <a:pt x="2634" y="3375"/>
                  </a:lnTo>
                  <a:lnTo>
                    <a:pt x="2628" y="3371"/>
                  </a:lnTo>
                  <a:lnTo>
                    <a:pt x="2623" y="3366"/>
                  </a:lnTo>
                  <a:lnTo>
                    <a:pt x="2618" y="3361"/>
                  </a:lnTo>
                  <a:lnTo>
                    <a:pt x="2613" y="3356"/>
                  </a:lnTo>
                  <a:lnTo>
                    <a:pt x="2609" y="3349"/>
                  </a:lnTo>
                  <a:lnTo>
                    <a:pt x="2605" y="3342"/>
                  </a:lnTo>
                  <a:lnTo>
                    <a:pt x="2597" y="3327"/>
                  </a:lnTo>
                  <a:lnTo>
                    <a:pt x="2588" y="3313"/>
                  </a:lnTo>
                  <a:lnTo>
                    <a:pt x="2578" y="3298"/>
                  </a:lnTo>
                  <a:lnTo>
                    <a:pt x="2568" y="3284"/>
                  </a:lnTo>
                  <a:lnTo>
                    <a:pt x="2548" y="3257"/>
                  </a:lnTo>
                  <a:lnTo>
                    <a:pt x="2526" y="3229"/>
                  </a:lnTo>
                  <a:lnTo>
                    <a:pt x="2516" y="3215"/>
                  </a:lnTo>
                  <a:lnTo>
                    <a:pt x="2506" y="3202"/>
                  </a:lnTo>
                  <a:lnTo>
                    <a:pt x="2497" y="3188"/>
                  </a:lnTo>
                  <a:lnTo>
                    <a:pt x="2488" y="3173"/>
                  </a:lnTo>
                  <a:lnTo>
                    <a:pt x="2480" y="3158"/>
                  </a:lnTo>
                  <a:lnTo>
                    <a:pt x="2474" y="3143"/>
                  </a:lnTo>
                  <a:lnTo>
                    <a:pt x="2468" y="3127"/>
                  </a:lnTo>
                  <a:lnTo>
                    <a:pt x="2463" y="3109"/>
                  </a:lnTo>
                  <a:lnTo>
                    <a:pt x="2445" y="3118"/>
                  </a:lnTo>
                  <a:lnTo>
                    <a:pt x="2427" y="3124"/>
                  </a:lnTo>
                  <a:lnTo>
                    <a:pt x="2409" y="3131"/>
                  </a:lnTo>
                  <a:lnTo>
                    <a:pt x="2389" y="3136"/>
                  </a:lnTo>
                  <a:lnTo>
                    <a:pt x="2370" y="3142"/>
                  </a:lnTo>
                  <a:lnTo>
                    <a:pt x="2351" y="3146"/>
                  </a:lnTo>
                  <a:lnTo>
                    <a:pt x="2332" y="3149"/>
                  </a:lnTo>
                  <a:lnTo>
                    <a:pt x="2312" y="3151"/>
                  </a:lnTo>
                  <a:lnTo>
                    <a:pt x="2274" y="3157"/>
                  </a:lnTo>
                  <a:lnTo>
                    <a:pt x="2234" y="3160"/>
                  </a:lnTo>
                  <a:lnTo>
                    <a:pt x="2196" y="3162"/>
                  </a:lnTo>
                  <a:lnTo>
                    <a:pt x="2157" y="3164"/>
                  </a:lnTo>
                  <a:lnTo>
                    <a:pt x="2118" y="3167"/>
                  </a:lnTo>
                  <a:lnTo>
                    <a:pt x="2082" y="3170"/>
                  </a:lnTo>
                  <a:lnTo>
                    <a:pt x="2064" y="3173"/>
                  </a:lnTo>
                  <a:lnTo>
                    <a:pt x="2046" y="3175"/>
                  </a:lnTo>
                  <a:lnTo>
                    <a:pt x="2027" y="3178"/>
                  </a:lnTo>
                  <a:lnTo>
                    <a:pt x="2010" y="3182"/>
                  </a:lnTo>
                  <a:lnTo>
                    <a:pt x="1993" y="3187"/>
                  </a:lnTo>
                  <a:lnTo>
                    <a:pt x="1977" y="3192"/>
                  </a:lnTo>
                  <a:lnTo>
                    <a:pt x="1961" y="3197"/>
                  </a:lnTo>
                  <a:lnTo>
                    <a:pt x="1945" y="3205"/>
                  </a:lnTo>
                  <a:lnTo>
                    <a:pt x="1930" y="3212"/>
                  </a:lnTo>
                  <a:lnTo>
                    <a:pt x="1916" y="3221"/>
                  </a:lnTo>
                  <a:lnTo>
                    <a:pt x="1901" y="3230"/>
                  </a:lnTo>
                  <a:lnTo>
                    <a:pt x="1888" y="3241"/>
                  </a:lnTo>
                  <a:lnTo>
                    <a:pt x="1883" y="3244"/>
                  </a:lnTo>
                  <a:lnTo>
                    <a:pt x="1879" y="3248"/>
                  </a:lnTo>
                  <a:lnTo>
                    <a:pt x="1875" y="3252"/>
                  </a:lnTo>
                  <a:lnTo>
                    <a:pt x="1871" y="3257"/>
                  </a:lnTo>
                  <a:lnTo>
                    <a:pt x="1865" y="3268"/>
                  </a:lnTo>
                  <a:lnTo>
                    <a:pt x="1858" y="3281"/>
                  </a:lnTo>
                  <a:lnTo>
                    <a:pt x="1853" y="3295"/>
                  </a:lnTo>
                  <a:lnTo>
                    <a:pt x="1847" y="3310"/>
                  </a:lnTo>
                  <a:lnTo>
                    <a:pt x="1843" y="3326"/>
                  </a:lnTo>
                  <a:lnTo>
                    <a:pt x="1839" y="3343"/>
                  </a:lnTo>
                  <a:lnTo>
                    <a:pt x="1830" y="3379"/>
                  </a:lnTo>
                  <a:lnTo>
                    <a:pt x="1821" y="3416"/>
                  </a:lnTo>
                  <a:lnTo>
                    <a:pt x="1816" y="3434"/>
                  </a:lnTo>
                  <a:lnTo>
                    <a:pt x="1810" y="3451"/>
                  </a:lnTo>
                  <a:lnTo>
                    <a:pt x="1805" y="3468"/>
                  </a:lnTo>
                  <a:lnTo>
                    <a:pt x="1797" y="3483"/>
                  </a:lnTo>
                  <a:lnTo>
                    <a:pt x="1794" y="3494"/>
                  </a:lnTo>
                  <a:lnTo>
                    <a:pt x="1791" y="3504"/>
                  </a:lnTo>
                  <a:lnTo>
                    <a:pt x="1789" y="3516"/>
                  </a:lnTo>
                  <a:lnTo>
                    <a:pt x="1787" y="3529"/>
                  </a:lnTo>
                  <a:lnTo>
                    <a:pt x="1785" y="3557"/>
                  </a:lnTo>
                  <a:lnTo>
                    <a:pt x="1785" y="3587"/>
                  </a:lnTo>
                  <a:lnTo>
                    <a:pt x="1787" y="3617"/>
                  </a:lnTo>
                  <a:lnTo>
                    <a:pt x="1790" y="3648"/>
                  </a:lnTo>
                  <a:lnTo>
                    <a:pt x="1793" y="3678"/>
                  </a:lnTo>
                  <a:lnTo>
                    <a:pt x="1797" y="3706"/>
                  </a:lnTo>
                  <a:lnTo>
                    <a:pt x="1805" y="3698"/>
                  </a:lnTo>
                  <a:lnTo>
                    <a:pt x="1813" y="3692"/>
                  </a:lnTo>
                  <a:lnTo>
                    <a:pt x="1821" y="3685"/>
                  </a:lnTo>
                  <a:lnTo>
                    <a:pt x="1829" y="3681"/>
                  </a:lnTo>
                  <a:lnTo>
                    <a:pt x="1846" y="3671"/>
                  </a:lnTo>
                  <a:lnTo>
                    <a:pt x="1865" y="3665"/>
                  </a:lnTo>
                  <a:lnTo>
                    <a:pt x="1883" y="3660"/>
                  </a:lnTo>
                  <a:lnTo>
                    <a:pt x="1901" y="3655"/>
                  </a:lnTo>
                  <a:lnTo>
                    <a:pt x="1920" y="3652"/>
                  </a:lnTo>
                  <a:lnTo>
                    <a:pt x="1940" y="3649"/>
                  </a:lnTo>
                  <a:lnTo>
                    <a:pt x="1959" y="3645"/>
                  </a:lnTo>
                  <a:lnTo>
                    <a:pt x="1978" y="3641"/>
                  </a:lnTo>
                  <a:lnTo>
                    <a:pt x="1997" y="3636"/>
                  </a:lnTo>
                  <a:lnTo>
                    <a:pt x="2017" y="3630"/>
                  </a:lnTo>
                  <a:lnTo>
                    <a:pt x="2036" y="3622"/>
                  </a:lnTo>
                  <a:lnTo>
                    <a:pt x="2054" y="3613"/>
                  </a:lnTo>
                  <a:lnTo>
                    <a:pt x="2064" y="3606"/>
                  </a:lnTo>
                  <a:lnTo>
                    <a:pt x="2072" y="3600"/>
                  </a:lnTo>
                  <a:lnTo>
                    <a:pt x="2081" y="3592"/>
                  </a:lnTo>
                  <a:lnTo>
                    <a:pt x="2090" y="3584"/>
                  </a:lnTo>
                  <a:lnTo>
                    <a:pt x="2102" y="3573"/>
                  </a:lnTo>
                  <a:lnTo>
                    <a:pt x="2115" y="3563"/>
                  </a:lnTo>
                  <a:lnTo>
                    <a:pt x="2129" y="3555"/>
                  </a:lnTo>
                  <a:lnTo>
                    <a:pt x="2144" y="3547"/>
                  </a:lnTo>
                  <a:lnTo>
                    <a:pt x="2160" y="3541"/>
                  </a:lnTo>
                  <a:lnTo>
                    <a:pt x="2176" y="3536"/>
                  </a:lnTo>
                  <a:lnTo>
                    <a:pt x="2193" y="3531"/>
                  </a:lnTo>
                  <a:lnTo>
                    <a:pt x="2209" y="3529"/>
                  </a:lnTo>
                  <a:lnTo>
                    <a:pt x="2227" y="3527"/>
                  </a:lnTo>
                  <a:lnTo>
                    <a:pt x="2243" y="3528"/>
                  </a:lnTo>
                  <a:lnTo>
                    <a:pt x="2258" y="3530"/>
                  </a:lnTo>
                  <a:lnTo>
                    <a:pt x="2273" y="3533"/>
                  </a:lnTo>
                  <a:lnTo>
                    <a:pt x="2287" y="3538"/>
                  </a:lnTo>
                  <a:lnTo>
                    <a:pt x="2301" y="3545"/>
                  </a:lnTo>
                  <a:lnTo>
                    <a:pt x="2306" y="3549"/>
                  </a:lnTo>
                  <a:lnTo>
                    <a:pt x="2312" y="3554"/>
                  </a:lnTo>
                  <a:lnTo>
                    <a:pt x="2318" y="3558"/>
                  </a:lnTo>
                  <a:lnTo>
                    <a:pt x="2322" y="3564"/>
                  </a:lnTo>
                  <a:lnTo>
                    <a:pt x="2330" y="3575"/>
                  </a:lnTo>
                  <a:lnTo>
                    <a:pt x="2338" y="3587"/>
                  </a:lnTo>
                  <a:lnTo>
                    <a:pt x="2344" y="3599"/>
                  </a:lnTo>
                  <a:lnTo>
                    <a:pt x="2349" y="3610"/>
                  </a:lnTo>
                  <a:lnTo>
                    <a:pt x="2353" y="3622"/>
                  </a:lnTo>
                  <a:lnTo>
                    <a:pt x="2355" y="3634"/>
                  </a:lnTo>
                  <a:lnTo>
                    <a:pt x="2356" y="3646"/>
                  </a:lnTo>
                  <a:lnTo>
                    <a:pt x="2357" y="3658"/>
                  </a:lnTo>
                  <a:lnTo>
                    <a:pt x="2357" y="3669"/>
                  </a:lnTo>
                  <a:lnTo>
                    <a:pt x="2356" y="3682"/>
                  </a:lnTo>
                  <a:lnTo>
                    <a:pt x="2354" y="3694"/>
                  </a:lnTo>
                  <a:lnTo>
                    <a:pt x="2352" y="3706"/>
                  </a:lnTo>
                  <a:lnTo>
                    <a:pt x="2345" y="3730"/>
                  </a:lnTo>
                  <a:lnTo>
                    <a:pt x="2338" y="3755"/>
                  </a:lnTo>
                  <a:lnTo>
                    <a:pt x="2322" y="3802"/>
                  </a:lnTo>
                  <a:lnTo>
                    <a:pt x="2307" y="3849"/>
                  </a:lnTo>
                  <a:lnTo>
                    <a:pt x="2304" y="3861"/>
                  </a:lnTo>
                  <a:lnTo>
                    <a:pt x="2302" y="3872"/>
                  </a:lnTo>
                  <a:lnTo>
                    <a:pt x="2299" y="3883"/>
                  </a:lnTo>
                  <a:lnTo>
                    <a:pt x="2298" y="3894"/>
                  </a:lnTo>
                  <a:lnTo>
                    <a:pt x="2297" y="3906"/>
                  </a:lnTo>
                  <a:lnTo>
                    <a:pt x="2298" y="3917"/>
                  </a:lnTo>
                  <a:lnTo>
                    <a:pt x="2299" y="3927"/>
                  </a:lnTo>
                  <a:lnTo>
                    <a:pt x="2302" y="3937"/>
                  </a:lnTo>
                  <a:lnTo>
                    <a:pt x="2308" y="3950"/>
                  </a:lnTo>
                  <a:lnTo>
                    <a:pt x="2316" y="3959"/>
                  </a:lnTo>
                  <a:lnTo>
                    <a:pt x="2323" y="3968"/>
                  </a:lnTo>
                  <a:lnTo>
                    <a:pt x="2332" y="3974"/>
                  </a:lnTo>
                  <a:lnTo>
                    <a:pt x="2340" y="3980"/>
                  </a:lnTo>
                  <a:lnTo>
                    <a:pt x="2350" y="3984"/>
                  </a:lnTo>
                  <a:lnTo>
                    <a:pt x="2360" y="3986"/>
                  </a:lnTo>
                  <a:lnTo>
                    <a:pt x="2371" y="3988"/>
                  </a:lnTo>
                  <a:lnTo>
                    <a:pt x="2382" y="3988"/>
                  </a:lnTo>
                  <a:lnTo>
                    <a:pt x="2394" y="3988"/>
                  </a:lnTo>
                  <a:lnTo>
                    <a:pt x="2405" y="3987"/>
                  </a:lnTo>
                  <a:lnTo>
                    <a:pt x="2417" y="3985"/>
                  </a:lnTo>
                  <a:lnTo>
                    <a:pt x="2441" y="3982"/>
                  </a:lnTo>
                  <a:lnTo>
                    <a:pt x="2463" y="3978"/>
                  </a:lnTo>
                  <a:lnTo>
                    <a:pt x="2467" y="3978"/>
                  </a:lnTo>
                  <a:lnTo>
                    <a:pt x="2470" y="3979"/>
                  </a:lnTo>
                  <a:lnTo>
                    <a:pt x="2473" y="3980"/>
                  </a:lnTo>
                  <a:lnTo>
                    <a:pt x="2475" y="3982"/>
                  </a:lnTo>
                  <a:lnTo>
                    <a:pt x="2478" y="3986"/>
                  </a:lnTo>
                  <a:lnTo>
                    <a:pt x="2482" y="3993"/>
                  </a:lnTo>
                  <a:lnTo>
                    <a:pt x="2484" y="4009"/>
                  </a:lnTo>
                  <a:lnTo>
                    <a:pt x="2484" y="4029"/>
                  </a:lnTo>
                  <a:lnTo>
                    <a:pt x="2484" y="4053"/>
                  </a:lnTo>
                  <a:lnTo>
                    <a:pt x="2486" y="4076"/>
                  </a:lnTo>
                  <a:lnTo>
                    <a:pt x="2489" y="4087"/>
                  </a:lnTo>
                  <a:lnTo>
                    <a:pt x="2492" y="4099"/>
                  </a:lnTo>
                  <a:lnTo>
                    <a:pt x="2498" y="4109"/>
                  </a:lnTo>
                  <a:lnTo>
                    <a:pt x="2504" y="4119"/>
                  </a:lnTo>
                  <a:lnTo>
                    <a:pt x="2494" y="4119"/>
                  </a:lnTo>
                  <a:lnTo>
                    <a:pt x="2484" y="4119"/>
                  </a:lnTo>
                  <a:lnTo>
                    <a:pt x="2473" y="4119"/>
                  </a:lnTo>
                  <a:lnTo>
                    <a:pt x="2463" y="4119"/>
                  </a:lnTo>
                  <a:lnTo>
                    <a:pt x="2462" y="4141"/>
                  </a:lnTo>
                  <a:lnTo>
                    <a:pt x="2460" y="4163"/>
                  </a:lnTo>
                  <a:lnTo>
                    <a:pt x="2457" y="4184"/>
                  </a:lnTo>
                  <a:lnTo>
                    <a:pt x="2454" y="4205"/>
                  </a:lnTo>
                  <a:lnTo>
                    <a:pt x="2449" y="4226"/>
                  </a:lnTo>
                  <a:lnTo>
                    <a:pt x="2446" y="4246"/>
                  </a:lnTo>
                  <a:lnTo>
                    <a:pt x="2444" y="4269"/>
                  </a:lnTo>
                  <a:lnTo>
                    <a:pt x="2443" y="4290"/>
                  </a:lnTo>
                  <a:lnTo>
                    <a:pt x="2443" y="4301"/>
                  </a:lnTo>
                  <a:lnTo>
                    <a:pt x="2443" y="4312"/>
                  </a:lnTo>
                  <a:lnTo>
                    <a:pt x="2444" y="4323"/>
                  </a:lnTo>
                  <a:lnTo>
                    <a:pt x="2446" y="4334"/>
                  </a:lnTo>
                  <a:lnTo>
                    <a:pt x="2449" y="4346"/>
                  </a:lnTo>
                  <a:lnTo>
                    <a:pt x="2453" y="4358"/>
                  </a:lnTo>
                  <a:lnTo>
                    <a:pt x="2457" y="4369"/>
                  </a:lnTo>
                  <a:lnTo>
                    <a:pt x="2461" y="4381"/>
                  </a:lnTo>
                  <a:lnTo>
                    <a:pt x="2468" y="4393"/>
                  </a:lnTo>
                  <a:lnTo>
                    <a:pt x="2474" y="4404"/>
                  </a:lnTo>
                  <a:lnTo>
                    <a:pt x="2480" y="4415"/>
                  </a:lnTo>
                  <a:lnTo>
                    <a:pt x="2488" y="4426"/>
                  </a:lnTo>
                  <a:lnTo>
                    <a:pt x="2495" y="4438"/>
                  </a:lnTo>
                  <a:lnTo>
                    <a:pt x="2504" y="4449"/>
                  </a:lnTo>
                  <a:lnTo>
                    <a:pt x="2514" y="4458"/>
                  </a:lnTo>
                  <a:lnTo>
                    <a:pt x="2522" y="4468"/>
                  </a:lnTo>
                  <a:lnTo>
                    <a:pt x="2533" y="4477"/>
                  </a:lnTo>
                  <a:lnTo>
                    <a:pt x="2543" y="4487"/>
                  </a:lnTo>
                  <a:lnTo>
                    <a:pt x="2553" y="4496"/>
                  </a:lnTo>
                  <a:lnTo>
                    <a:pt x="2565" y="4503"/>
                  </a:lnTo>
                  <a:lnTo>
                    <a:pt x="2576" y="4511"/>
                  </a:lnTo>
                  <a:lnTo>
                    <a:pt x="2588" y="4517"/>
                  </a:lnTo>
                  <a:lnTo>
                    <a:pt x="2600" y="4522"/>
                  </a:lnTo>
                  <a:lnTo>
                    <a:pt x="2612" y="4528"/>
                  </a:lnTo>
                  <a:lnTo>
                    <a:pt x="2625" y="4532"/>
                  </a:lnTo>
                  <a:lnTo>
                    <a:pt x="2637" y="4535"/>
                  </a:lnTo>
                  <a:lnTo>
                    <a:pt x="2650" y="4537"/>
                  </a:lnTo>
                  <a:lnTo>
                    <a:pt x="2664" y="4538"/>
                  </a:lnTo>
                  <a:lnTo>
                    <a:pt x="2676" y="4538"/>
                  </a:lnTo>
                  <a:lnTo>
                    <a:pt x="2689" y="4537"/>
                  </a:lnTo>
                  <a:lnTo>
                    <a:pt x="2702" y="4536"/>
                  </a:lnTo>
                  <a:lnTo>
                    <a:pt x="2716" y="4533"/>
                  </a:lnTo>
                  <a:lnTo>
                    <a:pt x="2729" y="4528"/>
                  </a:lnTo>
                  <a:lnTo>
                    <a:pt x="2742" y="4521"/>
                  </a:lnTo>
                  <a:lnTo>
                    <a:pt x="2755" y="4514"/>
                  </a:lnTo>
                  <a:lnTo>
                    <a:pt x="2767" y="4505"/>
                  </a:lnTo>
                  <a:lnTo>
                    <a:pt x="2793" y="4487"/>
                  </a:lnTo>
                  <a:lnTo>
                    <a:pt x="2818" y="4468"/>
                  </a:lnTo>
                  <a:lnTo>
                    <a:pt x="2831" y="4459"/>
                  </a:lnTo>
                  <a:lnTo>
                    <a:pt x="2844" y="4452"/>
                  </a:lnTo>
                  <a:lnTo>
                    <a:pt x="2857" y="4445"/>
                  </a:lnTo>
                  <a:lnTo>
                    <a:pt x="2870" y="4440"/>
                  </a:lnTo>
                  <a:lnTo>
                    <a:pt x="2878" y="4439"/>
                  </a:lnTo>
                  <a:lnTo>
                    <a:pt x="2884" y="4437"/>
                  </a:lnTo>
                  <a:lnTo>
                    <a:pt x="2892" y="4437"/>
                  </a:lnTo>
                  <a:lnTo>
                    <a:pt x="2898" y="4436"/>
                  </a:lnTo>
                  <a:lnTo>
                    <a:pt x="2906" y="4437"/>
                  </a:lnTo>
                  <a:lnTo>
                    <a:pt x="2913" y="4438"/>
                  </a:lnTo>
                  <a:lnTo>
                    <a:pt x="2921" y="4439"/>
                  </a:lnTo>
                  <a:lnTo>
                    <a:pt x="2928" y="4442"/>
                  </a:lnTo>
                  <a:lnTo>
                    <a:pt x="2933" y="4444"/>
                  </a:lnTo>
                  <a:lnTo>
                    <a:pt x="2938" y="4449"/>
                  </a:lnTo>
                  <a:lnTo>
                    <a:pt x="2941" y="4453"/>
                  </a:lnTo>
                  <a:lnTo>
                    <a:pt x="2944" y="4459"/>
                  </a:lnTo>
                  <a:lnTo>
                    <a:pt x="2950" y="4473"/>
                  </a:lnTo>
                  <a:lnTo>
                    <a:pt x="2953" y="4488"/>
                  </a:lnTo>
                  <a:lnTo>
                    <a:pt x="2957" y="4504"/>
                  </a:lnTo>
                  <a:lnTo>
                    <a:pt x="2962" y="4520"/>
                  </a:lnTo>
                  <a:lnTo>
                    <a:pt x="2965" y="4527"/>
                  </a:lnTo>
                  <a:lnTo>
                    <a:pt x="2969" y="4533"/>
                  </a:lnTo>
                  <a:lnTo>
                    <a:pt x="2973" y="4538"/>
                  </a:lnTo>
                  <a:lnTo>
                    <a:pt x="2978" y="4543"/>
                  </a:lnTo>
                  <a:lnTo>
                    <a:pt x="2988" y="4544"/>
                  </a:lnTo>
                  <a:lnTo>
                    <a:pt x="2997" y="4545"/>
                  </a:lnTo>
                  <a:lnTo>
                    <a:pt x="3005" y="4545"/>
                  </a:lnTo>
                  <a:lnTo>
                    <a:pt x="3015" y="4544"/>
                  </a:lnTo>
                  <a:lnTo>
                    <a:pt x="3023" y="4542"/>
                  </a:lnTo>
                  <a:lnTo>
                    <a:pt x="3032" y="4540"/>
                  </a:lnTo>
                  <a:lnTo>
                    <a:pt x="3041" y="4536"/>
                  </a:lnTo>
                  <a:lnTo>
                    <a:pt x="3049" y="4533"/>
                  </a:lnTo>
                  <a:lnTo>
                    <a:pt x="3066" y="4525"/>
                  </a:lnTo>
                  <a:lnTo>
                    <a:pt x="3083" y="4514"/>
                  </a:lnTo>
                  <a:lnTo>
                    <a:pt x="3102" y="4503"/>
                  </a:lnTo>
                  <a:lnTo>
                    <a:pt x="3120" y="4492"/>
                  </a:lnTo>
                  <a:lnTo>
                    <a:pt x="3134" y="4483"/>
                  </a:lnTo>
                  <a:lnTo>
                    <a:pt x="3149" y="4474"/>
                  </a:lnTo>
                  <a:lnTo>
                    <a:pt x="3164" y="4467"/>
                  </a:lnTo>
                  <a:lnTo>
                    <a:pt x="3179" y="4459"/>
                  </a:lnTo>
                  <a:lnTo>
                    <a:pt x="3194" y="4453"/>
                  </a:lnTo>
                  <a:lnTo>
                    <a:pt x="3210" y="4447"/>
                  </a:lnTo>
                  <a:lnTo>
                    <a:pt x="3225" y="4442"/>
                  </a:lnTo>
                  <a:lnTo>
                    <a:pt x="3241" y="4437"/>
                  </a:lnTo>
                  <a:lnTo>
                    <a:pt x="3257" y="4433"/>
                  </a:lnTo>
                  <a:lnTo>
                    <a:pt x="3274" y="4429"/>
                  </a:lnTo>
                  <a:lnTo>
                    <a:pt x="3290" y="4426"/>
                  </a:lnTo>
                  <a:lnTo>
                    <a:pt x="3306" y="4424"/>
                  </a:lnTo>
                  <a:lnTo>
                    <a:pt x="3323" y="4422"/>
                  </a:lnTo>
                  <a:lnTo>
                    <a:pt x="3339" y="4421"/>
                  </a:lnTo>
                  <a:lnTo>
                    <a:pt x="3357" y="4421"/>
                  </a:lnTo>
                  <a:lnTo>
                    <a:pt x="3374" y="4421"/>
                  </a:lnTo>
                  <a:lnTo>
                    <a:pt x="3390" y="4421"/>
                  </a:lnTo>
                  <a:lnTo>
                    <a:pt x="3407" y="4422"/>
                  </a:lnTo>
                  <a:lnTo>
                    <a:pt x="3424" y="4424"/>
                  </a:lnTo>
                  <a:lnTo>
                    <a:pt x="3440" y="4426"/>
                  </a:lnTo>
                  <a:lnTo>
                    <a:pt x="3474" y="4431"/>
                  </a:lnTo>
                  <a:lnTo>
                    <a:pt x="3508" y="4440"/>
                  </a:lnTo>
                  <a:lnTo>
                    <a:pt x="3540" y="4450"/>
                  </a:lnTo>
                  <a:lnTo>
                    <a:pt x="3572" y="4462"/>
                  </a:lnTo>
                  <a:lnTo>
                    <a:pt x="3604" y="4476"/>
                  </a:lnTo>
                  <a:lnTo>
                    <a:pt x="3635" y="4492"/>
                  </a:lnTo>
                  <a:lnTo>
                    <a:pt x="3660" y="4507"/>
                  </a:lnTo>
                  <a:lnTo>
                    <a:pt x="3684" y="4521"/>
                  </a:lnTo>
                  <a:lnTo>
                    <a:pt x="3709" y="4535"/>
                  </a:lnTo>
                  <a:lnTo>
                    <a:pt x="3735" y="4548"/>
                  </a:lnTo>
                  <a:lnTo>
                    <a:pt x="3785" y="4573"/>
                  </a:lnTo>
                  <a:lnTo>
                    <a:pt x="3835" y="4595"/>
                  </a:lnTo>
                  <a:lnTo>
                    <a:pt x="3885" y="4618"/>
                  </a:lnTo>
                  <a:lnTo>
                    <a:pt x="3934" y="4640"/>
                  </a:lnTo>
                  <a:lnTo>
                    <a:pt x="3982" y="4662"/>
                  </a:lnTo>
                  <a:lnTo>
                    <a:pt x="4028" y="4684"/>
                  </a:lnTo>
                  <a:lnTo>
                    <a:pt x="2504" y="4684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5" name="Freeform 7"/>
            <p:cNvSpPr>
              <a:spLocks/>
            </p:cNvSpPr>
            <p:nvPr/>
          </p:nvSpPr>
          <p:spPr bwMode="auto">
            <a:xfrm>
              <a:off x="3767" y="144"/>
              <a:ext cx="322" cy="185"/>
            </a:xfrm>
            <a:custGeom>
              <a:avLst/>
              <a:gdLst/>
              <a:ahLst/>
              <a:cxnLst>
                <a:cxn ang="0">
                  <a:pos x="115" y="285"/>
                </a:cxn>
                <a:cxn ang="0">
                  <a:pos x="193" y="259"/>
                </a:cxn>
                <a:cxn ang="0">
                  <a:pos x="286" y="173"/>
                </a:cxn>
                <a:cxn ang="0">
                  <a:pos x="403" y="105"/>
                </a:cxn>
                <a:cxn ang="0">
                  <a:pos x="542" y="42"/>
                </a:cxn>
                <a:cxn ang="0">
                  <a:pos x="593" y="4"/>
                </a:cxn>
                <a:cxn ang="0">
                  <a:pos x="669" y="4"/>
                </a:cxn>
                <a:cxn ang="0">
                  <a:pos x="757" y="62"/>
                </a:cxn>
                <a:cxn ang="0">
                  <a:pos x="917" y="116"/>
                </a:cxn>
                <a:cxn ang="0">
                  <a:pos x="1080" y="110"/>
                </a:cxn>
                <a:cxn ang="0">
                  <a:pos x="1185" y="86"/>
                </a:cxn>
                <a:cxn ang="0">
                  <a:pos x="1364" y="90"/>
                </a:cxn>
                <a:cxn ang="0">
                  <a:pos x="1566" y="71"/>
                </a:cxn>
                <a:cxn ang="0">
                  <a:pos x="1766" y="13"/>
                </a:cxn>
                <a:cxn ang="0">
                  <a:pos x="1862" y="19"/>
                </a:cxn>
                <a:cxn ang="0">
                  <a:pos x="1913" y="66"/>
                </a:cxn>
                <a:cxn ang="0">
                  <a:pos x="1966" y="159"/>
                </a:cxn>
                <a:cxn ang="0">
                  <a:pos x="2057" y="208"/>
                </a:cxn>
                <a:cxn ang="0">
                  <a:pos x="2217" y="335"/>
                </a:cxn>
                <a:cxn ang="0">
                  <a:pos x="2245" y="334"/>
                </a:cxn>
                <a:cxn ang="0">
                  <a:pos x="2247" y="292"/>
                </a:cxn>
                <a:cxn ang="0">
                  <a:pos x="2236" y="319"/>
                </a:cxn>
                <a:cxn ang="0">
                  <a:pos x="2159" y="325"/>
                </a:cxn>
                <a:cxn ang="0">
                  <a:pos x="2081" y="341"/>
                </a:cxn>
                <a:cxn ang="0">
                  <a:pos x="1940" y="458"/>
                </a:cxn>
                <a:cxn ang="0">
                  <a:pos x="1674" y="624"/>
                </a:cxn>
                <a:cxn ang="0">
                  <a:pos x="1604" y="675"/>
                </a:cxn>
                <a:cxn ang="0">
                  <a:pos x="1586" y="725"/>
                </a:cxn>
                <a:cxn ang="0">
                  <a:pos x="1384" y="823"/>
                </a:cxn>
                <a:cxn ang="0">
                  <a:pos x="1088" y="945"/>
                </a:cxn>
                <a:cxn ang="0">
                  <a:pos x="1006" y="999"/>
                </a:cxn>
                <a:cxn ang="0">
                  <a:pos x="940" y="1095"/>
                </a:cxn>
                <a:cxn ang="0">
                  <a:pos x="859" y="1223"/>
                </a:cxn>
                <a:cxn ang="0">
                  <a:pos x="796" y="1277"/>
                </a:cxn>
                <a:cxn ang="0">
                  <a:pos x="703" y="1295"/>
                </a:cxn>
                <a:cxn ang="0">
                  <a:pos x="607" y="1261"/>
                </a:cxn>
                <a:cxn ang="0">
                  <a:pos x="532" y="1177"/>
                </a:cxn>
                <a:cxn ang="0">
                  <a:pos x="498" y="1037"/>
                </a:cxn>
                <a:cxn ang="0">
                  <a:pos x="453" y="928"/>
                </a:cxn>
                <a:cxn ang="0">
                  <a:pos x="437" y="873"/>
                </a:cxn>
                <a:cxn ang="0">
                  <a:pos x="451" y="780"/>
                </a:cxn>
                <a:cxn ang="0">
                  <a:pos x="426" y="765"/>
                </a:cxn>
                <a:cxn ang="0">
                  <a:pos x="424" y="727"/>
                </a:cxn>
                <a:cxn ang="0">
                  <a:pos x="409" y="684"/>
                </a:cxn>
                <a:cxn ang="0">
                  <a:pos x="448" y="574"/>
                </a:cxn>
                <a:cxn ang="0">
                  <a:pos x="537" y="478"/>
                </a:cxn>
                <a:cxn ang="0">
                  <a:pos x="590" y="438"/>
                </a:cxn>
                <a:cxn ang="0">
                  <a:pos x="623" y="377"/>
                </a:cxn>
                <a:cxn ang="0">
                  <a:pos x="621" y="336"/>
                </a:cxn>
                <a:cxn ang="0">
                  <a:pos x="583" y="321"/>
                </a:cxn>
                <a:cxn ang="0">
                  <a:pos x="412" y="304"/>
                </a:cxn>
                <a:cxn ang="0">
                  <a:pos x="188" y="306"/>
                </a:cxn>
                <a:cxn ang="0">
                  <a:pos x="24" y="289"/>
                </a:cxn>
              </a:cxnLst>
              <a:rect l="0" t="0" r="r" b="b"/>
              <a:pathLst>
                <a:path w="2249" h="1295">
                  <a:moveTo>
                    <a:pt x="46" y="285"/>
                  </a:moveTo>
                  <a:lnTo>
                    <a:pt x="58" y="287"/>
                  </a:lnTo>
                  <a:lnTo>
                    <a:pt x="69" y="288"/>
                  </a:lnTo>
                  <a:lnTo>
                    <a:pt x="80" y="288"/>
                  </a:lnTo>
                  <a:lnTo>
                    <a:pt x="92" y="288"/>
                  </a:lnTo>
                  <a:lnTo>
                    <a:pt x="115" y="285"/>
                  </a:lnTo>
                  <a:lnTo>
                    <a:pt x="137" y="282"/>
                  </a:lnTo>
                  <a:lnTo>
                    <a:pt x="156" y="276"/>
                  </a:lnTo>
                  <a:lnTo>
                    <a:pt x="173" y="270"/>
                  </a:lnTo>
                  <a:lnTo>
                    <a:pt x="181" y="265"/>
                  </a:lnTo>
                  <a:lnTo>
                    <a:pt x="187" y="262"/>
                  </a:lnTo>
                  <a:lnTo>
                    <a:pt x="193" y="259"/>
                  </a:lnTo>
                  <a:lnTo>
                    <a:pt x="197" y="255"/>
                  </a:lnTo>
                  <a:lnTo>
                    <a:pt x="214" y="237"/>
                  </a:lnTo>
                  <a:lnTo>
                    <a:pt x="232" y="219"/>
                  </a:lnTo>
                  <a:lnTo>
                    <a:pt x="250" y="203"/>
                  </a:lnTo>
                  <a:lnTo>
                    <a:pt x="268" y="188"/>
                  </a:lnTo>
                  <a:lnTo>
                    <a:pt x="286" y="173"/>
                  </a:lnTo>
                  <a:lnTo>
                    <a:pt x="304" y="161"/>
                  </a:lnTo>
                  <a:lnTo>
                    <a:pt x="323" y="148"/>
                  </a:lnTo>
                  <a:lnTo>
                    <a:pt x="343" y="136"/>
                  </a:lnTo>
                  <a:lnTo>
                    <a:pt x="362" y="125"/>
                  </a:lnTo>
                  <a:lnTo>
                    <a:pt x="382" y="115"/>
                  </a:lnTo>
                  <a:lnTo>
                    <a:pt x="403" y="105"/>
                  </a:lnTo>
                  <a:lnTo>
                    <a:pt x="423" y="96"/>
                  </a:lnTo>
                  <a:lnTo>
                    <a:pt x="466" y="79"/>
                  </a:lnTo>
                  <a:lnTo>
                    <a:pt x="510" y="63"/>
                  </a:lnTo>
                  <a:lnTo>
                    <a:pt x="522" y="58"/>
                  </a:lnTo>
                  <a:lnTo>
                    <a:pt x="531" y="50"/>
                  </a:lnTo>
                  <a:lnTo>
                    <a:pt x="542" y="42"/>
                  </a:lnTo>
                  <a:lnTo>
                    <a:pt x="552" y="33"/>
                  </a:lnTo>
                  <a:lnTo>
                    <a:pt x="562" y="24"/>
                  </a:lnTo>
                  <a:lnTo>
                    <a:pt x="574" y="15"/>
                  </a:lnTo>
                  <a:lnTo>
                    <a:pt x="580" y="11"/>
                  </a:lnTo>
                  <a:lnTo>
                    <a:pt x="587" y="7"/>
                  </a:lnTo>
                  <a:lnTo>
                    <a:pt x="593" y="4"/>
                  </a:lnTo>
                  <a:lnTo>
                    <a:pt x="601" y="2"/>
                  </a:lnTo>
                  <a:lnTo>
                    <a:pt x="623" y="1"/>
                  </a:lnTo>
                  <a:lnTo>
                    <a:pt x="646" y="0"/>
                  </a:lnTo>
                  <a:lnTo>
                    <a:pt x="655" y="1"/>
                  </a:lnTo>
                  <a:lnTo>
                    <a:pt x="665" y="2"/>
                  </a:lnTo>
                  <a:lnTo>
                    <a:pt x="669" y="4"/>
                  </a:lnTo>
                  <a:lnTo>
                    <a:pt x="674" y="6"/>
                  </a:lnTo>
                  <a:lnTo>
                    <a:pt x="678" y="10"/>
                  </a:lnTo>
                  <a:lnTo>
                    <a:pt x="682" y="13"/>
                  </a:lnTo>
                  <a:lnTo>
                    <a:pt x="707" y="31"/>
                  </a:lnTo>
                  <a:lnTo>
                    <a:pt x="733" y="47"/>
                  </a:lnTo>
                  <a:lnTo>
                    <a:pt x="757" y="62"/>
                  </a:lnTo>
                  <a:lnTo>
                    <a:pt x="784" y="75"/>
                  </a:lnTo>
                  <a:lnTo>
                    <a:pt x="810" y="87"/>
                  </a:lnTo>
                  <a:lnTo>
                    <a:pt x="836" y="96"/>
                  </a:lnTo>
                  <a:lnTo>
                    <a:pt x="863" y="105"/>
                  </a:lnTo>
                  <a:lnTo>
                    <a:pt x="890" y="111"/>
                  </a:lnTo>
                  <a:lnTo>
                    <a:pt x="917" y="116"/>
                  </a:lnTo>
                  <a:lnTo>
                    <a:pt x="945" y="119"/>
                  </a:lnTo>
                  <a:lnTo>
                    <a:pt x="971" y="121"/>
                  </a:lnTo>
                  <a:lnTo>
                    <a:pt x="998" y="121"/>
                  </a:lnTo>
                  <a:lnTo>
                    <a:pt x="1026" y="119"/>
                  </a:lnTo>
                  <a:lnTo>
                    <a:pt x="1053" y="116"/>
                  </a:lnTo>
                  <a:lnTo>
                    <a:pt x="1080" y="110"/>
                  </a:lnTo>
                  <a:lnTo>
                    <a:pt x="1106" y="104"/>
                  </a:lnTo>
                  <a:lnTo>
                    <a:pt x="1119" y="100"/>
                  </a:lnTo>
                  <a:lnTo>
                    <a:pt x="1132" y="95"/>
                  </a:lnTo>
                  <a:lnTo>
                    <a:pt x="1146" y="92"/>
                  </a:lnTo>
                  <a:lnTo>
                    <a:pt x="1159" y="89"/>
                  </a:lnTo>
                  <a:lnTo>
                    <a:pt x="1185" y="86"/>
                  </a:lnTo>
                  <a:lnTo>
                    <a:pt x="1210" y="83"/>
                  </a:lnTo>
                  <a:lnTo>
                    <a:pt x="1236" y="82"/>
                  </a:lnTo>
                  <a:lnTo>
                    <a:pt x="1262" y="82"/>
                  </a:lnTo>
                  <a:lnTo>
                    <a:pt x="1287" y="85"/>
                  </a:lnTo>
                  <a:lnTo>
                    <a:pt x="1313" y="86"/>
                  </a:lnTo>
                  <a:lnTo>
                    <a:pt x="1364" y="90"/>
                  </a:lnTo>
                  <a:lnTo>
                    <a:pt x="1416" y="92"/>
                  </a:lnTo>
                  <a:lnTo>
                    <a:pt x="1442" y="92"/>
                  </a:lnTo>
                  <a:lnTo>
                    <a:pt x="1467" y="91"/>
                  </a:lnTo>
                  <a:lnTo>
                    <a:pt x="1494" y="88"/>
                  </a:lnTo>
                  <a:lnTo>
                    <a:pt x="1520" y="83"/>
                  </a:lnTo>
                  <a:lnTo>
                    <a:pt x="1566" y="71"/>
                  </a:lnTo>
                  <a:lnTo>
                    <a:pt x="1611" y="56"/>
                  </a:lnTo>
                  <a:lnTo>
                    <a:pt x="1656" y="41"/>
                  </a:lnTo>
                  <a:lnTo>
                    <a:pt x="1701" y="27"/>
                  </a:lnTo>
                  <a:lnTo>
                    <a:pt x="1722" y="20"/>
                  </a:lnTo>
                  <a:lnTo>
                    <a:pt x="1745" y="16"/>
                  </a:lnTo>
                  <a:lnTo>
                    <a:pt x="1766" y="13"/>
                  </a:lnTo>
                  <a:lnTo>
                    <a:pt x="1789" y="11"/>
                  </a:lnTo>
                  <a:lnTo>
                    <a:pt x="1810" y="11"/>
                  </a:lnTo>
                  <a:lnTo>
                    <a:pt x="1831" y="13"/>
                  </a:lnTo>
                  <a:lnTo>
                    <a:pt x="1842" y="14"/>
                  </a:lnTo>
                  <a:lnTo>
                    <a:pt x="1853" y="16"/>
                  </a:lnTo>
                  <a:lnTo>
                    <a:pt x="1862" y="19"/>
                  </a:lnTo>
                  <a:lnTo>
                    <a:pt x="1873" y="22"/>
                  </a:lnTo>
                  <a:lnTo>
                    <a:pt x="1881" y="26"/>
                  </a:lnTo>
                  <a:lnTo>
                    <a:pt x="1887" y="31"/>
                  </a:lnTo>
                  <a:lnTo>
                    <a:pt x="1895" y="37"/>
                  </a:lnTo>
                  <a:lnTo>
                    <a:pt x="1900" y="46"/>
                  </a:lnTo>
                  <a:lnTo>
                    <a:pt x="1913" y="66"/>
                  </a:lnTo>
                  <a:lnTo>
                    <a:pt x="1924" y="90"/>
                  </a:lnTo>
                  <a:lnTo>
                    <a:pt x="1935" y="113"/>
                  </a:lnTo>
                  <a:lnTo>
                    <a:pt x="1947" y="135"/>
                  </a:lnTo>
                  <a:lnTo>
                    <a:pt x="1953" y="145"/>
                  </a:lnTo>
                  <a:lnTo>
                    <a:pt x="1960" y="153"/>
                  </a:lnTo>
                  <a:lnTo>
                    <a:pt x="1966" y="159"/>
                  </a:lnTo>
                  <a:lnTo>
                    <a:pt x="1974" y="164"/>
                  </a:lnTo>
                  <a:lnTo>
                    <a:pt x="1989" y="169"/>
                  </a:lnTo>
                  <a:lnTo>
                    <a:pt x="2003" y="176"/>
                  </a:lnTo>
                  <a:lnTo>
                    <a:pt x="2017" y="183"/>
                  </a:lnTo>
                  <a:lnTo>
                    <a:pt x="2031" y="191"/>
                  </a:lnTo>
                  <a:lnTo>
                    <a:pt x="2057" y="208"/>
                  </a:lnTo>
                  <a:lnTo>
                    <a:pt x="2083" y="227"/>
                  </a:lnTo>
                  <a:lnTo>
                    <a:pt x="2132" y="267"/>
                  </a:lnTo>
                  <a:lnTo>
                    <a:pt x="2175" y="304"/>
                  </a:lnTo>
                  <a:lnTo>
                    <a:pt x="2193" y="319"/>
                  </a:lnTo>
                  <a:lnTo>
                    <a:pt x="2209" y="331"/>
                  </a:lnTo>
                  <a:lnTo>
                    <a:pt x="2217" y="335"/>
                  </a:lnTo>
                  <a:lnTo>
                    <a:pt x="2223" y="338"/>
                  </a:lnTo>
                  <a:lnTo>
                    <a:pt x="2229" y="340"/>
                  </a:lnTo>
                  <a:lnTo>
                    <a:pt x="2234" y="341"/>
                  </a:lnTo>
                  <a:lnTo>
                    <a:pt x="2238" y="340"/>
                  </a:lnTo>
                  <a:lnTo>
                    <a:pt x="2242" y="338"/>
                  </a:lnTo>
                  <a:lnTo>
                    <a:pt x="2245" y="334"/>
                  </a:lnTo>
                  <a:lnTo>
                    <a:pt x="2247" y="329"/>
                  </a:lnTo>
                  <a:lnTo>
                    <a:pt x="2248" y="321"/>
                  </a:lnTo>
                  <a:lnTo>
                    <a:pt x="2249" y="310"/>
                  </a:lnTo>
                  <a:lnTo>
                    <a:pt x="2248" y="299"/>
                  </a:lnTo>
                  <a:lnTo>
                    <a:pt x="2247" y="285"/>
                  </a:lnTo>
                  <a:lnTo>
                    <a:pt x="2247" y="292"/>
                  </a:lnTo>
                  <a:lnTo>
                    <a:pt x="2247" y="299"/>
                  </a:lnTo>
                  <a:lnTo>
                    <a:pt x="2246" y="304"/>
                  </a:lnTo>
                  <a:lnTo>
                    <a:pt x="2245" y="308"/>
                  </a:lnTo>
                  <a:lnTo>
                    <a:pt x="2243" y="313"/>
                  </a:lnTo>
                  <a:lnTo>
                    <a:pt x="2239" y="317"/>
                  </a:lnTo>
                  <a:lnTo>
                    <a:pt x="2236" y="319"/>
                  </a:lnTo>
                  <a:lnTo>
                    <a:pt x="2233" y="321"/>
                  </a:lnTo>
                  <a:lnTo>
                    <a:pt x="2223" y="324"/>
                  </a:lnTo>
                  <a:lnTo>
                    <a:pt x="2213" y="326"/>
                  </a:lnTo>
                  <a:lnTo>
                    <a:pt x="2201" y="326"/>
                  </a:lnTo>
                  <a:lnTo>
                    <a:pt x="2187" y="326"/>
                  </a:lnTo>
                  <a:lnTo>
                    <a:pt x="2159" y="325"/>
                  </a:lnTo>
                  <a:lnTo>
                    <a:pt x="2129" y="326"/>
                  </a:lnTo>
                  <a:lnTo>
                    <a:pt x="2114" y="329"/>
                  </a:lnTo>
                  <a:lnTo>
                    <a:pt x="2100" y="332"/>
                  </a:lnTo>
                  <a:lnTo>
                    <a:pt x="2094" y="334"/>
                  </a:lnTo>
                  <a:lnTo>
                    <a:pt x="2087" y="337"/>
                  </a:lnTo>
                  <a:lnTo>
                    <a:pt x="2081" y="341"/>
                  </a:lnTo>
                  <a:lnTo>
                    <a:pt x="2076" y="346"/>
                  </a:lnTo>
                  <a:lnTo>
                    <a:pt x="2049" y="369"/>
                  </a:lnTo>
                  <a:lnTo>
                    <a:pt x="2022" y="393"/>
                  </a:lnTo>
                  <a:lnTo>
                    <a:pt x="1994" y="415"/>
                  </a:lnTo>
                  <a:lnTo>
                    <a:pt x="1967" y="437"/>
                  </a:lnTo>
                  <a:lnTo>
                    <a:pt x="1940" y="458"/>
                  </a:lnTo>
                  <a:lnTo>
                    <a:pt x="1912" y="478"/>
                  </a:lnTo>
                  <a:lnTo>
                    <a:pt x="1883" y="498"/>
                  </a:lnTo>
                  <a:lnTo>
                    <a:pt x="1854" y="517"/>
                  </a:lnTo>
                  <a:lnTo>
                    <a:pt x="1796" y="554"/>
                  </a:lnTo>
                  <a:lnTo>
                    <a:pt x="1736" y="590"/>
                  </a:lnTo>
                  <a:lnTo>
                    <a:pt x="1674" y="624"/>
                  </a:lnTo>
                  <a:lnTo>
                    <a:pt x="1611" y="658"/>
                  </a:lnTo>
                  <a:lnTo>
                    <a:pt x="1609" y="659"/>
                  </a:lnTo>
                  <a:lnTo>
                    <a:pt x="1608" y="660"/>
                  </a:lnTo>
                  <a:lnTo>
                    <a:pt x="1606" y="664"/>
                  </a:lnTo>
                  <a:lnTo>
                    <a:pt x="1606" y="667"/>
                  </a:lnTo>
                  <a:lnTo>
                    <a:pt x="1604" y="675"/>
                  </a:lnTo>
                  <a:lnTo>
                    <a:pt x="1603" y="686"/>
                  </a:lnTo>
                  <a:lnTo>
                    <a:pt x="1601" y="698"/>
                  </a:lnTo>
                  <a:lnTo>
                    <a:pt x="1597" y="710"/>
                  </a:lnTo>
                  <a:lnTo>
                    <a:pt x="1594" y="715"/>
                  </a:lnTo>
                  <a:lnTo>
                    <a:pt x="1590" y="720"/>
                  </a:lnTo>
                  <a:lnTo>
                    <a:pt x="1586" y="725"/>
                  </a:lnTo>
                  <a:lnTo>
                    <a:pt x="1581" y="729"/>
                  </a:lnTo>
                  <a:lnTo>
                    <a:pt x="1549" y="747"/>
                  </a:lnTo>
                  <a:lnTo>
                    <a:pt x="1515" y="764"/>
                  </a:lnTo>
                  <a:lnTo>
                    <a:pt x="1483" y="780"/>
                  </a:lnTo>
                  <a:lnTo>
                    <a:pt x="1450" y="795"/>
                  </a:lnTo>
                  <a:lnTo>
                    <a:pt x="1384" y="823"/>
                  </a:lnTo>
                  <a:lnTo>
                    <a:pt x="1318" y="849"/>
                  </a:lnTo>
                  <a:lnTo>
                    <a:pt x="1252" y="875"/>
                  </a:lnTo>
                  <a:lnTo>
                    <a:pt x="1186" y="901"/>
                  </a:lnTo>
                  <a:lnTo>
                    <a:pt x="1153" y="915"/>
                  </a:lnTo>
                  <a:lnTo>
                    <a:pt x="1120" y="929"/>
                  </a:lnTo>
                  <a:lnTo>
                    <a:pt x="1088" y="945"/>
                  </a:lnTo>
                  <a:lnTo>
                    <a:pt x="1056" y="961"/>
                  </a:lnTo>
                  <a:lnTo>
                    <a:pt x="1044" y="968"/>
                  </a:lnTo>
                  <a:lnTo>
                    <a:pt x="1034" y="974"/>
                  </a:lnTo>
                  <a:lnTo>
                    <a:pt x="1024" y="982"/>
                  </a:lnTo>
                  <a:lnTo>
                    <a:pt x="1015" y="989"/>
                  </a:lnTo>
                  <a:lnTo>
                    <a:pt x="1006" y="999"/>
                  </a:lnTo>
                  <a:lnTo>
                    <a:pt x="997" y="1007"/>
                  </a:lnTo>
                  <a:lnTo>
                    <a:pt x="990" y="1017"/>
                  </a:lnTo>
                  <a:lnTo>
                    <a:pt x="982" y="1028"/>
                  </a:lnTo>
                  <a:lnTo>
                    <a:pt x="967" y="1049"/>
                  </a:lnTo>
                  <a:lnTo>
                    <a:pt x="953" y="1071"/>
                  </a:lnTo>
                  <a:lnTo>
                    <a:pt x="940" y="1095"/>
                  </a:lnTo>
                  <a:lnTo>
                    <a:pt x="926" y="1119"/>
                  </a:lnTo>
                  <a:lnTo>
                    <a:pt x="914" y="1143"/>
                  </a:lnTo>
                  <a:lnTo>
                    <a:pt x="900" y="1167"/>
                  </a:lnTo>
                  <a:lnTo>
                    <a:pt x="885" y="1190"/>
                  </a:lnTo>
                  <a:lnTo>
                    <a:pt x="869" y="1213"/>
                  </a:lnTo>
                  <a:lnTo>
                    <a:pt x="859" y="1223"/>
                  </a:lnTo>
                  <a:lnTo>
                    <a:pt x="850" y="1233"/>
                  </a:lnTo>
                  <a:lnTo>
                    <a:pt x="841" y="1243"/>
                  </a:lnTo>
                  <a:lnTo>
                    <a:pt x="830" y="1252"/>
                  </a:lnTo>
                  <a:lnTo>
                    <a:pt x="819" y="1261"/>
                  </a:lnTo>
                  <a:lnTo>
                    <a:pt x="808" y="1270"/>
                  </a:lnTo>
                  <a:lnTo>
                    <a:pt x="796" y="1277"/>
                  </a:lnTo>
                  <a:lnTo>
                    <a:pt x="783" y="1284"/>
                  </a:lnTo>
                  <a:lnTo>
                    <a:pt x="768" y="1289"/>
                  </a:lnTo>
                  <a:lnTo>
                    <a:pt x="752" y="1293"/>
                  </a:lnTo>
                  <a:lnTo>
                    <a:pt x="736" y="1295"/>
                  </a:lnTo>
                  <a:lnTo>
                    <a:pt x="720" y="1295"/>
                  </a:lnTo>
                  <a:lnTo>
                    <a:pt x="703" y="1295"/>
                  </a:lnTo>
                  <a:lnTo>
                    <a:pt x="687" y="1293"/>
                  </a:lnTo>
                  <a:lnTo>
                    <a:pt x="670" y="1289"/>
                  </a:lnTo>
                  <a:lnTo>
                    <a:pt x="654" y="1284"/>
                  </a:lnTo>
                  <a:lnTo>
                    <a:pt x="638" y="1278"/>
                  </a:lnTo>
                  <a:lnTo>
                    <a:pt x="622" y="1270"/>
                  </a:lnTo>
                  <a:lnTo>
                    <a:pt x="607" y="1261"/>
                  </a:lnTo>
                  <a:lnTo>
                    <a:pt x="592" y="1250"/>
                  </a:lnTo>
                  <a:lnTo>
                    <a:pt x="578" y="1238"/>
                  </a:lnTo>
                  <a:lnTo>
                    <a:pt x="565" y="1225"/>
                  </a:lnTo>
                  <a:lnTo>
                    <a:pt x="553" y="1210"/>
                  </a:lnTo>
                  <a:lnTo>
                    <a:pt x="541" y="1194"/>
                  </a:lnTo>
                  <a:lnTo>
                    <a:pt x="532" y="1177"/>
                  </a:lnTo>
                  <a:lnTo>
                    <a:pt x="525" y="1161"/>
                  </a:lnTo>
                  <a:lnTo>
                    <a:pt x="519" y="1145"/>
                  </a:lnTo>
                  <a:lnTo>
                    <a:pt x="515" y="1128"/>
                  </a:lnTo>
                  <a:lnTo>
                    <a:pt x="508" y="1092"/>
                  </a:lnTo>
                  <a:lnTo>
                    <a:pt x="501" y="1055"/>
                  </a:lnTo>
                  <a:lnTo>
                    <a:pt x="498" y="1037"/>
                  </a:lnTo>
                  <a:lnTo>
                    <a:pt x="494" y="1019"/>
                  </a:lnTo>
                  <a:lnTo>
                    <a:pt x="488" y="1000"/>
                  </a:lnTo>
                  <a:lnTo>
                    <a:pt x="482" y="982"/>
                  </a:lnTo>
                  <a:lnTo>
                    <a:pt x="474" y="963"/>
                  </a:lnTo>
                  <a:lnTo>
                    <a:pt x="465" y="945"/>
                  </a:lnTo>
                  <a:lnTo>
                    <a:pt x="453" y="928"/>
                  </a:lnTo>
                  <a:lnTo>
                    <a:pt x="440" y="911"/>
                  </a:lnTo>
                  <a:lnTo>
                    <a:pt x="437" y="907"/>
                  </a:lnTo>
                  <a:lnTo>
                    <a:pt x="435" y="901"/>
                  </a:lnTo>
                  <a:lnTo>
                    <a:pt x="434" y="895"/>
                  </a:lnTo>
                  <a:lnTo>
                    <a:pt x="434" y="888"/>
                  </a:lnTo>
                  <a:lnTo>
                    <a:pt x="437" y="873"/>
                  </a:lnTo>
                  <a:lnTo>
                    <a:pt x="441" y="855"/>
                  </a:lnTo>
                  <a:lnTo>
                    <a:pt x="446" y="835"/>
                  </a:lnTo>
                  <a:lnTo>
                    <a:pt x="450" y="815"/>
                  </a:lnTo>
                  <a:lnTo>
                    <a:pt x="451" y="803"/>
                  </a:lnTo>
                  <a:lnTo>
                    <a:pt x="451" y="792"/>
                  </a:lnTo>
                  <a:lnTo>
                    <a:pt x="451" y="780"/>
                  </a:lnTo>
                  <a:lnTo>
                    <a:pt x="450" y="770"/>
                  </a:lnTo>
                  <a:lnTo>
                    <a:pt x="441" y="772"/>
                  </a:lnTo>
                  <a:lnTo>
                    <a:pt x="435" y="773"/>
                  </a:lnTo>
                  <a:lnTo>
                    <a:pt x="431" y="772"/>
                  </a:lnTo>
                  <a:lnTo>
                    <a:pt x="427" y="769"/>
                  </a:lnTo>
                  <a:lnTo>
                    <a:pt x="426" y="765"/>
                  </a:lnTo>
                  <a:lnTo>
                    <a:pt x="425" y="760"/>
                  </a:lnTo>
                  <a:lnTo>
                    <a:pt x="425" y="755"/>
                  </a:lnTo>
                  <a:lnTo>
                    <a:pt x="426" y="749"/>
                  </a:lnTo>
                  <a:lnTo>
                    <a:pt x="426" y="739"/>
                  </a:lnTo>
                  <a:lnTo>
                    <a:pt x="425" y="730"/>
                  </a:lnTo>
                  <a:lnTo>
                    <a:pt x="424" y="727"/>
                  </a:lnTo>
                  <a:lnTo>
                    <a:pt x="421" y="726"/>
                  </a:lnTo>
                  <a:lnTo>
                    <a:pt x="416" y="727"/>
                  </a:lnTo>
                  <a:lnTo>
                    <a:pt x="409" y="729"/>
                  </a:lnTo>
                  <a:lnTo>
                    <a:pt x="408" y="715"/>
                  </a:lnTo>
                  <a:lnTo>
                    <a:pt x="408" y="700"/>
                  </a:lnTo>
                  <a:lnTo>
                    <a:pt x="409" y="684"/>
                  </a:lnTo>
                  <a:lnTo>
                    <a:pt x="412" y="667"/>
                  </a:lnTo>
                  <a:lnTo>
                    <a:pt x="416" y="649"/>
                  </a:lnTo>
                  <a:lnTo>
                    <a:pt x="421" y="630"/>
                  </a:lnTo>
                  <a:lnTo>
                    <a:pt x="428" y="612"/>
                  </a:lnTo>
                  <a:lnTo>
                    <a:pt x="437" y="593"/>
                  </a:lnTo>
                  <a:lnTo>
                    <a:pt x="448" y="574"/>
                  </a:lnTo>
                  <a:lnTo>
                    <a:pt x="459" y="556"/>
                  </a:lnTo>
                  <a:lnTo>
                    <a:pt x="473" y="537"/>
                  </a:lnTo>
                  <a:lnTo>
                    <a:pt x="488" y="519"/>
                  </a:lnTo>
                  <a:lnTo>
                    <a:pt x="507" y="502"/>
                  </a:lnTo>
                  <a:lnTo>
                    <a:pt x="526" y="486"/>
                  </a:lnTo>
                  <a:lnTo>
                    <a:pt x="537" y="478"/>
                  </a:lnTo>
                  <a:lnTo>
                    <a:pt x="547" y="471"/>
                  </a:lnTo>
                  <a:lnTo>
                    <a:pt x="559" y="463"/>
                  </a:lnTo>
                  <a:lnTo>
                    <a:pt x="571" y="457"/>
                  </a:lnTo>
                  <a:lnTo>
                    <a:pt x="577" y="452"/>
                  </a:lnTo>
                  <a:lnTo>
                    <a:pt x="584" y="445"/>
                  </a:lnTo>
                  <a:lnTo>
                    <a:pt x="590" y="438"/>
                  </a:lnTo>
                  <a:lnTo>
                    <a:pt x="597" y="429"/>
                  </a:lnTo>
                  <a:lnTo>
                    <a:pt x="604" y="420"/>
                  </a:lnTo>
                  <a:lnTo>
                    <a:pt x="609" y="409"/>
                  </a:lnTo>
                  <a:lnTo>
                    <a:pt x="616" y="398"/>
                  </a:lnTo>
                  <a:lnTo>
                    <a:pt x="620" y="387"/>
                  </a:lnTo>
                  <a:lnTo>
                    <a:pt x="623" y="377"/>
                  </a:lnTo>
                  <a:lnTo>
                    <a:pt x="627" y="366"/>
                  </a:lnTo>
                  <a:lnTo>
                    <a:pt x="628" y="356"/>
                  </a:lnTo>
                  <a:lnTo>
                    <a:pt x="627" y="348"/>
                  </a:lnTo>
                  <a:lnTo>
                    <a:pt x="625" y="344"/>
                  </a:lnTo>
                  <a:lnTo>
                    <a:pt x="623" y="339"/>
                  </a:lnTo>
                  <a:lnTo>
                    <a:pt x="621" y="336"/>
                  </a:lnTo>
                  <a:lnTo>
                    <a:pt x="619" y="333"/>
                  </a:lnTo>
                  <a:lnTo>
                    <a:pt x="615" y="331"/>
                  </a:lnTo>
                  <a:lnTo>
                    <a:pt x="612" y="329"/>
                  </a:lnTo>
                  <a:lnTo>
                    <a:pt x="606" y="326"/>
                  </a:lnTo>
                  <a:lnTo>
                    <a:pt x="601" y="325"/>
                  </a:lnTo>
                  <a:lnTo>
                    <a:pt x="583" y="321"/>
                  </a:lnTo>
                  <a:lnTo>
                    <a:pt x="563" y="317"/>
                  </a:lnTo>
                  <a:lnTo>
                    <a:pt x="544" y="314"/>
                  </a:lnTo>
                  <a:lnTo>
                    <a:pt x="526" y="311"/>
                  </a:lnTo>
                  <a:lnTo>
                    <a:pt x="487" y="307"/>
                  </a:lnTo>
                  <a:lnTo>
                    <a:pt x="450" y="305"/>
                  </a:lnTo>
                  <a:lnTo>
                    <a:pt x="412" y="304"/>
                  </a:lnTo>
                  <a:lnTo>
                    <a:pt x="375" y="304"/>
                  </a:lnTo>
                  <a:lnTo>
                    <a:pt x="337" y="304"/>
                  </a:lnTo>
                  <a:lnTo>
                    <a:pt x="300" y="305"/>
                  </a:lnTo>
                  <a:lnTo>
                    <a:pt x="262" y="306"/>
                  </a:lnTo>
                  <a:lnTo>
                    <a:pt x="225" y="307"/>
                  </a:lnTo>
                  <a:lnTo>
                    <a:pt x="188" y="306"/>
                  </a:lnTo>
                  <a:lnTo>
                    <a:pt x="151" y="305"/>
                  </a:lnTo>
                  <a:lnTo>
                    <a:pt x="115" y="303"/>
                  </a:lnTo>
                  <a:lnTo>
                    <a:pt x="78" y="300"/>
                  </a:lnTo>
                  <a:lnTo>
                    <a:pt x="60" y="297"/>
                  </a:lnTo>
                  <a:lnTo>
                    <a:pt x="42" y="293"/>
                  </a:lnTo>
                  <a:lnTo>
                    <a:pt x="24" y="289"/>
                  </a:lnTo>
                  <a:lnTo>
                    <a:pt x="5" y="285"/>
                  </a:lnTo>
                  <a:lnTo>
                    <a:pt x="0" y="285"/>
                  </a:lnTo>
                  <a:lnTo>
                    <a:pt x="11" y="285"/>
                  </a:lnTo>
                  <a:lnTo>
                    <a:pt x="28" y="285"/>
                  </a:lnTo>
                  <a:lnTo>
                    <a:pt x="46" y="28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6" name="Freeform 8"/>
            <p:cNvSpPr>
              <a:spLocks/>
            </p:cNvSpPr>
            <p:nvPr/>
          </p:nvSpPr>
          <p:spPr bwMode="auto">
            <a:xfrm>
              <a:off x="4020" y="272"/>
              <a:ext cx="32" cy="22"/>
            </a:xfrm>
            <a:custGeom>
              <a:avLst/>
              <a:gdLst/>
              <a:ahLst/>
              <a:cxnLst>
                <a:cxn ang="0">
                  <a:pos x="175" y="2"/>
                </a:cxn>
                <a:cxn ang="0">
                  <a:pos x="143" y="1"/>
                </a:cxn>
                <a:cxn ang="0">
                  <a:pos x="111" y="0"/>
                </a:cxn>
                <a:cxn ang="0">
                  <a:pos x="95" y="1"/>
                </a:cxn>
                <a:cxn ang="0">
                  <a:pos x="80" y="2"/>
                </a:cxn>
                <a:cxn ang="0">
                  <a:pos x="73" y="4"/>
                </a:cxn>
                <a:cxn ang="0">
                  <a:pos x="66" y="6"/>
                </a:cxn>
                <a:cxn ang="0">
                  <a:pos x="59" y="10"/>
                </a:cxn>
                <a:cxn ang="0">
                  <a:pos x="54" y="13"/>
                </a:cxn>
                <a:cxn ang="0">
                  <a:pos x="45" y="18"/>
                </a:cxn>
                <a:cxn ang="0">
                  <a:pos x="37" y="25"/>
                </a:cxn>
                <a:cxn ang="0">
                  <a:pos x="29" y="32"/>
                </a:cxn>
                <a:cxn ang="0">
                  <a:pos x="23" y="39"/>
                </a:cxn>
                <a:cxn ang="0">
                  <a:pos x="17" y="47"/>
                </a:cxn>
                <a:cxn ang="0">
                  <a:pos x="13" y="55"/>
                </a:cxn>
                <a:cxn ang="0">
                  <a:pos x="9" y="63"/>
                </a:cxn>
                <a:cxn ang="0">
                  <a:pos x="6" y="72"/>
                </a:cxn>
                <a:cxn ang="0">
                  <a:pos x="3" y="81"/>
                </a:cxn>
                <a:cxn ang="0">
                  <a:pos x="1" y="91"/>
                </a:cxn>
                <a:cxn ang="0">
                  <a:pos x="0" y="101"/>
                </a:cxn>
                <a:cxn ang="0">
                  <a:pos x="0" y="110"/>
                </a:cxn>
                <a:cxn ang="0">
                  <a:pos x="0" y="132"/>
                </a:cxn>
                <a:cxn ang="0">
                  <a:pos x="3" y="154"/>
                </a:cxn>
                <a:cxn ang="0">
                  <a:pos x="26" y="146"/>
                </a:cxn>
                <a:cxn ang="0">
                  <a:pos x="45" y="140"/>
                </a:cxn>
                <a:cxn ang="0">
                  <a:pos x="62" y="136"/>
                </a:cxn>
                <a:cxn ang="0">
                  <a:pos x="76" y="133"/>
                </a:cxn>
                <a:cxn ang="0">
                  <a:pos x="99" y="131"/>
                </a:cxn>
                <a:cxn ang="0">
                  <a:pos x="117" y="130"/>
                </a:cxn>
                <a:cxn ang="0">
                  <a:pos x="126" y="130"/>
                </a:cxn>
                <a:cxn ang="0">
                  <a:pos x="134" y="127"/>
                </a:cxn>
                <a:cxn ang="0">
                  <a:pos x="144" y="125"/>
                </a:cxn>
                <a:cxn ang="0">
                  <a:pos x="153" y="121"/>
                </a:cxn>
                <a:cxn ang="0">
                  <a:pos x="165" y="116"/>
                </a:cxn>
                <a:cxn ang="0">
                  <a:pos x="180" y="107"/>
                </a:cxn>
                <a:cxn ang="0">
                  <a:pos x="196" y="96"/>
                </a:cxn>
                <a:cxn ang="0">
                  <a:pos x="216" y="84"/>
                </a:cxn>
                <a:cxn ang="0">
                  <a:pos x="219" y="78"/>
                </a:cxn>
                <a:cxn ang="0">
                  <a:pos x="221" y="73"/>
                </a:cxn>
                <a:cxn ang="0">
                  <a:pos x="222" y="65"/>
                </a:cxn>
                <a:cxn ang="0">
                  <a:pos x="223" y="57"/>
                </a:cxn>
                <a:cxn ang="0">
                  <a:pos x="222" y="48"/>
                </a:cxn>
                <a:cxn ang="0">
                  <a:pos x="221" y="40"/>
                </a:cxn>
                <a:cxn ang="0">
                  <a:pos x="219" y="31"/>
                </a:cxn>
                <a:cxn ang="0">
                  <a:pos x="216" y="23"/>
                </a:cxn>
                <a:cxn ang="0">
                  <a:pos x="214" y="21"/>
                </a:cxn>
                <a:cxn ang="0">
                  <a:pos x="213" y="21"/>
                </a:cxn>
                <a:cxn ang="0">
                  <a:pos x="210" y="21"/>
                </a:cxn>
                <a:cxn ang="0">
                  <a:pos x="208" y="23"/>
                </a:cxn>
                <a:cxn ang="0">
                  <a:pos x="199" y="26"/>
                </a:cxn>
                <a:cxn ang="0">
                  <a:pos x="191" y="28"/>
                </a:cxn>
                <a:cxn ang="0">
                  <a:pos x="187" y="29"/>
                </a:cxn>
                <a:cxn ang="0">
                  <a:pos x="183" y="29"/>
                </a:cxn>
                <a:cxn ang="0">
                  <a:pos x="180" y="28"/>
                </a:cxn>
                <a:cxn ang="0">
                  <a:pos x="177" y="26"/>
                </a:cxn>
                <a:cxn ang="0">
                  <a:pos x="175" y="23"/>
                </a:cxn>
                <a:cxn ang="0">
                  <a:pos x="174" y="17"/>
                </a:cxn>
                <a:cxn ang="0">
                  <a:pos x="174" y="11"/>
                </a:cxn>
                <a:cxn ang="0">
                  <a:pos x="175" y="2"/>
                </a:cxn>
              </a:cxnLst>
              <a:rect l="0" t="0" r="r" b="b"/>
              <a:pathLst>
                <a:path w="223" h="154">
                  <a:moveTo>
                    <a:pt x="175" y="2"/>
                  </a:moveTo>
                  <a:lnTo>
                    <a:pt x="143" y="1"/>
                  </a:lnTo>
                  <a:lnTo>
                    <a:pt x="111" y="0"/>
                  </a:lnTo>
                  <a:lnTo>
                    <a:pt x="95" y="1"/>
                  </a:lnTo>
                  <a:lnTo>
                    <a:pt x="80" y="2"/>
                  </a:lnTo>
                  <a:lnTo>
                    <a:pt x="73" y="4"/>
                  </a:lnTo>
                  <a:lnTo>
                    <a:pt x="66" y="6"/>
                  </a:lnTo>
                  <a:lnTo>
                    <a:pt x="59" y="10"/>
                  </a:lnTo>
                  <a:lnTo>
                    <a:pt x="54" y="13"/>
                  </a:lnTo>
                  <a:lnTo>
                    <a:pt x="45" y="18"/>
                  </a:lnTo>
                  <a:lnTo>
                    <a:pt x="37" y="25"/>
                  </a:lnTo>
                  <a:lnTo>
                    <a:pt x="29" y="32"/>
                  </a:lnTo>
                  <a:lnTo>
                    <a:pt x="23" y="39"/>
                  </a:lnTo>
                  <a:lnTo>
                    <a:pt x="17" y="47"/>
                  </a:lnTo>
                  <a:lnTo>
                    <a:pt x="13" y="55"/>
                  </a:lnTo>
                  <a:lnTo>
                    <a:pt x="9" y="63"/>
                  </a:lnTo>
                  <a:lnTo>
                    <a:pt x="6" y="72"/>
                  </a:lnTo>
                  <a:lnTo>
                    <a:pt x="3" y="81"/>
                  </a:lnTo>
                  <a:lnTo>
                    <a:pt x="1" y="91"/>
                  </a:lnTo>
                  <a:lnTo>
                    <a:pt x="0" y="101"/>
                  </a:lnTo>
                  <a:lnTo>
                    <a:pt x="0" y="110"/>
                  </a:lnTo>
                  <a:lnTo>
                    <a:pt x="0" y="132"/>
                  </a:lnTo>
                  <a:lnTo>
                    <a:pt x="3" y="154"/>
                  </a:lnTo>
                  <a:lnTo>
                    <a:pt x="26" y="146"/>
                  </a:lnTo>
                  <a:lnTo>
                    <a:pt x="45" y="140"/>
                  </a:lnTo>
                  <a:lnTo>
                    <a:pt x="62" y="136"/>
                  </a:lnTo>
                  <a:lnTo>
                    <a:pt x="76" y="133"/>
                  </a:lnTo>
                  <a:lnTo>
                    <a:pt x="99" y="131"/>
                  </a:lnTo>
                  <a:lnTo>
                    <a:pt x="117" y="130"/>
                  </a:lnTo>
                  <a:lnTo>
                    <a:pt x="126" y="130"/>
                  </a:lnTo>
                  <a:lnTo>
                    <a:pt x="134" y="127"/>
                  </a:lnTo>
                  <a:lnTo>
                    <a:pt x="144" y="125"/>
                  </a:lnTo>
                  <a:lnTo>
                    <a:pt x="153" y="121"/>
                  </a:lnTo>
                  <a:lnTo>
                    <a:pt x="165" y="116"/>
                  </a:lnTo>
                  <a:lnTo>
                    <a:pt x="180" y="107"/>
                  </a:lnTo>
                  <a:lnTo>
                    <a:pt x="196" y="96"/>
                  </a:lnTo>
                  <a:lnTo>
                    <a:pt x="216" y="84"/>
                  </a:lnTo>
                  <a:lnTo>
                    <a:pt x="219" y="78"/>
                  </a:lnTo>
                  <a:lnTo>
                    <a:pt x="221" y="73"/>
                  </a:lnTo>
                  <a:lnTo>
                    <a:pt x="222" y="65"/>
                  </a:lnTo>
                  <a:lnTo>
                    <a:pt x="223" y="57"/>
                  </a:lnTo>
                  <a:lnTo>
                    <a:pt x="222" y="48"/>
                  </a:lnTo>
                  <a:lnTo>
                    <a:pt x="221" y="40"/>
                  </a:lnTo>
                  <a:lnTo>
                    <a:pt x="219" y="31"/>
                  </a:lnTo>
                  <a:lnTo>
                    <a:pt x="216" y="23"/>
                  </a:lnTo>
                  <a:lnTo>
                    <a:pt x="214" y="21"/>
                  </a:lnTo>
                  <a:lnTo>
                    <a:pt x="213" y="21"/>
                  </a:lnTo>
                  <a:lnTo>
                    <a:pt x="210" y="21"/>
                  </a:lnTo>
                  <a:lnTo>
                    <a:pt x="208" y="23"/>
                  </a:lnTo>
                  <a:lnTo>
                    <a:pt x="199" y="26"/>
                  </a:lnTo>
                  <a:lnTo>
                    <a:pt x="191" y="28"/>
                  </a:lnTo>
                  <a:lnTo>
                    <a:pt x="187" y="29"/>
                  </a:lnTo>
                  <a:lnTo>
                    <a:pt x="183" y="29"/>
                  </a:lnTo>
                  <a:lnTo>
                    <a:pt x="180" y="28"/>
                  </a:lnTo>
                  <a:lnTo>
                    <a:pt x="177" y="26"/>
                  </a:lnTo>
                  <a:lnTo>
                    <a:pt x="175" y="23"/>
                  </a:lnTo>
                  <a:lnTo>
                    <a:pt x="174" y="17"/>
                  </a:lnTo>
                  <a:lnTo>
                    <a:pt x="174" y="11"/>
                  </a:lnTo>
                  <a:lnTo>
                    <a:pt x="175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7" name="Freeform 9"/>
            <p:cNvSpPr>
              <a:spLocks/>
            </p:cNvSpPr>
            <p:nvPr/>
          </p:nvSpPr>
          <p:spPr bwMode="auto">
            <a:xfrm>
              <a:off x="4044" y="376"/>
              <a:ext cx="24" cy="47"/>
            </a:xfrm>
            <a:custGeom>
              <a:avLst/>
              <a:gdLst/>
              <a:ahLst/>
              <a:cxnLst>
                <a:cxn ang="0">
                  <a:pos x="120" y="0"/>
                </a:cxn>
                <a:cxn ang="0">
                  <a:pos x="103" y="4"/>
                </a:cxn>
                <a:cxn ang="0">
                  <a:pos x="87" y="9"/>
                </a:cxn>
                <a:cxn ang="0">
                  <a:pos x="73" y="15"/>
                </a:cxn>
                <a:cxn ang="0">
                  <a:pos x="59" y="20"/>
                </a:cxn>
                <a:cxn ang="0">
                  <a:pos x="46" y="28"/>
                </a:cxn>
                <a:cxn ang="0">
                  <a:pos x="35" y="35"/>
                </a:cxn>
                <a:cxn ang="0">
                  <a:pos x="25" y="43"/>
                </a:cxn>
                <a:cxn ang="0">
                  <a:pos x="16" y="51"/>
                </a:cxn>
                <a:cxn ang="0">
                  <a:pos x="10" y="61"/>
                </a:cxn>
                <a:cxn ang="0">
                  <a:pos x="5" y="71"/>
                </a:cxn>
                <a:cxn ang="0">
                  <a:pos x="1" y="81"/>
                </a:cxn>
                <a:cxn ang="0">
                  <a:pos x="0" y="92"/>
                </a:cxn>
                <a:cxn ang="0">
                  <a:pos x="1" y="98"/>
                </a:cxn>
                <a:cxn ang="0">
                  <a:pos x="1" y="104"/>
                </a:cxn>
                <a:cxn ang="0">
                  <a:pos x="3" y="110"/>
                </a:cxn>
                <a:cxn ang="0">
                  <a:pos x="6" y="116"/>
                </a:cxn>
                <a:cxn ang="0">
                  <a:pos x="11" y="128"/>
                </a:cxn>
                <a:cxn ang="0">
                  <a:pos x="20" y="141"/>
                </a:cxn>
                <a:cxn ang="0">
                  <a:pos x="29" y="157"/>
                </a:cxn>
                <a:cxn ang="0">
                  <a:pos x="45" y="183"/>
                </a:cxn>
                <a:cxn ang="0">
                  <a:pos x="66" y="212"/>
                </a:cxn>
                <a:cxn ang="0">
                  <a:pos x="87" y="244"/>
                </a:cxn>
                <a:cxn ang="0">
                  <a:pos x="99" y="259"/>
                </a:cxn>
                <a:cxn ang="0">
                  <a:pos x="111" y="274"/>
                </a:cxn>
                <a:cxn ang="0">
                  <a:pos x="121" y="287"/>
                </a:cxn>
                <a:cxn ang="0">
                  <a:pos x="133" y="299"/>
                </a:cxn>
                <a:cxn ang="0">
                  <a:pos x="143" y="309"/>
                </a:cxn>
                <a:cxn ang="0">
                  <a:pos x="153" y="317"/>
                </a:cxn>
                <a:cxn ang="0">
                  <a:pos x="158" y="319"/>
                </a:cxn>
                <a:cxn ang="0">
                  <a:pos x="162" y="321"/>
                </a:cxn>
                <a:cxn ang="0">
                  <a:pos x="166" y="322"/>
                </a:cxn>
                <a:cxn ang="0">
                  <a:pos x="171" y="323"/>
                </a:cxn>
                <a:cxn ang="0">
                  <a:pos x="170" y="310"/>
                </a:cxn>
                <a:cxn ang="0">
                  <a:pos x="168" y="294"/>
                </a:cxn>
                <a:cxn ang="0">
                  <a:pos x="166" y="277"/>
                </a:cxn>
                <a:cxn ang="0">
                  <a:pos x="163" y="257"/>
                </a:cxn>
                <a:cxn ang="0">
                  <a:pos x="155" y="213"/>
                </a:cxn>
                <a:cxn ang="0">
                  <a:pos x="145" y="165"/>
                </a:cxn>
                <a:cxn ang="0">
                  <a:pos x="136" y="118"/>
                </a:cxn>
                <a:cxn ang="0">
                  <a:pos x="128" y="72"/>
                </a:cxn>
                <a:cxn ang="0">
                  <a:pos x="125" y="51"/>
                </a:cxn>
                <a:cxn ang="0">
                  <a:pos x="122" y="32"/>
                </a:cxn>
                <a:cxn ang="0">
                  <a:pos x="120" y="15"/>
                </a:cxn>
                <a:cxn ang="0">
                  <a:pos x="120" y="0"/>
                </a:cxn>
              </a:cxnLst>
              <a:rect l="0" t="0" r="r" b="b"/>
              <a:pathLst>
                <a:path w="171" h="323">
                  <a:moveTo>
                    <a:pt x="120" y="0"/>
                  </a:moveTo>
                  <a:lnTo>
                    <a:pt x="103" y="4"/>
                  </a:lnTo>
                  <a:lnTo>
                    <a:pt x="87" y="9"/>
                  </a:lnTo>
                  <a:lnTo>
                    <a:pt x="73" y="15"/>
                  </a:lnTo>
                  <a:lnTo>
                    <a:pt x="59" y="20"/>
                  </a:lnTo>
                  <a:lnTo>
                    <a:pt x="46" y="28"/>
                  </a:lnTo>
                  <a:lnTo>
                    <a:pt x="35" y="35"/>
                  </a:lnTo>
                  <a:lnTo>
                    <a:pt x="25" y="43"/>
                  </a:lnTo>
                  <a:lnTo>
                    <a:pt x="16" y="51"/>
                  </a:lnTo>
                  <a:lnTo>
                    <a:pt x="10" y="61"/>
                  </a:lnTo>
                  <a:lnTo>
                    <a:pt x="5" y="71"/>
                  </a:lnTo>
                  <a:lnTo>
                    <a:pt x="1" y="81"/>
                  </a:lnTo>
                  <a:lnTo>
                    <a:pt x="0" y="92"/>
                  </a:lnTo>
                  <a:lnTo>
                    <a:pt x="1" y="98"/>
                  </a:lnTo>
                  <a:lnTo>
                    <a:pt x="1" y="104"/>
                  </a:lnTo>
                  <a:lnTo>
                    <a:pt x="3" y="110"/>
                  </a:lnTo>
                  <a:lnTo>
                    <a:pt x="6" y="116"/>
                  </a:lnTo>
                  <a:lnTo>
                    <a:pt x="11" y="128"/>
                  </a:lnTo>
                  <a:lnTo>
                    <a:pt x="20" y="141"/>
                  </a:lnTo>
                  <a:lnTo>
                    <a:pt x="29" y="157"/>
                  </a:lnTo>
                  <a:lnTo>
                    <a:pt x="45" y="183"/>
                  </a:lnTo>
                  <a:lnTo>
                    <a:pt x="66" y="212"/>
                  </a:lnTo>
                  <a:lnTo>
                    <a:pt x="87" y="244"/>
                  </a:lnTo>
                  <a:lnTo>
                    <a:pt x="99" y="259"/>
                  </a:lnTo>
                  <a:lnTo>
                    <a:pt x="111" y="274"/>
                  </a:lnTo>
                  <a:lnTo>
                    <a:pt x="121" y="287"/>
                  </a:lnTo>
                  <a:lnTo>
                    <a:pt x="133" y="299"/>
                  </a:lnTo>
                  <a:lnTo>
                    <a:pt x="143" y="309"/>
                  </a:lnTo>
                  <a:lnTo>
                    <a:pt x="153" y="317"/>
                  </a:lnTo>
                  <a:lnTo>
                    <a:pt x="158" y="319"/>
                  </a:lnTo>
                  <a:lnTo>
                    <a:pt x="162" y="321"/>
                  </a:lnTo>
                  <a:lnTo>
                    <a:pt x="166" y="322"/>
                  </a:lnTo>
                  <a:lnTo>
                    <a:pt x="171" y="323"/>
                  </a:lnTo>
                  <a:lnTo>
                    <a:pt x="170" y="310"/>
                  </a:lnTo>
                  <a:lnTo>
                    <a:pt x="168" y="294"/>
                  </a:lnTo>
                  <a:lnTo>
                    <a:pt x="166" y="277"/>
                  </a:lnTo>
                  <a:lnTo>
                    <a:pt x="163" y="257"/>
                  </a:lnTo>
                  <a:lnTo>
                    <a:pt x="155" y="213"/>
                  </a:lnTo>
                  <a:lnTo>
                    <a:pt x="145" y="165"/>
                  </a:lnTo>
                  <a:lnTo>
                    <a:pt x="136" y="118"/>
                  </a:lnTo>
                  <a:lnTo>
                    <a:pt x="128" y="72"/>
                  </a:lnTo>
                  <a:lnTo>
                    <a:pt x="125" y="51"/>
                  </a:lnTo>
                  <a:lnTo>
                    <a:pt x="122" y="32"/>
                  </a:lnTo>
                  <a:lnTo>
                    <a:pt x="120" y="1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8" name="Freeform 10"/>
            <p:cNvSpPr>
              <a:spLocks/>
            </p:cNvSpPr>
            <p:nvPr/>
          </p:nvSpPr>
          <p:spPr bwMode="auto">
            <a:xfrm>
              <a:off x="4076" y="359"/>
              <a:ext cx="29" cy="70"/>
            </a:xfrm>
            <a:custGeom>
              <a:avLst/>
              <a:gdLst/>
              <a:ahLst/>
              <a:cxnLst>
                <a:cxn ang="0">
                  <a:pos x="88" y="26"/>
                </a:cxn>
                <a:cxn ang="0">
                  <a:pos x="84" y="9"/>
                </a:cxn>
                <a:cxn ang="0">
                  <a:pos x="76" y="1"/>
                </a:cxn>
                <a:cxn ang="0">
                  <a:pos x="66" y="1"/>
                </a:cxn>
                <a:cxn ang="0">
                  <a:pos x="49" y="9"/>
                </a:cxn>
                <a:cxn ang="0">
                  <a:pos x="32" y="18"/>
                </a:cxn>
                <a:cxn ang="0">
                  <a:pos x="23" y="20"/>
                </a:cxn>
                <a:cxn ang="0">
                  <a:pos x="12" y="39"/>
                </a:cxn>
                <a:cxn ang="0">
                  <a:pos x="3" y="79"/>
                </a:cxn>
                <a:cxn ang="0">
                  <a:pos x="0" y="121"/>
                </a:cxn>
                <a:cxn ang="0">
                  <a:pos x="2" y="165"/>
                </a:cxn>
                <a:cxn ang="0">
                  <a:pos x="10" y="231"/>
                </a:cxn>
                <a:cxn ang="0">
                  <a:pos x="24" y="320"/>
                </a:cxn>
                <a:cxn ang="0">
                  <a:pos x="31" y="369"/>
                </a:cxn>
                <a:cxn ang="0">
                  <a:pos x="46" y="389"/>
                </a:cxn>
                <a:cxn ang="0">
                  <a:pos x="69" y="412"/>
                </a:cxn>
                <a:cxn ang="0">
                  <a:pos x="95" y="437"/>
                </a:cxn>
                <a:cxn ang="0">
                  <a:pos x="123" y="460"/>
                </a:cxn>
                <a:cxn ang="0">
                  <a:pos x="150" y="480"/>
                </a:cxn>
                <a:cxn ang="0">
                  <a:pos x="167" y="488"/>
                </a:cxn>
                <a:cxn ang="0">
                  <a:pos x="177" y="490"/>
                </a:cxn>
                <a:cxn ang="0">
                  <a:pos x="183" y="490"/>
                </a:cxn>
                <a:cxn ang="0">
                  <a:pos x="189" y="487"/>
                </a:cxn>
                <a:cxn ang="0">
                  <a:pos x="194" y="473"/>
                </a:cxn>
                <a:cxn ang="0">
                  <a:pos x="200" y="451"/>
                </a:cxn>
                <a:cxn ang="0">
                  <a:pos x="204" y="425"/>
                </a:cxn>
                <a:cxn ang="0">
                  <a:pos x="205" y="397"/>
                </a:cxn>
                <a:cxn ang="0">
                  <a:pos x="201" y="351"/>
                </a:cxn>
                <a:cxn ang="0">
                  <a:pos x="191" y="285"/>
                </a:cxn>
                <a:cxn ang="0">
                  <a:pos x="175" y="217"/>
                </a:cxn>
                <a:cxn ang="0">
                  <a:pos x="155" y="151"/>
                </a:cxn>
                <a:cxn ang="0">
                  <a:pos x="126" y="64"/>
                </a:cxn>
                <a:cxn ang="0">
                  <a:pos x="105" y="19"/>
                </a:cxn>
                <a:cxn ang="0">
                  <a:pos x="99" y="23"/>
                </a:cxn>
                <a:cxn ang="0">
                  <a:pos x="92" y="29"/>
                </a:cxn>
                <a:cxn ang="0">
                  <a:pos x="89" y="35"/>
                </a:cxn>
              </a:cxnLst>
              <a:rect l="0" t="0" r="r" b="b"/>
              <a:pathLst>
                <a:path w="205" h="491">
                  <a:moveTo>
                    <a:pt x="89" y="40"/>
                  </a:moveTo>
                  <a:lnTo>
                    <a:pt x="88" y="26"/>
                  </a:lnTo>
                  <a:lnTo>
                    <a:pt x="87" y="16"/>
                  </a:lnTo>
                  <a:lnTo>
                    <a:pt x="84" y="9"/>
                  </a:lnTo>
                  <a:lnTo>
                    <a:pt x="80" y="3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1"/>
                  </a:lnTo>
                  <a:lnTo>
                    <a:pt x="61" y="3"/>
                  </a:lnTo>
                  <a:lnTo>
                    <a:pt x="49" y="9"/>
                  </a:lnTo>
                  <a:lnTo>
                    <a:pt x="38" y="15"/>
                  </a:lnTo>
                  <a:lnTo>
                    <a:pt x="32" y="18"/>
                  </a:lnTo>
                  <a:lnTo>
                    <a:pt x="27" y="19"/>
                  </a:lnTo>
                  <a:lnTo>
                    <a:pt x="23" y="20"/>
                  </a:lnTo>
                  <a:lnTo>
                    <a:pt x="18" y="19"/>
                  </a:lnTo>
                  <a:lnTo>
                    <a:pt x="12" y="39"/>
                  </a:lnTo>
                  <a:lnTo>
                    <a:pt x="6" y="58"/>
                  </a:lnTo>
                  <a:lnTo>
                    <a:pt x="3" y="79"/>
                  </a:lnTo>
                  <a:lnTo>
                    <a:pt x="1" y="100"/>
                  </a:lnTo>
                  <a:lnTo>
                    <a:pt x="0" y="121"/>
                  </a:lnTo>
                  <a:lnTo>
                    <a:pt x="1" y="142"/>
                  </a:lnTo>
                  <a:lnTo>
                    <a:pt x="2" y="165"/>
                  </a:lnTo>
                  <a:lnTo>
                    <a:pt x="4" y="187"/>
                  </a:lnTo>
                  <a:lnTo>
                    <a:pt x="10" y="231"/>
                  </a:lnTo>
                  <a:lnTo>
                    <a:pt x="17" y="276"/>
                  </a:lnTo>
                  <a:lnTo>
                    <a:pt x="24" y="320"/>
                  </a:lnTo>
                  <a:lnTo>
                    <a:pt x="28" y="362"/>
                  </a:lnTo>
                  <a:lnTo>
                    <a:pt x="31" y="369"/>
                  </a:lnTo>
                  <a:lnTo>
                    <a:pt x="38" y="378"/>
                  </a:lnTo>
                  <a:lnTo>
                    <a:pt x="46" y="389"/>
                  </a:lnTo>
                  <a:lnTo>
                    <a:pt x="57" y="399"/>
                  </a:lnTo>
                  <a:lnTo>
                    <a:pt x="69" y="412"/>
                  </a:lnTo>
                  <a:lnTo>
                    <a:pt x="81" y="425"/>
                  </a:lnTo>
                  <a:lnTo>
                    <a:pt x="95" y="437"/>
                  </a:lnTo>
                  <a:lnTo>
                    <a:pt x="109" y="450"/>
                  </a:lnTo>
                  <a:lnTo>
                    <a:pt x="123" y="460"/>
                  </a:lnTo>
                  <a:lnTo>
                    <a:pt x="137" y="471"/>
                  </a:lnTo>
                  <a:lnTo>
                    <a:pt x="150" y="480"/>
                  </a:lnTo>
                  <a:lnTo>
                    <a:pt x="162" y="486"/>
                  </a:lnTo>
                  <a:lnTo>
                    <a:pt x="167" y="488"/>
                  </a:lnTo>
                  <a:lnTo>
                    <a:pt x="172" y="489"/>
                  </a:lnTo>
                  <a:lnTo>
                    <a:pt x="177" y="490"/>
                  </a:lnTo>
                  <a:lnTo>
                    <a:pt x="180" y="491"/>
                  </a:lnTo>
                  <a:lnTo>
                    <a:pt x="183" y="490"/>
                  </a:lnTo>
                  <a:lnTo>
                    <a:pt x="186" y="489"/>
                  </a:lnTo>
                  <a:lnTo>
                    <a:pt x="189" y="487"/>
                  </a:lnTo>
                  <a:lnTo>
                    <a:pt x="190" y="483"/>
                  </a:lnTo>
                  <a:lnTo>
                    <a:pt x="194" y="473"/>
                  </a:lnTo>
                  <a:lnTo>
                    <a:pt x="197" y="463"/>
                  </a:lnTo>
                  <a:lnTo>
                    <a:pt x="200" y="451"/>
                  </a:lnTo>
                  <a:lnTo>
                    <a:pt x="202" y="439"/>
                  </a:lnTo>
                  <a:lnTo>
                    <a:pt x="204" y="425"/>
                  </a:lnTo>
                  <a:lnTo>
                    <a:pt x="205" y="412"/>
                  </a:lnTo>
                  <a:lnTo>
                    <a:pt x="205" y="397"/>
                  </a:lnTo>
                  <a:lnTo>
                    <a:pt x="205" y="382"/>
                  </a:lnTo>
                  <a:lnTo>
                    <a:pt x="201" y="351"/>
                  </a:lnTo>
                  <a:lnTo>
                    <a:pt x="197" y="319"/>
                  </a:lnTo>
                  <a:lnTo>
                    <a:pt x="191" y="285"/>
                  </a:lnTo>
                  <a:lnTo>
                    <a:pt x="183" y="252"/>
                  </a:lnTo>
                  <a:lnTo>
                    <a:pt x="175" y="217"/>
                  </a:lnTo>
                  <a:lnTo>
                    <a:pt x="166" y="184"/>
                  </a:lnTo>
                  <a:lnTo>
                    <a:pt x="155" y="151"/>
                  </a:lnTo>
                  <a:lnTo>
                    <a:pt x="146" y="120"/>
                  </a:lnTo>
                  <a:lnTo>
                    <a:pt x="126" y="64"/>
                  </a:lnTo>
                  <a:lnTo>
                    <a:pt x="109" y="19"/>
                  </a:lnTo>
                  <a:lnTo>
                    <a:pt x="105" y="19"/>
                  </a:lnTo>
                  <a:lnTo>
                    <a:pt x="102" y="20"/>
                  </a:lnTo>
                  <a:lnTo>
                    <a:pt x="99" y="23"/>
                  </a:lnTo>
                  <a:lnTo>
                    <a:pt x="95" y="26"/>
                  </a:lnTo>
                  <a:lnTo>
                    <a:pt x="92" y="29"/>
                  </a:lnTo>
                  <a:lnTo>
                    <a:pt x="90" y="32"/>
                  </a:lnTo>
                  <a:lnTo>
                    <a:pt x="89" y="35"/>
                  </a:lnTo>
                  <a:lnTo>
                    <a:pt x="89" y="4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59" name="Freeform 11"/>
            <p:cNvSpPr>
              <a:spLocks/>
            </p:cNvSpPr>
            <p:nvPr/>
          </p:nvSpPr>
          <p:spPr bwMode="auto">
            <a:xfrm>
              <a:off x="4866" y="855"/>
              <a:ext cx="35" cy="48"/>
            </a:xfrm>
            <a:custGeom>
              <a:avLst/>
              <a:gdLst/>
              <a:ahLst/>
              <a:cxnLst>
                <a:cxn ang="0">
                  <a:pos x="32" y="39"/>
                </a:cxn>
                <a:cxn ang="0">
                  <a:pos x="19" y="51"/>
                </a:cxn>
                <a:cxn ang="0">
                  <a:pos x="10" y="64"/>
                </a:cxn>
                <a:cxn ang="0">
                  <a:pos x="4" y="78"/>
                </a:cxn>
                <a:cxn ang="0">
                  <a:pos x="2" y="93"/>
                </a:cxn>
                <a:cxn ang="0">
                  <a:pos x="1" y="109"/>
                </a:cxn>
                <a:cxn ang="0">
                  <a:pos x="4" y="134"/>
                </a:cxn>
                <a:cxn ang="0">
                  <a:pos x="16" y="185"/>
                </a:cxn>
                <a:cxn ang="0">
                  <a:pos x="25" y="237"/>
                </a:cxn>
                <a:cxn ang="0">
                  <a:pos x="25" y="261"/>
                </a:cxn>
                <a:cxn ang="0">
                  <a:pos x="22" y="277"/>
                </a:cxn>
                <a:cxn ang="0">
                  <a:pos x="43" y="285"/>
                </a:cxn>
                <a:cxn ang="0">
                  <a:pos x="81" y="287"/>
                </a:cxn>
                <a:cxn ang="0">
                  <a:pos x="109" y="292"/>
                </a:cxn>
                <a:cxn ang="0">
                  <a:pos x="127" y="298"/>
                </a:cxn>
                <a:cxn ang="0">
                  <a:pos x="139" y="305"/>
                </a:cxn>
                <a:cxn ang="0">
                  <a:pos x="144" y="313"/>
                </a:cxn>
                <a:cxn ang="0">
                  <a:pos x="145" y="320"/>
                </a:cxn>
                <a:cxn ang="0">
                  <a:pos x="142" y="327"/>
                </a:cxn>
                <a:cxn ang="0">
                  <a:pos x="134" y="335"/>
                </a:cxn>
                <a:cxn ang="0">
                  <a:pos x="125" y="338"/>
                </a:cxn>
                <a:cxn ang="0">
                  <a:pos x="122" y="337"/>
                </a:cxn>
                <a:cxn ang="0">
                  <a:pos x="121" y="333"/>
                </a:cxn>
                <a:cxn ang="0">
                  <a:pos x="124" y="326"/>
                </a:cxn>
                <a:cxn ang="0">
                  <a:pos x="141" y="304"/>
                </a:cxn>
                <a:cxn ang="0">
                  <a:pos x="169" y="277"/>
                </a:cxn>
                <a:cxn ang="0">
                  <a:pos x="187" y="266"/>
                </a:cxn>
                <a:cxn ang="0">
                  <a:pos x="215" y="252"/>
                </a:cxn>
                <a:cxn ang="0">
                  <a:pos x="237" y="239"/>
                </a:cxn>
                <a:cxn ang="0">
                  <a:pos x="246" y="229"/>
                </a:cxn>
                <a:cxn ang="0">
                  <a:pos x="247" y="218"/>
                </a:cxn>
                <a:cxn ang="0">
                  <a:pos x="240" y="203"/>
                </a:cxn>
                <a:cxn ang="0">
                  <a:pos x="205" y="168"/>
                </a:cxn>
                <a:cxn ang="0">
                  <a:pos x="152" y="118"/>
                </a:cxn>
                <a:cxn ang="0">
                  <a:pos x="97" y="71"/>
                </a:cxn>
                <a:cxn ang="0">
                  <a:pos x="39" y="25"/>
                </a:cxn>
                <a:cxn ang="0">
                  <a:pos x="8" y="1"/>
                </a:cxn>
                <a:cxn ang="0">
                  <a:pos x="5" y="1"/>
                </a:cxn>
                <a:cxn ang="0">
                  <a:pos x="2" y="9"/>
                </a:cxn>
                <a:cxn ang="0">
                  <a:pos x="0" y="34"/>
                </a:cxn>
                <a:cxn ang="0">
                  <a:pos x="4" y="49"/>
                </a:cxn>
                <a:cxn ang="0">
                  <a:pos x="14" y="44"/>
                </a:cxn>
                <a:cxn ang="0">
                  <a:pos x="25" y="41"/>
                </a:cxn>
                <a:cxn ang="0">
                  <a:pos x="36" y="36"/>
                </a:cxn>
              </a:cxnLst>
              <a:rect l="0" t="0" r="r" b="b"/>
              <a:pathLst>
                <a:path w="248" h="338">
                  <a:moveTo>
                    <a:pt x="40" y="32"/>
                  </a:moveTo>
                  <a:lnTo>
                    <a:pt x="32" y="39"/>
                  </a:lnTo>
                  <a:lnTo>
                    <a:pt x="25" y="44"/>
                  </a:lnTo>
                  <a:lnTo>
                    <a:pt x="19" y="51"/>
                  </a:lnTo>
                  <a:lnTo>
                    <a:pt x="15" y="57"/>
                  </a:lnTo>
                  <a:lnTo>
                    <a:pt x="10" y="64"/>
                  </a:lnTo>
                  <a:lnTo>
                    <a:pt x="7" y="71"/>
                  </a:lnTo>
                  <a:lnTo>
                    <a:pt x="4" y="78"/>
                  </a:lnTo>
                  <a:lnTo>
                    <a:pt x="3" y="86"/>
                  </a:lnTo>
                  <a:lnTo>
                    <a:pt x="2" y="93"/>
                  </a:lnTo>
                  <a:lnTo>
                    <a:pt x="1" y="102"/>
                  </a:lnTo>
                  <a:lnTo>
                    <a:pt x="1" y="109"/>
                  </a:lnTo>
                  <a:lnTo>
                    <a:pt x="2" y="118"/>
                  </a:lnTo>
                  <a:lnTo>
                    <a:pt x="4" y="134"/>
                  </a:lnTo>
                  <a:lnTo>
                    <a:pt x="7" y="151"/>
                  </a:lnTo>
                  <a:lnTo>
                    <a:pt x="16" y="185"/>
                  </a:lnTo>
                  <a:lnTo>
                    <a:pt x="23" y="220"/>
                  </a:lnTo>
                  <a:lnTo>
                    <a:pt x="25" y="237"/>
                  </a:lnTo>
                  <a:lnTo>
                    <a:pt x="25" y="253"/>
                  </a:lnTo>
                  <a:lnTo>
                    <a:pt x="25" y="261"/>
                  </a:lnTo>
                  <a:lnTo>
                    <a:pt x="24" y="269"/>
                  </a:lnTo>
                  <a:lnTo>
                    <a:pt x="22" y="277"/>
                  </a:lnTo>
                  <a:lnTo>
                    <a:pt x="20" y="285"/>
                  </a:lnTo>
                  <a:lnTo>
                    <a:pt x="43" y="285"/>
                  </a:lnTo>
                  <a:lnTo>
                    <a:pt x="63" y="286"/>
                  </a:lnTo>
                  <a:lnTo>
                    <a:pt x="81" y="287"/>
                  </a:lnTo>
                  <a:lnTo>
                    <a:pt x="96" y="289"/>
                  </a:lnTo>
                  <a:lnTo>
                    <a:pt x="109" y="292"/>
                  </a:lnTo>
                  <a:lnTo>
                    <a:pt x="119" y="295"/>
                  </a:lnTo>
                  <a:lnTo>
                    <a:pt x="127" y="298"/>
                  </a:lnTo>
                  <a:lnTo>
                    <a:pt x="134" y="302"/>
                  </a:lnTo>
                  <a:lnTo>
                    <a:pt x="139" y="305"/>
                  </a:lnTo>
                  <a:lnTo>
                    <a:pt x="142" y="310"/>
                  </a:lnTo>
                  <a:lnTo>
                    <a:pt x="144" y="313"/>
                  </a:lnTo>
                  <a:lnTo>
                    <a:pt x="145" y="317"/>
                  </a:lnTo>
                  <a:lnTo>
                    <a:pt x="145" y="320"/>
                  </a:lnTo>
                  <a:lnTo>
                    <a:pt x="144" y="324"/>
                  </a:lnTo>
                  <a:lnTo>
                    <a:pt x="142" y="327"/>
                  </a:lnTo>
                  <a:lnTo>
                    <a:pt x="140" y="330"/>
                  </a:lnTo>
                  <a:lnTo>
                    <a:pt x="134" y="335"/>
                  </a:lnTo>
                  <a:lnTo>
                    <a:pt x="128" y="337"/>
                  </a:lnTo>
                  <a:lnTo>
                    <a:pt x="125" y="338"/>
                  </a:lnTo>
                  <a:lnTo>
                    <a:pt x="123" y="338"/>
                  </a:lnTo>
                  <a:lnTo>
                    <a:pt x="122" y="337"/>
                  </a:lnTo>
                  <a:lnTo>
                    <a:pt x="121" y="335"/>
                  </a:lnTo>
                  <a:lnTo>
                    <a:pt x="121" y="333"/>
                  </a:lnTo>
                  <a:lnTo>
                    <a:pt x="122" y="330"/>
                  </a:lnTo>
                  <a:lnTo>
                    <a:pt x="124" y="326"/>
                  </a:lnTo>
                  <a:lnTo>
                    <a:pt x="128" y="319"/>
                  </a:lnTo>
                  <a:lnTo>
                    <a:pt x="141" y="304"/>
                  </a:lnTo>
                  <a:lnTo>
                    <a:pt x="161" y="285"/>
                  </a:lnTo>
                  <a:lnTo>
                    <a:pt x="169" y="277"/>
                  </a:lnTo>
                  <a:lnTo>
                    <a:pt x="177" y="271"/>
                  </a:lnTo>
                  <a:lnTo>
                    <a:pt x="187" y="266"/>
                  </a:lnTo>
                  <a:lnTo>
                    <a:pt x="197" y="260"/>
                  </a:lnTo>
                  <a:lnTo>
                    <a:pt x="215" y="252"/>
                  </a:lnTo>
                  <a:lnTo>
                    <a:pt x="230" y="243"/>
                  </a:lnTo>
                  <a:lnTo>
                    <a:pt x="237" y="239"/>
                  </a:lnTo>
                  <a:lnTo>
                    <a:pt x="242" y="235"/>
                  </a:lnTo>
                  <a:lnTo>
                    <a:pt x="246" y="229"/>
                  </a:lnTo>
                  <a:lnTo>
                    <a:pt x="248" y="224"/>
                  </a:lnTo>
                  <a:lnTo>
                    <a:pt x="247" y="218"/>
                  </a:lnTo>
                  <a:lnTo>
                    <a:pt x="245" y="211"/>
                  </a:lnTo>
                  <a:lnTo>
                    <a:pt x="240" y="203"/>
                  </a:lnTo>
                  <a:lnTo>
                    <a:pt x="232" y="194"/>
                  </a:lnTo>
                  <a:lnTo>
                    <a:pt x="205" y="168"/>
                  </a:lnTo>
                  <a:lnTo>
                    <a:pt x="179" y="143"/>
                  </a:lnTo>
                  <a:lnTo>
                    <a:pt x="152" y="118"/>
                  </a:lnTo>
                  <a:lnTo>
                    <a:pt x="125" y="94"/>
                  </a:lnTo>
                  <a:lnTo>
                    <a:pt x="97" y="71"/>
                  </a:lnTo>
                  <a:lnTo>
                    <a:pt x="68" y="47"/>
                  </a:lnTo>
                  <a:lnTo>
                    <a:pt x="39" y="25"/>
                  </a:lnTo>
                  <a:lnTo>
                    <a:pt x="9" y="2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1"/>
                  </a:lnTo>
                  <a:lnTo>
                    <a:pt x="4" y="3"/>
                  </a:lnTo>
                  <a:lnTo>
                    <a:pt x="2" y="9"/>
                  </a:lnTo>
                  <a:lnTo>
                    <a:pt x="1" y="16"/>
                  </a:lnTo>
                  <a:lnTo>
                    <a:pt x="0" y="34"/>
                  </a:lnTo>
                  <a:lnTo>
                    <a:pt x="0" y="53"/>
                  </a:lnTo>
                  <a:lnTo>
                    <a:pt x="4" y="49"/>
                  </a:lnTo>
                  <a:lnTo>
                    <a:pt x="8" y="46"/>
                  </a:lnTo>
                  <a:lnTo>
                    <a:pt x="14" y="44"/>
                  </a:lnTo>
                  <a:lnTo>
                    <a:pt x="20" y="43"/>
                  </a:lnTo>
                  <a:lnTo>
                    <a:pt x="25" y="41"/>
                  </a:lnTo>
                  <a:lnTo>
                    <a:pt x="31" y="39"/>
                  </a:lnTo>
                  <a:lnTo>
                    <a:pt x="36" y="36"/>
                  </a:lnTo>
                  <a:lnTo>
                    <a:pt x="40" y="3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0" name="Freeform 12"/>
            <p:cNvSpPr>
              <a:spLocks/>
            </p:cNvSpPr>
            <p:nvPr/>
          </p:nvSpPr>
          <p:spPr bwMode="auto">
            <a:xfrm>
              <a:off x="4043" y="180"/>
              <a:ext cx="1187" cy="753"/>
            </a:xfrm>
            <a:custGeom>
              <a:avLst/>
              <a:gdLst/>
              <a:ahLst/>
              <a:cxnLst>
                <a:cxn ang="0">
                  <a:pos x="7755" y="2392"/>
                </a:cxn>
                <a:cxn ang="0">
                  <a:pos x="7817" y="2198"/>
                </a:cxn>
                <a:cxn ang="0">
                  <a:pos x="7925" y="1923"/>
                </a:cxn>
                <a:cxn ang="0">
                  <a:pos x="7262" y="1394"/>
                </a:cxn>
                <a:cxn ang="0">
                  <a:pos x="7303" y="1225"/>
                </a:cxn>
                <a:cxn ang="0">
                  <a:pos x="7818" y="1347"/>
                </a:cxn>
                <a:cxn ang="0">
                  <a:pos x="8312" y="1541"/>
                </a:cxn>
                <a:cxn ang="0">
                  <a:pos x="7967" y="1260"/>
                </a:cxn>
                <a:cxn ang="0">
                  <a:pos x="7976" y="883"/>
                </a:cxn>
                <a:cxn ang="0">
                  <a:pos x="7591" y="698"/>
                </a:cxn>
                <a:cxn ang="0">
                  <a:pos x="6161" y="318"/>
                </a:cxn>
                <a:cxn ang="0">
                  <a:pos x="5952" y="316"/>
                </a:cxn>
                <a:cxn ang="0">
                  <a:pos x="5361" y="230"/>
                </a:cxn>
                <a:cxn ang="0">
                  <a:pos x="5081" y="311"/>
                </a:cxn>
                <a:cxn ang="0">
                  <a:pos x="4452" y="230"/>
                </a:cxn>
                <a:cxn ang="0">
                  <a:pos x="3867" y="0"/>
                </a:cxn>
                <a:cxn ang="0">
                  <a:pos x="3391" y="243"/>
                </a:cxn>
                <a:cxn ang="0">
                  <a:pos x="2686" y="484"/>
                </a:cxn>
                <a:cxn ang="0">
                  <a:pos x="2265" y="690"/>
                </a:cxn>
                <a:cxn ang="0">
                  <a:pos x="1899" y="446"/>
                </a:cxn>
                <a:cxn ang="0">
                  <a:pos x="1479" y="334"/>
                </a:cxn>
                <a:cxn ang="0">
                  <a:pos x="1016" y="689"/>
                </a:cxn>
                <a:cxn ang="0">
                  <a:pos x="627" y="1009"/>
                </a:cxn>
                <a:cxn ang="0">
                  <a:pos x="588" y="1129"/>
                </a:cxn>
                <a:cxn ang="0">
                  <a:pos x="895" y="1160"/>
                </a:cxn>
                <a:cxn ang="0">
                  <a:pos x="1020" y="1436"/>
                </a:cxn>
                <a:cxn ang="0">
                  <a:pos x="1248" y="1008"/>
                </a:cxn>
                <a:cxn ang="0">
                  <a:pos x="1469" y="1184"/>
                </a:cxn>
                <a:cxn ang="0">
                  <a:pos x="1005" y="1422"/>
                </a:cxn>
                <a:cxn ang="0">
                  <a:pos x="736" y="1613"/>
                </a:cxn>
                <a:cxn ang="0">
                  <a:pos x="380" y="1884"/>
                </a:cxn>
                <a:cxn ang="0">
                  <a:pos x="0" y="2296"/>
                </a:cxn>
                <a:cxn ang="0">
                  <a:pos x="251" y="2690"/>
                </a:cxn>
                <a:cxn ang="0">
                  <a:pos x="677" y="2476"/>
                </a:cxn>
                <a:cxn ang="0">
                  <a:pos x="1096" y="2181"/>
                </a:cxn>
                <a:cxn ang="0">
                  <a:pos x="1372" y="2448"/>
                </a:cxn>
                <a:cxn ang="0">
                  <a:pos x="1662" y="2534"/>
                </a:cxn>
                <a:cxn ang="0">
                  <a:pos x="1909" y="2603"/>
                </a:cxn>
                <a:cxn ang="0">
                  <a:pos x="2070" y="2523"/>
                </a:cxn>
                <a:cxn ang="0">
                  <a:pos x="2347" y="2791"/>
                </a:cxn>
                <a:cxn ang="0">
                  <a:pos x="2622" y="2981"/>
                </a:cxn>
                <a:cxn ang="0">
                  <a:pos x="3100" y="3763"/>
                </a:cxn>
                <a:cxn ang="0">
                  <a:pos x="3364" y="4160"/>
                </a:cxn>
                <a:cxn ang="0">
                  <a:pos x="3808" y="4320"/>
                </a:cxn>
                <a:cxn ang="0">
                  <a:pos x="4304" y="4058"/>
                </a:cxn>
                <a:cxn ang="0">
                  <a:pos x="4342" y="3561"/>
                </a:cxn>
                <a:cxn ang="0">
                  <a:pos x="4944" y="3700"/>
                </a:cxn>
                <a:cxn ang="0">
                  <a:pos x="5478" y="4722"/>
                </a:cxn>
                <a:cxn ang="0">
                  <a:pos x="5770" y="4260"/>
                </a:cxn>
                <a:cxn ang="0">
                  <a:pos x="6010" y="4015"/>
                </a:cxn>
                <a:cxn ang="0">
                  <a:pos x="6256" y="4056"/>
                </a:cxn>
                <a:cxn ang="0">
                  <a:pos x="6600" y="4234"/>
                </a:cxn>
                <a:cxn ang="0">
                  <a:pos x="6972" y="4944"/>
                </a:cxn>
                <a:cxn ang="0">
                  <a:pos x="7320" y="5254"/>
                </a:cxn>
                <a:cxn ang="0">
                  <a:pos x="7392" y="4758"/>
                </a:cxn>
                <a:cxn ang="0">
                  <a:pos x="7575" y="4240"/>
                </a:cxn>
                <a:cxn ang="0">
                  <a:pos x="7346" y="3857"/>
                </a:cxn>
                <a:cxn ang="0">
                  <a:pos x="7766" y="3811"/>
                </a:cxn>
                <a:cxn ang="0">
                  <a:pos x="7911" y="3110"/>
                </a:cxn>
                <a:cxn ang="0">
                  <a:pos x="7519" y="2721"/>
                </a:cxn>
                <a:cxn ang="0">
                  <a:pos x="7759" y="2664"/>
                </a:cxn>
              </a:cxnLst>
              <a:rect l="0" t="0" r="r" b="b"/>
              <a:pathLst>
                <a:path w="8313" h="5267">
                  <a:moveTo>
                    <a:pt x="8053" y="2785"/>
                  </a:moveTo>
                  <a:lnTo>
                    <a:pt x="8054" y="2768"/>
                  </a:lnTo>
                  <a:lnTo>
                    <a:pt x="8054" y="2751"/>
                  </a:lnTo>
                  <a:lnTo>
                    <a:pt x="8052" y="2735"/>
                  </a:lnTo>
                  <a:lnTo>
                    <a:pt x="8048" y="2720"/>
                  </a:lnTo>
                  <a:lnTo>
                    <a:pt x="8045" y="2706"/>
                  </a:lnTo>
                  <a:lnTo>
                    <a:pt x="8040" y="2692"/>
                  </a:lnTo>
                  <a:lnTo>
                    <a:pt x="8033" y="2679"/>
                  </a:lnTo>
                  <a:lnTo>
                    <a:pt x="8027" y="2667"/>
                  </a:lnTo>
                  <a:lnTo>
                    <a:pt x="8018" y="2654"/>
                  </a:lnTo>
                  <a:lnTo>
                    <a:pt x="8010" y="2644"/>
                  </a:lnTo>
                  <a:lnTo>
                    <a:pt x="8000" y="2633"/>
                  </a:lnTo>
                  <a:lnTo>
                    <a:pt x="7989" y="2622"/>
                  </a:lnTo>
                  <a:lnTo>
                    <a:pt x="7968" y="2602"/>
                  </a:lnTo>
                  <a:lnTo>
                    <a:pt x="7943" y="2582"/>
                  </a:lnTo>
                  <a:lnTo>
                    <a:pt x="7893" y="2543"/>
                  </a:lnTo>
                  <a:lnTo>
                    <a:pt x="7843" y="2502"/>
                  </a:lnTo>
                  <a:lnTo>
                    <a:pt x="7830" y="2492"/>
                  </a:lnTo>
                  <a:lnTo>
                    <a:pt x="7818" y="2480"/>
                  </a:lnTo>
                  <a:lnTo>
                    <a:pt x="7807" y="2468"/>
                  </a:lnTo>
                  <a:lnTo>
                    <a:pt x="7796" y="2456"/>
                  </a:lnTo>
                  <a:lnTo>
                    <a:pt x="7786" y="2443"/>
                  </a:lnTo>
                  <a:lnTo>
                    <a:pt x="7776" y="2431"/>
                  </a:lnTo>
                  <a:lnTo>
                    <a:pt x="7768" y="2416"/>
                  </a:lnTo>
                  <a:lnTo>
                    <a:pt x="7759" y="2402"/>
                  </a:lnTo>
                  <a:lnTo>
                    <a:pt x="7755" y="2392"/>
                  </a:lnTo>
                  <a:lnTo>
                    <a:pt x="7751" y="2382"/>
                  </a:lnTo>
                  <a:lnTo>
                    <a:pt x="7748" y="2374"/>
                  </a:lnTo>
                  <a:lnTo>
                    <a:pt x="7747" y="2365"/>
                  </a:lnTo>
                  <a:lnTo>
                    <a:pt x="7746" y="2357"/>
                  </a:lnTo>
                  <a:lnTo>
                    <a:pt x="7747" y="2348"/>
                  </a:lnTo>
                  <a:lnTo>
                    <a:pt x="7748" y="2340"/>
                  </a:lnTo>
                  <a:lnTo>
                    <a:pt x="7751" y="2332"/>
                  </a:lnTo>
                  <a:lnTo>
                    <a:pt x="7756" y="2316"/>
                  </a:lnTo>
                  <a:lnTo>
                    <a:pt x="7763" y="2301"/>
                  </a:lnTo>
                  <a:lnTo>
                    <a:pt x="7772" y="2285"/>
                  </a:lnTo>
                  <a:lnTo>
                    <a:pt x="7780" y="2270"/>
                  </a:lnTo>
                  <a:lnTo>
                    <a:pt x="7785" y="2271"/>
                  </a:lnTo>
                  <a:lnTo>
                    <a:pt x="7795" y="2274"/>
                  </a:lnTo>
                  <a:lnTo>
                    <a:pt x="7801" y="2274"/>
                  </a:lnTo>
                  <a:lnTo>
                    <a:pt x="7805" y="2274"/>
                  </a:lnTo>
                  <a:lnTo>
                    <a:pt x="7807" y="2274"/>
                  </a:lnTo>
                  <a:lnTo>
                    <a:pt x="7808" y="2273"/>
                  </a:lnTo>
                  <a:lnTo>
                    <a:pt x="7810" y="2272"/>
                  </a:lnTo>
                  <a:lnTo>
                    <a:pt x="7810" y="2270"/>
                  </a:lnTo>
                  <a:lnTo>
                    <a:pt x="7813" y="2262"/>
                  </a:lnTo>
                  <a:lnTo>
                    <a:pt x="7815" y="2252"/>
                  </a:lnTo>
                  <a:lnTo>
                    <a:pt x="7815" y="2241"/>
                  </a:lnTo>
                  <a:lnTo>
                    <a:pt x="7815" y="2229"/>
                  </a:lnTo>
                  <a:lnTo>
                    <a:pt x="7815" y="2219"/>
                  </a:lnTo>
                  <a:lnTo>
                    <a:pt x="7816" y="2208"/>
                  </a:lnTo>
                  <a:lnTo>
                    <a:pt x="7817" y="2198"/>
                  </a:lnTo>
                  <a:lnTo>
                    <a:pt x="7820" y="2190"/>
                  </a:lnTo>
                  <a:lnTo>
                    <a:pt x="7831" y="2178"/>
                  </a:lnTo>
                  <a:lnTo>
                    <a:pt x="7840" y="2166"/>
                  </a:lnTo>
                  <a:lnTo>
                    <a:pt x="7846" y="2154"/>
                  </a:lnTo>
                  <a:lnTo>
                    <a:pt x="7850" y="2142"/>
                  </a:lnTo>
                  <a:lnTo>
                    <a:pt x="7853" y="2128"/>
                  </a:lnTo>
                  <a:lnTo>
                    <a:pt x="7855" y="2113"/>
                  </a:lnTo>
                  <a:lnTo>
                    <a:pt x="7853" y="2097"/>
                  </a:lnTo>
                  <a:lnTo>
                    <a:pt x="7850" y="2078"/>
                  </a:lnTo>
                  <a:lnTo>
                    <a:pt x="7868" y="2081"/>
                  </a:lnTo>
                  <a:lnTo>
                    <a:pt x="7886" y="2082"/>
                  </a:lnTo>
                  <a:lnTo>
                    <a:pt x="7902" y="2080"/>
                  </a:lnTo>
                  <a:lnTo>
                    <a:pt x="7916" y="2076"/>
                  </a:lnTo>
                  <a:lnTo>
                    <a:pt x="7928" y="2072"/>
                  </a:lnTo>
                  <a:lnTo>
                    <a:pt x="7940" y="2065"/>
                  </a:lnTo>
                  <a:lnTo>
                    <a:pt x="7950" y="2057"/>
                  </a:lnTo>
                  <a:lnTo>
                    <a:pt x="7957" y="2049"/>
                  </a:lnTo>
                  <a:lnTo>
                    <a:pt x="7964" y="2038"/>
                  </a:lnTo>
                  <a:lnTo>
                    <a:pt x="7968" y="2027"/>
                  </a:lnTo>
                  <a:lnTo>
                    <a:pt x="7970" y="2016"/>
                  </a:lnTo>
                  <a:lnTo>
                    <a:pt x="7971" y="2005"/>
                  </a:lnTo>
                  <a:lnTo>
                    <a:pt x="7969" y="1993"/>
                  </a:lnTo>
                  <a:lnTo>
                    <a:pt x="7966" y="1981"/>
                  </a:lnTo>
                  <a:lnTo>
                    <a:pt x="7959" y="1969"/>
                  </a:lnTo>
                  <a:lnTo>
                    <a:pt x="7951" y="1958"/>
                  </a:lnTo>
                  <a:lnTo>
                    <a:pt x="7925" y="1923"/>
                  </a:lnTo>
                  <a:lnTo>
                    <a:pt x="7899" y="1888"/>
                  </a:lnTo>
                  <a:lnTo>
                    <a:pt x="7875" y="1853"/>
                  </a:lnTo>
                  <a:lnTo>
                    <a:pt x="7849" y="1817"/>
                  </a:lnTo>
                  <a:lnTo>
                    <a:pt x="7823" y="1783"/>
                  </a:lnTo>
                  <a:lnTo>
                    <a:pt x="7797" y="1749"/>
                  </a:lnTo>
                  <a:lnTo>
                    <a:pt x="7769" y="1716"/>
                  </a:lnTo>
                  <a:lnTo>
                    <a:pt x="7739" y="1685"/>
                  </a:lnTo>
                  <a:lnTo>
                    <a:pt x="7720" y="1661"/>
                  </a:lnTo>
                  <a:lnTo>
                    <a:pt x="7699" y="1639"/>
                  </a:lnTo>
                  <a:lnTo>
                    <a:pt x="7677" y="1618"/>
                  </a:lnTo>
                  <a:lnTo>
                    <a:pt x="7653" y="1598"/>
                  </a:lnTo>
                  <a:lnTo>
                    <a:pt x="7630" y="1580"/>
                  </a:lnTo>
                  <a:lnTo>
                    <a:pt x="7605" y="1561"/>
                  </a:lnTo>
                  <a:lnTo>
                    <a:pt x="7579" y="1545"/>
                  </a:lnTo>
                  <a:lnTo>
                    <a:pt x="7552" y="1528"/>
                  </a:lnTo>
                  <a:lnTo>
                    <a:pt x="7499" y="1497"/>
                  </a:lnTo>
                  <a:lnTo>
                    <a:pt x="7444" y="1466"/>
                  </a:lnTo>
                  <a:lnTo>
                    <a:pt x="7390" y="1435"/>
                  </a:lnTo>
                  <a:lnTo>
                    <a:pt x="7335" y="1402"/>
                  </a:lnTo>
                  <a:lnTo>
                    <a:pt x="7330" y="1399"/>
                  </a:lnTo>
                  <a:lnTo>
                    <a:pt x="7323" y="1397"/>
                  </a:lnTo>
                  <a:lnTo>
                    <a:pt x="7317" y="1394"/>
                  </a:lnTo>
                  <a:lnTo>
                    <a:pt x="7309" y="1393"/>
                  </a:lnTo>
                  <a:lnTo>
                    <a:pt x="7294" y="1393"/>
                  </a:lnTo>
                  <a:lnTo>
                    <a:pt x="7278" y="1393"/>
                  </a:lnTo>
                  <a:lnTo>
                    <a:pt x="7262" y="1394"/>
                  </a:lnTo>
                  <a:lnTo>
                    <a:pt x="7246" y="1396"/>
                  </a:lnTo>
                  <a:lnTo>
                    <a:pt x="7230" y="1394"/>
                  </a:lnTo>
                  <a:lnTo>
                    <a:pt x="7214" y="1392"/>
                  </a:lnTo>
                  <a:lnTo>
                    <a:pt x="7207" y="1388"/>
                  </a:lnTo>
                  <a:lnTo>
                    <a:pt x="7200" y="1384"/>
                  </a:lnTo>
                  <a:lnTo>
                    <a:pt x="7194" y="1378"/>
                  </a:lnTo>
                  <a:lnTo>
                    <a:pt x="7188" y="1372"/>
                  </a:lnTo>
                  <a:lnTo>
                    <a:pt x="7183" y="1367"/>
                  </a:lnTo>
                  <a:lnTo>
                    <a:pt x="7179" y="1360"/>
                  </a:lnTo>
                  <a:lnTo>
                    <a:pt x="7175" y="1354"/>
                  </a:lnTo>
                  <a:lnTo>
                    <a:pt x="7172" y="1347"/>
                  </a:lnTo>
                  <a:lnTo>
                    <a:pt x="7171" y="1340"/>
                  </a:lnTo>
                  <a:lnTo>
                    <a:pt x="7170" y="1333"/>
                  </a:lnTo>
                  <a:lnTo>
                    <a:pt x="7169" y="1327"/>
                  </a:lnTo>
                  <a:lnTo>
                    <a:pt x="7170" y="1322"/>
                  </a:lnTo>
                  <a:lnTo>
                    <a:pt x="7172" y="1315"/>
                  </a:lnTo>
                  <a:lnTo>
                    <a:pt x="7175" y="1310"/>
                  </a:lnTo>
                  <a:lnTo>
                    <a:pt x="7179" y="1306"/>
                  </a:lnTo>
                  <a:lnTo>
                    <a:pt x="7184" y="1301"/>
                  </a:lnTo>
                  <a:lnTo>
                    <a:pt x="7199" y="1287"/>
                  </a:lnTo>
                  <a:lnTo>
                    <a:pt x="7215" y="1274"/>
                  </a:lnTo>
                  <a:lnTo>
                    <a:pt x="7232" y="1262"/>
                  </a:lnTo>
                  <a:lnTo>
                    <a:pt x="7249" y="1251"/>
                  </a:lnTo>
                  <a:lnTo>
                    <a:pt x="7267" y="1241"/>
                  </a:lnTo>
                  <a:lnTo>
                    <a:pt x="7285" y="1233"/>
                  </a:lnTo>
                  <a:lnTo>
                    <a:pt x="7303" y="1225"/>
                  </a:lnTo>
                  <a:lnTo>
                    <a:pt x="7321" y="1220"/>
                  </a:lnTo>
                  <a:lnTo>
                    <a:pt x="7340" y="1215"/>
                  </a:lnTo>
                  <a:lnTo>
                    <a:pt x="7360" y="1210"/>
                  </a:lnTo>
                  <a:lnTo>
                    <a:pt x="7379" y="1207"/>
                  </a:lnTo>
                  <a:lnTo>
                    <a:pt x="7398" y="1205"/>
                  </a:lnTo>
                  <a:lnTo>
                    <a:pt x="7418" y="1204"/>
                  </a:lnTo>
                  <a:lnTo>
                    <a:pt x="7438" y="1204"/>
                  </a:lnTo>
                  <a:lnTo>
                    <a:pt x="7458" y="1204"/>
                  </a:lnTo>
                  <a:lnTo>
                    <a:pt x="7479" y="1206"/>
                  </a:lnTo>
                  <a:lnTo>
                    <a:pt x="7498" y="1208"/>
                  </a:lnTo>
                  <a:lnTo>
                    <a:pt x="7518" y="1211"/>
                  </a:lnTo>
                  <a:lnTo>
                    <a:pt x="7539" y="1215"/>
                  </a:lnTo>
                  <a:lnTo>
                    <a:pt x="7559" y="1220"/>
                  </a:lnTo>
                  <a:lnTo>
                    <a:pt x="7578" y="1224"/>
                  </a:lnTo>
                  <a:lnTo>
                    <a:pt x="7599" y="1231"/>
                  </a:lnTo>
                  <a:lnTo>
                    <a:pt x="7618" y="1237"/>
                  </a:lnTo>
                  <a:lnTo>
                    <a:pt x="7637" y="1245"/>
                  </a:lnTo>
                  <a:lnTo>
                    <a:pt x="7656" y="1252"/>
                  </a:lnTo>
                  <a:lnTo>
                    <a:pt x="7675" y="1261"/>
                  </a:lnTo>
                  <a:lnTo>
                    <a:pt x="7694" y="1270"/>
                  </a:lnTo>
                  <a:lnTo>
                    <a:pt x="7711" y="1279"/>
                  </a:lnTo>
                  <a:lnTo>
                    <a:pt x="7729" y="1290"/>
                  </a:lnTo>
                  <a:lnTo>
                    <a:pt x="7746" y="1299"/>
                  </a:lnTo>
                  <a:lnTo>
                    <a:pt x="7763" y="1311"/>
                  </a:lnTo>
                  <a:lnTo>
                    <a:pt x="7780" y="1322"/>
                  </a:lnTo>
                  <a:lnTo>
                    <a:pt x="7818" y="1347"/>
                  </a:lnTo>
                  <a:lnTo>
                    <a:pt x="7856" y="1372"/>
                  </a:lnTo>
                  <a:lnTo>
                    <a:pt x="7893" y="1394"/>
                  </a:lnTo>
                  <a:lnTo>
                    <a:pt x="7932" y="1418"/>
                  </a:lnTo>
                  <a:lnTo>
                    <a:pt x="7969" y="1441"/>
                  </a:lnTo>
                  <a:lnTo>
                    <a:pt x="8007" y="1464"/>
                  </a:lnTo>
                  <a:lnTo>
                    <a:pt x="8045" y="1488"/>
                  </a:lnTo>
                  <a:lnTo>
                    <a:pt x="8083" y="1513"/>
                  </a:lnTo>
                  <a:lnTo>
                    <a:pt x="8094" y="1521"/>
                  </a:lnTo>
                  <a:lnTo>
                    <a:pt x="8106" y="1527"/>
                  </a:lnTo>
                  <a:lnTo>
                    <a:pt x="8119" y="1534"/>
                  </a:lnTo>
                  <a:lnTo>
                    <a:pt x="8133" y="1540"/>
                  </a:lnTo>
                  <a:lnTo>
                    <a:pt x="8147" y="1544"/>
                  </a:lnTo>
                  <a:lnTo>
                    <a:pt x="8161" y="1550"/>
                  </a:lnTo>
                  <a:lnTo>
                    <a:pt x="8175" y="1553"/>
                  </a:lnTo>
                  <a:lnTo>
                    <a:pt x="8190" y="1556"/>
                  </a:lnTo>
                  <a:lnTo>
                    <a:pt x="8205" y="1558"/>
                  </a:lnTo>
                  <a:lnTo>
                    <a:pt x="8220" y="1560"/>
                  </a:lnTo>
                  <a:lnTo>
                    <a:pt x="8234" y="1561"/>
                  </a:lnTo>
                  <a:lnTo>
                    <a:pt x="8249" y="1561"/>
                  </a:lnTo>
                  <a:lnTo>
                    <a:pt x="8264" y="1561"/>
                  </a:lnTo>
                  <a:lnTo>
                    <a:pt x="8278" y="1559"/>
                  </a:lnTo>
                  <a:lnTo>
                    <a:pt x="8291" y="1557"/>
                  </a:lnTo>
                  <a:lnTo>
                    <a:pt x="8304" y="1554"/>
                  </a:lnTo>
                  <a:lnTo>
                    <a:pt x="8308" y="1551"/>
                  </a:lnTo>
                  <a:lnTo>
                    <a:pt x="8311" y="1546"/>
                  </a:lnTo>
                  <a:lnTo>
                    <a:pt x="8312" y="1541"/>
                  </a:lnTo>
                  <a:lnTo>
                    <a:pt x="8313" y="1535"/>
                  </a:lnTo>
                  <a:lnTo>
                    <a:pt x="8313" y="1527"/>
                  </a:lnTo>
                  <a:lnTo>
                    <a:pt x="8313" y="1520"/>
                  </a:lnTo>
                  <a:lnTo>
                    <a:pt x="8312" y="1511"/>
                  </a:lnTo>
                  <a:lnTo>
                    <a:pt x="8310" y="1502"/>
                  </a:lnTo>
                  <a:lnTo>
                    <a:pt x="8305" y="1484"/>
                  </a:lnTo>
                  <a:lnTo>
                    <a:pt x="8299" y="1467"/>
                  </a:lnTo>
                  <a:lnTo>
                    <a:pt x="8296" y="1460"/>
                  </a:lnTo>
                  <a:lnTo>
                    <a:pt x="8293" y="1453"/>
                  </a:lnTo>
                  <a:lnTo>
                    <a:pt x="8288" y="1447"/>
                  </a:lnTo>
                  <a:lnTo>
                    <a:pt x="8285" y="1443"/>
                  </a:lnTo>
                  <a:lnTo>
                    <a:pt x="8274" y="1433"/>
                  </a:lnTo>
                  <a:lnTo>
                    <a:pt x="8263" y="1423"/>
                  </a:lnTo>
                  <a:lnTo>
                    <a:pt x="8252" y="1415"/>
                  </a:lnTo>
                  <a:lnTo>
                    <a:pt x="8240" y="1406"/>
                  </a:lnTo>
                  <a:lnTo>
                    <a:pt x="8215" y="1391"/>
                  </a:lnTo>
                  <a:lnTo>
                    <a:pt x="8191" y="1377"/>
                  </a:lnTo>
                  <a:lnTo>
                    <a:pt x="8137" y="1353"/>
                  </a:lnTo>
                  <a:lnTo>
                    <a:pt x="8084" y="1329"/>
                  </a:lnTo>
                  <a:lnTo>
                    <a:pt x="8057" y="1316"/>
                  </a:lnTo>
                  <a:lnTo>
                    <a:pt x="8030" y="1302"/>
                  </a:lnTo>
                  <a:lnTo>
                    <a:pt x="8017" y="1295"/>
                  </a:lnTo>
                  <a:lnTo>
                    <a:pt x="8004" y="1287"/>
                  </a:lnTo>
                  <a:lnTo>
                    <a:pt x="7992" y="1279"/>
                  </a:lnTo>
                  <a:lnTo>
                    <a:pt x="7980" y="1269"/>
                  </a:lnTo>
                  <a:lnTo>
                    <a:pt x="7967" y="1260"/>
                  </a:lnTo>
                  <a:lnTo>
                    <a:pt x="7955" y="1250"/>
                  </a:lnTo>
                  <a:lnTo>
                    <a:pt x="7943" y="1238"/>
                  </a:lnTo>
                  <a:lnTo>
                    <a:pt x="7932" y="1226"/>
                  </a:lnTo>
                  <a:lnTo>
                    <a:pt x="7921" y="1214"/>
                  </a:lnTo>
                  <a:lnTo>
                    <a:pt x="7910" y="1201"/>
                  </a:lnTo>
                  <a:lnTo>
                    <a:pt x="7901" y="1186"/>
                  </a:lnTo>
                  <a:lnTo>
                    <a:pt x="7891" y="1171"/>
                  </a:lnTo>
                  <a:lnTo>
                    <a:pt x="7887" y="1162"/>
                  </a:lnTo>
                  <a:lnTo>
                    <a:pt x="7883" y="1154"/>
                  </a:lnTo>
                  <a:lnTo>
                    <a:pt x="7880" y="1145"/>
                  </a:lnTo>
                  <a:lnTo>
                    <a:pt x="7879" y="1137"/>
                  </a:lnTo>
                  <a:lnTo>
                    <a:pt x="7878" y="1128"/>
                  </a:lnTo>
                  <a:lnTo>
                    <a:pt x="7878" y="1119"/>
                  </a:lnTo>
                  <a:lnTo>
                    <a:pt x="7878" y="1111"/>
                  </a:lnTo>
                  <a:lnTo>
                    <a:pt x="7879" y="1102"/>
                  </a:lnTo>
                  <a:lnTo>
                    <a:pt x="7883" y="1085"/>
                  </a:lnTo>
                  <a:lnTo>
                    <a:pt x="7889" y="1068"/>
                  </a:lnTo>
                  <a:lnTo>
                    <a:pt x="7896" y="1051"/>
                  </a:lnTo>
                  <a:lnTo>
                    <a:pt x="7905" y="1034"/>
                  </a:lnTo>
                  <a:lnTo>
                    <a:pt x="7924" y="1001"/>
                  </a:lnTo>
                  <a:lnTo>
                    <a:pt x="7943" y="966"/>
                  </a:lnTo>
                  <a:lnTo>
                    <a:pt x="7952" y="949"/>
                  </a:lnTo>
                  <a:lnTo>
                    <a:pt x="7961" y="932"/>
                  </a:lnTo>
                  <a:lnTo>
                    <a:pt x="7967" y="915"/>
                  </a:lnTo>
                  <a:lnTo>
                    <a:pt x="7971" y="898"/>
                  </a:lnTo>
                  <a:lnTo>
                    <a:pt x="7976" y="883"/>
                  </a:lnTo>
                  <a:lnTo>
                    <a:pt x="7978" y="868"/>
                  </a:lnTo>
                  <a:lnTo>
                    <a:pt x="7978" y="855"/>
                  </a:lnTo>
                  <a:lnTo>
                    <a:pt x="7977" y="842"/>
                  </a:lnTo>
                  <a:lnTo>
                    <a:pt x="7973" y="831"/>
                  </a:lnTo>
                  <a:lnTo>
                    <a:pt x="7969" y="821"/>
                  </a:lnTo>
                  <a:lnTo>
                    <a:pt x="7963" y="811"/>
                  </a:lnTo>
                  <a:lnTo>
                    <a:pt x="7956" y="803"/>
                  </a:lnTo>
                  <a:lnTo>
                    <a:pt x="7948" y="795"/>
                  </a:lnTo>
                  <a:lnTo>
                    <a:pt x="7938" y="788"/>
                  </a:lnTo>
                  <a:lnTo>
                    <a:pt x="7928" y="781"/>
                  </a:lnTo>
                  <a:lnTo>
                    <a:pt x="7917" y="775"/>
                  </a:lnTo>
                  <a:lnTo>
                    <a:pt x="7904" y="769"/>
                  </a:lnTo>
                  <a:lnTo>
                    <a:pt x="7891" y="765"/>
                  </a:lnTo>
                  <a:lnTo>
                    <a:pt x="7877" y="761"/>
                  </a:lnTo>
                  <a:lnTo>
                    <a:pt x="7863" y="757"/>
                  </a:lnTo>
                  <a:lnTo>
                    <a:pt x="7833" y="750"/>
                  </a:lnTo>
                  <a:lnTo>
                    <a:pt x="7801" y="744"/>
                  </a:lnTo>
                  <a:lnTo>
                    <a:pt x="7769" y="738"/>
                  </a:lnTo>
                  <a:lnTo>
                    <a:pt x="7736" y="733"/>
                  </a:lnTo>
                  <a:lnTo>
                    <a:pt x="7703" y="728"/>
                  </a:lnTo>
                  <a:lnTo>
                    <a:pt x="7674" y="722"/>
                  </a:lnTo>
                  <a:lnTo>
                    <a:pt x="7659" y="718"/>
                  </a:lnTo>
                  <a:lnTo>
                    <a:pt x="7645" y="715"/>
                  </a:lnTo>
                  <a:lnTo>
                    <a:pt x="7631" y="711"/>
                  </a:lnTo>
                  <a:lnTo>
                    <a:pt x="7618" y="706"/>
                  </a:lnTo>
                  <a:lnTo>
                    <a:pt x="7591" y="698"/>
                  </a:lnTo>
                  <a:lnTo>
                    <a:pt x="7564" y="689"/>
                  </a:lnTo>
                  <a:lnTo>
                    <a:pt x="7535" y="683"/>
                  </a:lnTo>
                  <a:lnTo>
                    <a:pt x="7507" y="676"/>
                  </a:lnTo>
                  <a:lnTo>
                    <a:pt x="7449" y="666"/>
                  </a:lnTo>
                  <a:lnTo>
                    <a:pt x="7390" y="657"/>
                  </a:lnTo>
                  <a:lnTo>
                    <a:pt x="7330" y="648"/>
                  </a:lnTo>
                  <a:lnTo>
                    <a:pt x="7271" y="640"/>
                  </a:lnTo>
                  <a:lnTo>
                    <a:pt x="7241" y="635"/>
                  </a:lnTo>
                  <a:lnTo>
                    <a:pt x="7212" y="629"/>
                  </a:lnTo>
                  <a:lnTo>
                    <a:pt x="7182" y="623"/>
                  </a:lnTo>
                  <a:lnTo>
                    <a:pt x="7154" y="615"/>
                  </a:lnTo>
                  <a:lnTo>
                    <a:pt x="7086" y="595"/>
                  </a:lnTo>
                  <a:lnTo>
                    <a:pt x="7017" y="576"/>
                  </a:lnTo>
                  <a:lnTo>
                    <a:pt x="6947" y="557"/>
                  </a:lnTo>
                  <a:lnTo>
                    <a:pt x="6879" y="539"/>
                  </a:lnTo>
                  <a:lnTo>
                    <a:pt x="6809" y="521"/>
                  </a:lnTo>
                  <a:lnTo>
                    <a:pt x="6740" y="503"/>
                  </a:lnTo>
                  <a:lnTo>
                    <a:pt x="6670" y="485"/>
                  </a:lnTo>
                  <a:lnTo>
                    <a:pt x="6601" y="466"/>
                  </a:lnTo>
                  <a:lnTo>
                    <a:pt x="6532" y="447"/>
                  </a:lnTo>
                  <a:lnTo>
                    <a:pt x="6463" y="427"/>
                  </a:lnTo>
                  <a:lnTo>
                    <a:pt x="6395" y="405"/>
                  </a:lnTo>
                  <a:lnTo>
                    <a:pt x="6327" y="383"/>
                  </a:lnTo>
                  <a:lnTo>
                    <a:pt x="6261" y="358"/>
                  </a:lnTo>
                  <a:lnTo>
                    <a:pt x="6193" y="332"/>
                  </a:lnTo>
                  <a:lnTo>
                    <a:pt x="6161" y="318"/>
                  </a:lnTo>
                  <a:lnTo>
                    <a:pt x="6128" y="303"/>
                  </a:lnTo>
                  <a:lnTo>
                    <a:pt x="6096" y="288"/>
                  </a:lnTo>
                  <a:lnTo>
                    <a:pt x="6064" y="273"/>
                  </a:lnTo>
                  <a:lnTo>
                    <a:pt x="6052" y="267"/>
                  </a:lnTo>
                  <a:lnTo>
                    <a:pt x="6039" y="260"/>
                  </a:lnTo>
                  <a:lnTo>
                    <a:pt x="6025" y="251"/>
                  </a:lnTo>
                  <a:lnTo>
                    <a:pt x="6011" y="241"/>
                  </a:lnTo>
                  <a:lnTo>
                    <a:pt x="5997" y="230"/>
                  </a:lnTo>
                  <a:lnTo>
                    <a:pt x="5982" y="220"/>
                  </a:lnTo>
                  <a:lnTo>
                    <a:pt x="5967" y="210"/>
                  </a:lnTo>
                  <a:lnTo>
                    <a:pt x="5952" y="202"/>
                  </a:lnTo>
                  <a:lnTo>
                    <a:pt x="5952" y="210"/>
                  </a:lnTo>
                  <a:lnTo>
                    <a:pt x="5955" y="216"/>
                  </a:lnTo>
                  <a:lnTo>
                    <a:pt x="5957" y="223"/>
                  </a:lnTo>
                  <a:lnTo>
                    <a:pt x="5960" y="230"/>
                  </a:lnTo>
                  <a:lnTo>
                    <a:pt x="5966" y="244"/>
                  </a:lnTo>
                  <a:lnTo>
                    <a:pt x="5974" y="256"/>
                  </a:lnTo>
                  <a:lnTo>
                    <a:pt x="5977" y="262"/>
                  </a:lnTo>
                  <a:lnTo>
                    <a:pt x="5979" y="268"/>
                  </a:lnTo>
                  <a:lnTo>
                    <a:pt x="5981" y="274"/>
                  </a:lnTo>
                  <a:lnTo>
                    <a:pt x="5982" y="279"/>
                  </a:lnTo>
                  <a:lnTo>
                    <a:pt x="5982" y="286"/>
                  </a:lnTo>
                  <a:lnTo>
                    <a:pt x="5980" y="291"/>
                  </a:lnTo>
                  <a:lnTo>
                    <a:pt x="5977" y="297"/>
                  </a:lnTo>
                  <a:lnTo>
                    <a:pt x="5973" y="303"/>
                  </a:lnTo>
                  <a:lnTo>
                    <a:pt x="5952" y="316"/>
                  </a:lnTo>
                  <a:lnTo>
                    <a:pt x="5933" y="326"/>
                  </a:lnTo>
                  <a:lnTo>
                    <a:pt x="5914" y="336"/>
                  </a:lnTo>
                  <a:lnTo>
                    <a:pt x="5895" y="342"/>
                  </a:lnTo>
                  <a:lnTo>
                    <a:pt x="5875" y="348"/>
                  </a:lnTo>
                  <a:lnTo>
                    <a:pt x="5856" y="351"/>
                  </a:lnTo>
                  <a:lnTo>
                    <a:pt x="5837" y="353"/>
                  </a:lnTo>
                  <a:lnTo>
                    <a:pt x="5819" y="354"/>
                  </a:lnTo>
                  <a:lnTo>
                    <a:pt x="5799" y="353"/>
                  </a:lnTo>
                  <a:lnTo>
                    <a:pt x="5780" y="351"/>
                  </a:lnTo>
                  <a:lnTo>
                    <a:pt x="5762" y="348"/>
                  </a:lnTo>
                  <a:lnTo>
                    <a:pt x="5744" y="343"/>
                  </a:lnTo>
                  <a:lnTo>
                    <a:pt x="5724" y="338"/>
                  </a:lnTo>
                  <a:lnTo>
                    <a:pt x="5706" y="333"/>
                  </a:lnTo>
                  <a:lnTo>
                    <a:pt x="5687" y="326"/>
                  </a:lnTo>
                  <a:lnTo>
                    <a:pt x="5669" y="319"/>
                  </a:lnTo>
                  <a:lnTo>
                    <a:pt x="5594" y="288"/>
                  </a:lnTo>
                  <a:lnTo>
                    <a:pt x="5517" y="256"/>
                  </a:lnTo>
                  <a:lnTo>
                    <a:pt x="5497" y="249"/>
                  </a:lnTo>
                  <a:lnTo>
                    <a:pt x="5478" y="243"/>
                  </a:lnTo>
                  <a:lnTo>
                    <a:pt x="5458" y="236"/>
                  </a:lnTo>
                  <a:lnTo>
                    <a:pt x="5438" y="231"/>
                  </a:lnTo>
                  <a:lnTo>
                    <a:pt x="5418" y="228"/>
                  </a:lnTo>
                  <a:lnTo>
                    <a:pt x="5398" y="225"/>
                  </a:lnTo>
                  <a:lnTo>
                    <a:pt x="5377" y="222"/>
                  </a:lnTo>
                  <a:lnTo>
                    <a:pt x="5357" y="221"/>
                  </a:lnTo>
                  <a:lnTo>
                    <a:pt x="5361" y="230"/>
                  </a:lnTo>
                  <a:lnTo>
                    <a:pt x="5369" y="238"/>
                  </a:lnTo>
                  <a:lnTo>
                    <a:pt x="5376" y="247"/>
                  </a:lnTo>
                  <a:lnTo>
                    <a:pt x="5385" y="255"/>
                  </a:lnTo>
                  <a:lnTo>
                    <a:pt x="5391" y="262"/>
                  </a:lnTo>
                  <a:lnTo>
                    <a:pt x="5397" y="267"/>
                  </a:lnTo>
                  <a:lnTo>
                    <a:pt x="5398" y="269"/>
                  </a:lnTo>
                  <a:lnTo>
                    <a:pt x="5399" y="271"/>
                  </a:lnTo>
                  <a:lnTo>
                    <a:pt x="5399" y="272"/>
                  </a:lnTo>
                  <a:lnTo>
                    <a:pt x="5397" y="273"/>
                  </a:lnTo>
                  <a:lnTo>
                    <a:pt x="5380" y="280"/>
                  </a:lnTo>
                  <a:lnTo>
                    <a:pt x="5364" y="288"/>
                  </a:lnTo>
                  <a:lnTo>
                    <a:pt x="5347" y="294"/>
                  </a:lnTo>
                  <a:lnTo>
                    <a:pt x="5329" y="299"/>
                  </a:lnTo>
                  <a:lnTo>
                    <a:pt x="5311" y="305"/>
                  </a:lnTo>
                  <a:lnTo>
                    <a:pt x="5293" y="309"/>
                  </a:lnTo>
                  <a:lnTo>
                    <a:pt x="5274" y="312"/>
                  </a:lnTo>
                  <a:lnTo>
                    <a:pt x="5256" y="316"/>
                  </a:lnTo>
                  <a:lnTo>
                    <a:pt x="5237" y="318"/>
                  </a:lnTo>
                  <a:lnTo>
                    <a:pt x="5218" y="319"/>
                  </a:lnTo>
                  <a:lnTo>
                    <a:pt x="5198" y="320"/>
                  </a:lnTo>
                  <a:lnTo>
                    <a:pt x="5179" y="320"/>
                  </a:lnTo>
                  <a:lnTo>
                    <a:pt x="5160" y="319"/>
                  </a:lnTo>
                  <a:lnTo>
                    <a:pt x="5140" y="318"/>
                  </a:lnTo>
                  <a:lnTo>
                    <a:pt x="5120" y="317"/>
                  </a:lnTo>
                  <a:lnTo>
                    <a:pt x="5101" y="313"/>
                  </a:lnTo>
                  <a:lnTo>
                    <a:pt x="5081" y="311"/>
                  </a:lnTo>
                  <a:lnTo>
                    <a:pt x="5061" y="308"/>
                  </a:lnTo>
                  <a:lnTo>
                    <a:pt x="5042" y="304"/>
                  </a:lnTo>
                  <a:lnTo>
                    <a:pt x="5023" y="299"/>
                  </a:lnTo>
                  <a:lnTo>
                    <a:pt x="4984" y="289"/>
                  </a:lnTo>
                  <a:lnTo>
                    <a:pt x="4947" y="277"/>
                  </a:lnTo>
                  <a:lnTo>
                    <a:pt x="4910" y="263"/>
                  </a:lnTo>
                  <a:lnTo>
                    <a:pt x="4876" y="247"/>
                  </a:lnTo>
                  <a:lnTo>
                    <a:pt x="4843" y="230"/>
                  </a:lnTo>
                  <a:lnTo>
                    <a:pt x="4812" y="212"/>
                  </a:lnTo>
                  <a:lnTo>
                    <a:pt x="4797" y="205"/>
                  </a:lnTo>
                  <a:lnTo>
                    <a:pt x="4783" y="199"/>
                  </a:lnTo>
                  <a:lnTo>
                    <a:pt x="4768" y="195"/>
                  </a:lnTo>
                  <a:lnTo>
                    <a:pt x="4753" y="191"/>
                  </a:lnTo>
                  <a:lnTo>
                    <a:pt x="4738" y="189"/>
                  </a:lnTo>
                  <a:lnTo>
                    <a:pt x="4723" y="188"/>
                  </a:lnTo>
                  <a:lnTo>
                    <a:pt x="4707" y="188"/>
                  </a:lnTo>
                  <a:lnTo>
                    <a:pt x="4692" y="189"/>
                  </a:lnTo>
                  <a:lnTo>
                    <a:pt x="4660" y="191"/>
                  </a:lnTo>
                  <a:lnTo>
                    <a:pt x="4629" y="197"/>
                  </a:lnTo>
                  <a:lnTo>
                    <a:pt x="4597" y="203"/>
                  </a:lnTo>
                  <a:lnTo>
                    <a:pt x="4564" y="211"/>
                  </a:lnTo>
                  <a:lnTo>
                    <a:pt x="4532" y="217"/>
                  </a:lnTo>
                  <a:lnTo>
                    <a:pt x="4500" y="223"/>
                  </a:lnTo>
                  <a:lnTo>
                    <a:pt x="4484" y="226"/>
                  </a:lnTo>
                  <a:lnTo>
                    <a:pt x="4468" y="228"/>
                  </a:lnTo>
                  <a:lnTo>
                    <a:pt x="4452" y="230"/>
                  </a:lnTo>
                  <a:lnTo>
                    <a:pt x="4437" y="230"/>
                  </a:lnTo>
                  <a:lnTo>
                    <a:pt x="4421" y="230"/>
                  </a:lnTo>
                  <a:lnTo>
                    <a:pt x="4406" y="230"/>
                  </a:lnTo>
                  <a:lnTo>
                    <a:pt x="4391" y="228"/>
                  </a:lnTo>
                  <a:lnTo>
                    <a:pt x="4375" y="225"/>
                  </a:lnTo>
                  <a:lnTo>
                    <a:pt x="4361" y="221"/>
                  </a:lnTo>
                  <a:lnTo>
                    <a:pt x="4346" y="216"/>
                  </a:lnTo>
                  <a:lnTo>
                    <a:pt x="4331" y="210"/>
                  </a:lnTo>
                  <a:lnTo>
                    <a:pt x="4317" y="202"/>
                  </a:lnTo>
                  <a:lnTo>
                    <a:pt x="4294" y="190"/>
                  </a:lnTo>
                  <a:lnTo>
                    <a:pt x="4272" y="177"/>
                  </a:lnTo>
                  <a:lnTo>
                    <a:pt x="4251" y="165"/>
                  </a:lnTo>
                  <a:lnTo>
                    <a:pt x="4229" y="152"/>
                  </a:lnTo>
                  <a:lnTo>
                    <a:pt x="4186" y="125"/>
                  </a:lnTo>
                  <a:lnTo>
                    <a:pt x="4143" y="98"/>
                  </a:lnTo>
                  <a:lnTo>
                    <a:pt x="4101" y="73"/>
                  </a:lnTo>
                  <a:lnTo>
                    <a:pt x="4057" y="48"/>
                  </a:lnTo>
                  <a:lnTo>
                    <a:pt x="4034" y="37"/>
                  </a:lnTo>
                  <a:lnTo>
                    <a:pt x="4012" y="28"/>
                  </a:lnTo>
                  <a:lnTo>
                    <a:pt x="3988" y="18"/>
                  </a:lnTo>
                  <a:lnTo>
                    <a:pt x="3964" y="9"/>
                  </a:lnTo>
                  <a:lnTo>
                    <a:pt x="3943" y="6"/>
                  </a:lnTo>
                  <a:lnTo>
                    <a:pt x="3924" y="3"/>
                  </a:lnTo>
                  <a:lnTo>
                    <a:pt x="3905" y="1"/>
                  </a:lnTo>
                  <a:lnTo>
                    <a:pt x="3885" y="0"/>
                  </a:lnTo>
                  <a:lnTo>
                    <a:pt x="3867" y="0"/>
                  </a:lnTo>
                  <a:lnTo>
                    <a:pt x="3848" y="0"/>
                  </a:lnTo>
                  <a:lnTo>
                    <a:pt x="3830" y="2"/>
                  </a:lnTo>
                  <a:lnTo>
                    <a:pt x="3811" y="4"/>
                  </a:lnTo>
                  <a:lnTo>
                    <a:pt x="3793" y="7"/>
                  </a:lnTo>
                  <a:lnTo>
                    <a:pt x="3775" y="12"/>
                  </a:lnTo>
                  <a:lnTo>
                    <a:pt x="3757" y="16"/>
                  </a:lnTo>
                  <a:lnTo>
                    <a:pt x="3739" y="21"/>
                  </a:lnTo>
                  <a:lnTo>
                    <a:pt x="3703" y="33"/>
                  </a:lnTo>
                  <a:lnTo>
                    <a:pt x="3668" y="47"/>
                  </a:lnTo>
                  <a:lnTo>
                    <a:pt x="3634" y="62"/>
                  </a:lnTo>
                  <a:lnTo>
                    <a:pt x="3598" y="78"/>
                  </a:lnTo>
                  <a:lnTo>
                    <a:pt x="3564" y="96"/>
                  </a:lnTo>
                  <a:lnTo>
                    <a:pt x="3529" y="113"/>
                  </a:lnTo>
                  <a:lnTo>
                    <a:pt x="3494" y="131"/>
                  </a:lnTo>
                  <a:lnTo>
                    <a:pt x="3459" y="149"/>
                  </a:lnTo>
                  <a:lnTo>
                    <a:pt x="3424" y="166"/>
                  </a:lnTo>
                  <a:lnTo>
                    <a:pt x="3388" y="182"/>
                  </a:lnTo>
                  <a:lnTo>
                    <a:pt x="3386" y="184"/>
                  </a:lnTo>
                  <a:lnTo>
                    <a:pt x="3385" y="187"/>
                  </a:lnTo>
                  <a:lnTo>
                    <a:pt x="3385" y="191"/>
                  </a:lnTo>
                  <a:lnTo>
                    <a:pt x="3385" y="196"/>
                  </a:lnTo>
                  <a:lnTo>
                    <a:pt x="3386" y="205"/>
                  </a:lnTo>
                  <a:lnTo>
                    <a:pt x="3388" y="217"/>
                  </a:lnTo>
                  <a:lnTo>
                    <a:pt x="3390" y="228"/>
                  </a:lnTo>
                  <a:lnTo>
                    <a:pt x="3391" y="238"/>
                  </a:lnTo>
                  <a:lnTo>
                    <a:pt x="3391" y="243"/>
                  </a:lnTo>
                  <a:lnTo>
                    <a:pt x="3391" y="247"/>
                  </a:lnTo>
                  <a:lnTo>
                    <a:pt x="3390" y="250"/>
                  </a:lnTo>
                  <a:lnTo>
                    <a:pt x="3388" y="252"/>
                  </a:lnTo>
                  <a:lnTo>
                    <a:pt x="3370" y="266"/>
                  </a:lnTo>
                  <a:lnTo>
                    <a:pt x="3352" y="280"/>
                  </a:lnTo>
                  <a:lnTo>
                    <a:pt x="3333" y="293"/>
                  </a:lnTo>
                  <a:lnTo>
                    <a:pt x="3315" y="306"/>
                  </a:lnTo>
                  <a:lnTo>
                    <a:pt x="3296" y="317"/>
                  </a:lnTo>
                  <a:lnTo>
                    <a:pt x="3277" y="327"/>
                  </a:lnTo>
                  <a:lnTo>
                    <a:pt x="3258" y="337"/>
                  </a:lnTo>
                  <a:lnTo>
                    <a:pt x="3238" y="347"/>
                  </a:lnTo>
                  <a:lnTo>
                    <a:pt x="3219" y="355"/>
                  </a:lnTo>
                  <a:lnTo>
                    <a:pt x="3200" y="363"/>
                  </a:lnTo>
                  <a:lnTo>
                    <a:pt x="3181" y="370"/>
                  </a:lnTo>
                  <a:lnTo>
                    <a:pt x="3161" y="377"/>
                  </a:lnTo>
                  <a:lnTo>
                    <a:pt x="3122" y="389"/>
                  </a:lnTo>
                  <a:lnTo>
                    <a:pt x="3081" y="400"/>
                  </a:lnTo>
                  <a:lnTo>
                    <a:pt x="3041" y="409"/>
                  </a:lnTo>
                  <a:lnTo>
                    <a:pt x="3001" y="417"/>
                  </a:lnTo>
                  <a:lnTo>
                    <a:pt x="2959" y="425"/>
                  </a:lnTo>
                  <a:lnTo>
                    <a:pt x="2918" y="432"/>
                  </a:lnTo>
                  <a:lnTo>
                    <a:pt x="2835" y="447"/>
                  </a:lnTo>
                  <a:lnTo>
                    <a:pt x="2752" y="464"/>
                  </a:lnTo>
                  <a:lnTo>
                    <a:pt x="2730" y="470"/>
                  </a:lnTo>
                  <a:lnTo>
                    <a:pt x="2707" y="477"/>
                  </a:lnTo>
                  <a:lnTo>
                    <a:pt x="2686" y="484"/>
                  </a:lnTo>
                  <a:lnTo>
                    <a:pt x="2664" y="492"/>
                  </a:lnTo>
                  <a:lnTo>
                    <a:pt x="2644" y="501"/>
                  </a:lnTo>
                  <a:lnTo>
                    <a:pt x="2623" y="509"/>
                  </a:lnTo>
                  <a:lnTo>
                    <a:pt x="2602" y="519"/>
                  </a:lnTo>
                  <a:lnTo>
                    <a:pt x="2583" y="530"/>
                  </a:lnTo>
                  <a:lnTo>
                    <a:pt x="2543" y="551"/>
                  </a:lnTo>
                  <a:lnTo>
                    <a:pt x="2505" y="575"/>
                  </a:lnTo>
                  <a:lnTo>
                    <a:pt x="2466" y="599"/>
                  </a:lnTo>
                  <a:lnTo>
                    <a:pt x="2429" y="626"/>
                  </a:lnTo>
                  <a:lnTo>
                    <a:pt x="2435" y="626"/>
                  </a:lnTo>
                  <a:lnTo>
                    <a:pt x="2449" y="626"/>
                  </a:lnTo>
                  <a:lnTo>
                    <a:pt x="2425" y="625"/>
                  </a:lnTo>
                  <a:lnTo>
                    <a:pt x="2397" y="626"/>
                  </a:lnTo>
                  <a:lnTo>
                    <a:pt x="2382" y="626"/>
                  </a:lnTo>
                  <a:lnTo>
                    <a:pt x="2367" y="628"/>
                  </a:lnTo>
                  <a:lnTo>
                    <a:pt x="2353" y="630"/>
                  </a:lnTo>
                  <a:lnTo>
                    <a:pt x="2338" y="633"/>
                  </a:lnTo>
                  <a:lnTo>
                    <a:pt x="2324" y="638"/>
                  </a:lnTo>
                  <a:lnTo>
                    <a:pt x="2311" y="643"/>
                  </a:lnTo>
                  <a:lnTo>
                    <a:pt x="2298" y="651"/>
                  </a:lnTo>
                  <a:lnTo>
                    <a:pt x="2287" y="659"/>
                  </a:lnTo>
                  <a:lnTo>
                    <a:pt x="2282" y="664"/>
                  </a:lnTo>
                  <a:lnTo>
                    <a:pt x="2277" y="671"/>
                  </a:lnTo>
                  <a:lnTo>
                    <a:pt x="2272" y="676"/>
                  </a:lnTo>
                  <a:lnTo>
                    <a:pt x="2269" y="684"/>
                  </a:lnTo>
                  <a:lnTo>
                    <a:pt x="2265" y="690"/>
                  </a:lnTo>
                  <a:lnTo>
                    <a:pt x="2262" y="699"/>
                  </a:lnTo>
                  <a:lnTo>
                    <a:pt x="2260" y="707"/>
                  </a:lnTo>
                  <a:lnTo>
                    <a:pt x="2257" y="716"/>
                  </a:lnTo>
                  <a:lnTo>
                    <a:pt x="2244" y="711"/>
                  </a:lnTo>
                  <a:lnTo>
                    <a:pt x="2230" y="703"/>
                  </a:lnTo>
                  <a:lnTo>
                    <a:pt x="2217" y="696"/>
                  </a:lnTo>
                  <a:lnTo>
                    <a:pt x="2204" y="688"/>
                  </a:lnTo>
                  <a:lnTo>
                    <a:pt x="2192" y="679"/>
                  </a:lnTo>
                  <a:lnTo>
                    <a:pt x="2180" y="670"/>
                  </a:lnTo>
                  <a:lnTo>
                    <a:pt x="2169" y="661"/>
                  </a:lnTo>
                  <a:lnTo>
                    <a:pt x="2158" y="651"/>
                  </a:lnTo>
                  <a:lnTo>
                    <a:pt x="2136" y="630"/>
                  </a:lnTo>
                  <a:lnTo>
                    <a:pt x="2115" y="609"/>
                  </a:lnTo>
                  <a:lnTo>
                    <a:pt x="2095" y="586"/>
                  </a:lnTo>
                  <a:lnTo>
                    <a:pt x="2074" y="565"/>
                  </a:lnTo>
                  <a:lnTo>
                    <a:pt x="2054" y="544"/>
                  </a:lnTo>
                  <a:lnTo>
                    <a:pt x="2033" y="523"/>
                  </a:lnTo>
                  <a:lnTo>
                    <a:pt x="2011" y="504"/>
                  </a:lnTo>
                  <a:lnTo>
                    <a:pt x="1989" y="487"/>
                  </a:lnTo>
                  <a:lnTo>
                    <a:pt x="1977" y="478"/>
                  </a:lnTo>
                  <a:lnTo>
                    <a:pt x="1965" y="471"/>
                  </a:lnTo>
                  <a:lnTo>
                    <a:pt x="1952" y="464"/>
                  </a:lnTo>
                  <a:lnTo>
                    <a:pt x="1940" y="459"/>
                  </a:lnTo>
                  <a:lnTo>
                    <a:pt x="1927" y="454"/>
                  </a:lnTo>
                  <a:lnTo>
                    <a:pt x="1913" y="449"/>
                  </a:lnTo>
                  <a:lnTo>
                    <a:pt x="1899" y="446"/>
                  </a:lnTo>
                  <a:lnTo>
                    <a:pt x="1884" y="444"/>
                  </a:lnTo>
                  <a:lnTo>
                    <a:pt x="1863" y="441"/>
                  </a:lnTo>
                  <a:lnTo>
                    <a:pt x="1843" y="436"/>
                  </a:lnTo>
                  <a:lnTo>
                    <a:pt x="1824" y="431"/>
                  </a:lnTo>
                  <a:lnTo>
                    <a:pt x="1805" y="425"/>
                  </a:lnTo>
                  <a:lnTo>
                    <a:pt x="1787" y="417"/>
                  </a:lnTo>
                  <a:lnTo>
                    <a:pt x="1769" y="408"/>
                  </a:lnTo>
                  <a:lnTo>
                    <a:pt x="1751" y="398"/>
                  </a:lnTo>
                  <a:lnTo>
                    <a:pt x="1734" y="388"/>
                  </a:lnTo>
                  <a:lnTo>
                    <a:pt x="1698" y="367"/>
                  </a:lnTo>
                  <a:lnTo>
                    <a:pt x="1664" y="344"/>
                  </a:lnTo>
                  <a:lnTo>
                    <a:pt x="1628" y="323"/>
                  </a:lnTo>
                  <a:lnTo>
                    <a:pt x="1591" y="303"/>
                  </a:lnTo>
                  <a:lnTo>
                    <a:pt x="1592" y="316"/>
                  </a:lnTo>
                  <a:lnTo>
                    <a:pt x="1592" y="324"/>
                  </a:lnTo>
                  <a:lnTo>
                    <a:pt x="1591" y="325"/>
                  </a:lnTo>
                  <a:lnTo>
                    <a:pt x="1590" y="326"/>
                  </a:lnTo>
                  <a:lnTo>
                    <a:pt x="1589" y="326"/>
                  </a:lnTo>
                  <a:lnTo>
                    <a:pt x="1587" y="326"/>
                  </a:lnTo>
                  <a:lnTo>
                    <a:pt x="1581" y="325"/>
                  </a:lnTo>
                  <a:lnTo>
                    <a:pt x="1571" y="323"/>
                  </a:lnTo>
                  <a:lnTo>
                    <a:pt x="1552" y="323"/>
                  </a:lnTo>
                  <a:lnTo>
                    <a:pt x="1533" y="324"/>
                  </a:lnTo>
                  <a:lnTo>
                    <a:pt x="1515" y="326"/>
                  </a:lnTo>
                  <a:lnTo>
                    <a:pt x="1497" y="329"/>
                  </a:lnTo>
                  <a:lnTo>
                    <a:pt x="1479" y="334"/>
                  </a:lnTo>
                  <a:lnTo>
                    <a:pt x="1462" y="338"/>
                  </a:lnTo>
                  <a:lnTo>
                    <a:pt x="1443" y="343"/>
                  </a:lnTo>
                  <a:lnTo>
                    <a:pt x="1426" y="349"/>
                  </a:lnTo>
                  <a:lnTo>
                    <a:pt x="1410" y="355"/>
                  </a:lnTo>
                  <a:lnTo>
                    <a:pt x="1393" y="363"/>
                  </a:lnTo>
                  <a:lnTo>
                    <a:pt x="1377" y="370"/>
                  </a:lnTo>
                  <a:lnTo>
                    <a:pt x="1361" y="378"/>
                  </a:lnTo>
                  <a:lnTo>
                    <a:pt x="1329" y="395"/>
                  </a:lnTo>
                  <a:lnTo>
                    <a:pt x="1298" y="414"/>
                  </a:lnTo>
                  <a:lnTo>
                    <a:pt x="1283" y="425"/>
                  </a:lnTo>
                  <a:lnTo>
                    <a:pt x="1267" y="435"/>
                  </a:lnTo>
                  <a:lnTo>
                    <a:pt x="1250" y="445"/>
                  </a:lnTo>
                  <a:lnTo>
                    <a:pt x="1234" y="455"/>
                  </a:lnTo>
                  <a:lnTo>
                    <a:pt x="1199" y="473"/>
                  </a:lnTo>
                  <a:lnTo>
                    <a:pt x="1167" y="492"/>
                  </a:lnTo>
                  <a:lnTo>
                    <a:pt x="1151" y="502"/>
                  </a:lnTo>
                  <a:lnTo>
                    <a:pt x="1136" y="511"/>
                  </a:lnTo>
                  <a:lnTo>
                    <a:pt x="1121" y="522"/>
                  </a:lnTo>
                  <a:lnTo>
                    <a:pt x="1108" y="533"/>
                  </a:lnTo>
                  <a:lnTo>
                    <a:pt x="1095" y="545"/>
                  </a:lnTo>
                  <a:lnTo>
                    <a:pt x="1084" y="557"/>
                  </a:lnTo>
                  <a:lnTo>
                    <a:pt x="1074" y="570"/>
                  </a:lnTo>
                  <a:lnTo>
                    <a:pt x="1065" y="585"/>
                  </a:lnTo>
                  <a:lnTo>
                    <a:pt x="1050" y="621"/>
                  </a:lnTo>
                  <a:lnTo>
                    <a:pt x="1033" y="656"/>
                  </a:lnTo>
                  <a:lnTo>
                    <a:pt x="1016" y="689"/>
                  </a:lnTo>
                  <a:lnTo>
                    <a:pt x="997" y="722"/>
                  </a:lnTo>
                  <a:lnTo>
                    <a:pt x="977" y="753"/>
                  </a:lnTo>
                  <a:lnTo>
                    <a:pt x="955" y="784"/>
                  </a:lnTo>
                  <a:lnTo>
                    <a:pt x="933" y="813"/>
                  </a:lnTo>
                  <a:lnTo>
                    <a:pt x="908" y="841"/>
                  </a:lnTo>
                  <a:lnTo>
                    <a:pt x="895" y="854"/>
                  </a:lnTo>
                  <a:lnTo>
                    <a:pt x="882" y="867"/>
                  </a:lnTo>
                  <a:lnTo>
                    <a:pt x="868" y="880"/>
                  </a:lnTo>
                  <a:lnTo>
                    <a:pt x="854" y="891"/>
                  </a:lnTo>
                  <a:lnTo>
                    <a:pt x="841" y="903"/>
                  </a:lnTo>
                  <a:lnTo>
                    <a:pt x="826" y="915"/>
                  </a:lnTo>
                  <a:lnTo>
                    <a:pt x="811" y="926"/>
                  </a:lnTo>
                  <a:lnTo>
                    <a:pt x="794" y="935"/>
                  </a:lnTo>
                  <a:lnTo>
                    <a:pt x="778" y="945"/>
                  </a:lnTo>
                  <a:lnTo>
                    <a:pt x="762" y="955"/>
                  </a:lnTo>
                  <a:lnTo>
                    <a:pt x="745" y="963"/>
                  </a:lnTo>
                  <a:lnTo>
                    <a:pt x="727" y="972"/>
                  </a:lnTo>
                  <a:lnTo>
                    <a:pt x="709" y="979"/>
                  </a:lnTo>
                  <a:lnTo>
                    <a:pt x="691" y="987"/>
                  </a:lnTo>
                  <a:lnTo>
                    <a:pt x="671" y="993"/>
                  </a:lnTo>
                  <a:lnTo>
                    <a:pt x="652" y="998"/>
                  </a:lnTo>
                  <a:lnTo>
                    <a:pt x="647" y="1000"/>
                  </a:lnTo>
                  <a:lnTo>
                    <a:pt x="641" y="1001"/>
                  </a:lnTo>
                  <a:lnTo>
                    <a:pt x="636" y="1003"/>
                  </a:lnTo>
                  <a:lnTo>
                    <a:pt x="632" y="1006"/>
                  </a:lnTo>
                  <a:lnTo>
                    <a:pt x="627" y="1009"/>
                  </a:lnTo>
                  <a:lnTo>
                    <a:pt x="623" y="1013"/>
                  </a:lnTo>
                  <a:lnTo>
                    <a:pt x="620" y="1018"/>
                  </a:lnTo>
                  <a:lnTo>
                    <a:pt x="617" y="1023"/>
                  </a:lnTo>
                  <a:lnTo>
                    <a:pt x="615" y="1028"/>
                  </a:lnTo>
                  <a:lnTo>
                    <a:pt x="612" y="1034"/>
                  </a:lnTo>
                  <a:lnTo>
                    <a:pt x="610" y="1039"/>
                  </a:lnTo>
                  <a:lnTo>
                    <a:pt x="609" y="1046"/>
                  </a:lnTo>
                  <a:lnTo>
                    <a:pt x="609" y="1052"/>
                  </a:lnTo>
                  <a:lnTo>
                    <a:pt x="609" y="1057"/>
                  </a:lnTo>
                  <a:lnTo>
                    <a:pt x="610" y="1064"/>
                  </a:lnTo>
                  <a:lnTo>
                    <a:pt x="611" y="1069"/>
                  </a:lnTo>
                  <a:lnTo>
                    <a:pt x="603" y="1069"/>
                  </a:lnTo>
                  <a:lnTo>
                    <a:pt x="593" y="1070"/>
                  </a:lnTo>
                  <a:lnTo>
                    <a:pt x="588" y="1072"/>
                  </a:lnTo>
                  <a:lnTo>
                    <a:pt x="585" y="1073"/>
                  </a:lnTo>
                  <a:lnTo>
                    <a:pt x="582" y="1077"/>
                  </a:lnTo>
                  <a:lnTo>
                    <a:pt x="581" y="1080"/>
                  </a:lnTo>
                  <a:lnTo>
                    <a:pt x="578" y="1083"/>
                  </a:lnTo>
                  <a:lnTo>
                    <a:pt x="576" y="1087"/>
                  </a:lnTo>
                  <a:lnTo>
                    <a:pt x="574" y="1092"/>
                  </a:lnTo>
                  <a:lnTo>
                    <a:pt x="573" y="1096"/>
                  </a:lnTo>
                  <a:lnTo>
                    <a:pt x="573" y="1104"/>
                  </a:lnTo>
                  <a:lnTo>
                    <a:pt x="575" y="1112"/>
                  </a:lnTo>
                  <a:lnTo>
                    <a:pt x="578" y="1119"/>
                  </a:lnTo>
                  <a:lnTo>
                    <a:pt x="582" y="1125"/>
                  </a:lnTo>
                  <a:lnTo>
                    <a:pt x="588" y="1129"/>
                  </a:lnTo>
                  <a:lnTo>
                    <a:pt x="591" y="1130"/>
                  </a:lnTo>
                  <a:lnTo>
                    <a:pt x="607" y="1137"/>
                  </a:lnTo>
                  <a:lnTo>
                    <a:pt x="623" y="1143"/>
                  </a:lnTo>
                  <a:lnTo>
                    <a:pt x="639" y="1148"/>
                  </a:lnTo>
                  <a:lnTo>
                    <a:pt x="655" y="1153"/>
                  </a:lnTo>
                  <a:lnTo>
                    <a:pt x="690" y="1159"/>
                  </a:lnTo>
                  <a:lnTo>
                    <a:pt x="724" y="1165"/>
                  </a:lnTo>
                  <a:lnTo>
                    <a:pt x="759" y="1171"/>
                  </a:lnTo>
                  <a:lnTo>
                    <a:pt x="794" y="1178"/>
                  </a:lnTo>
                  <a:lnTo>
                    <a:pt x="812" y="1183"/>
                  </a:lnTo>
                  <a:lnTo>
                    <a:pt x="830" y="1188"/>
                  </a:lnTo>
                  <a:lnTo>
                    <a:pt x="847" y="1193"/>
                  </a:lnTo>
                  <a:lnTo>
                    <a:pt x="864" y="1201"/>
                  </a:lnTo>
                  <a:lnTo>
                    <a:pt x="860" y="1195"/>
                  </a:lnTo>
                  <a:lnTo>
                    <a:pt x="858" y="1191"/>
                  </a:lnTo>
                  <a:lnTo>
                    <a:pt x="858" y="1188"/>
                  </a:lnTo>
                  <a:lnTo>
                    <a:pt x="859" y="1186"/>
                  </a:lnTo>
                  <a:lnTo>
                    <a:pt x="865" y="1183"/>
                  </a:lnTo>
                  <a:lnTo>
                    <a:pt x="874" y="1180"/>
                  </a:lnTo>
                  <a:lnTo>
                    <a:pt x="883" y="1178"/>
                  </a:lnTo>
                  <a:lnTo>
                    <a:pt x="890" y="1175"/>
                  </a:lnTo>
                  <a:lnTo>
                    <a:pt x="891" y="1173"/>
                  </a:lnTo>
                  <a:lnTo>
                    <a:pt x="891" y="1170"/>
                  </a:lnTo>
                  <a:lnTo>
                    <a:pt x="889" y="1165"/>
                  </a:lnTo>
                  <a:lnTo>
                    <a:pt x="884" y="1160"/>
                  </a:lnTo>
                  <a:lnTo>
                    <a:pt x="895" y="1160"/>
                  </a:lnTo>
                  <a:lnTo>
                    <a:pt x="908" y="1160"/>
                  </a:lnTo>
                  <a:lnTo>
                    <a:pt x="920" y="1160"/>
                  </a:lnTo>
                  <a:lnTo>
                    <a:pt x="924" y="1160"/>
                  </a:lnTo>
                  <a:lnTo>
                    <a:pt x="945" y="1245"/>
                  </a:lnTo>
                  <a:lnTo>
                    <a:pt x="962" y="1315"/>
                  </a:lnTo>
                  <a:lnTo>
                    <a:pt x="974" y="1371"/>
                  </a:lnTo>
                  <a:lnTo>
                    <a:pt x="981" y="1414"/>
                  </a:lnTo>
                  <a:lnTo>
                    <a:pt x="983" y="1430"/>
                  </a:lnTo>
                  <a:lnTo>
                    <a:pt x="983" y="1442"/>
                  </a:lnTo>
                  <a:lnTo>
                    <a:pt x="983" y="1446"/>
                  </a:lnTo>
                  <a:lnTo>
                    <a:pt x="982" y="1449"/>
                  </a:lnTo>
                  <a:lnTo>
                    <a:pt x="981" y="1452"/>
                  </a:lnTo>
                  <a:lnTo>
                    <a:pt x="980" y="1454"/>
                  </a:lnTo>
                  <a:lnTo>
                    <a:pt x="978" y="1454"/>
                  </a:lnTo>
                  <a:lnTo>
                    <a:pt x="975" y="1454"/>
                  </a:lnTo>
                  <a:lnTo>
                    <a:pt x="973" y="1453"/>
                  </a:lnTo>
                  <a:lnTo>
                    <a:pt x="970" y="1451"/>
                  </a:lnTo>
                  <a:lnTo>
                    <a:pt x="964" y="1444"/>
                  </a:lnTo>
                  <a:lnTo>
                    <a:pt x="955" y="1433"/>
                  </a:lnTo>
                  <a:lnTo>
                    <a:pt x="960" y="1436"/>
                  </a:lnTo>
                  <a:lnTo>
                    <a:pt x="969" y="1438"/>
                  </a:lnTo>
                  <a:lnTo>
                    <a:pt x="979" y="1439"/>
                  </a:lnTo>
                  <a:lnTo>
                    <a:pt x="990" y="1441"/>
                  </a:lnTo>
                  <a:lnTo>
                    <a:pt x="1001" y="1439"/>
                  </a:lnTo>
                  <a:lnTo>
                    <a:pt x="1012" y="1438"/>
                  </a:lnTo>
                  <a:lnTo>
                    <a:pt x="1020" y="1436"/>
                  </a:lnTo>
                  <a:lnTo>
                    <a:pt x="1026" y="1433"/>
                  </a:lnTo>
                  <a:lnTo>
                    <a:pt x="1048" y="1418"/>
                  </a:lnTo>
                  <a:lnTo>
                    <a:pt x="1071" y="1403"/>
                  </a:lnTo>
                  <a:lnTo>
                    <a:pt x="1091" y="1389"/>
                  </a:lnTo>
                  <a:lnTo>
                    <a:pt x="1111" y="1373"/>
                  </a:lnTo>
                  <a:lnTo>
                    <a:pt x="1120" y="1366"/>
                  </a:lnTo>
                  <a:lnTo>
                    <a:pt x="1130" y="1357"/>
                  </a:lnTo>
                  <a:lnTo>
                    <a:pt x="1137" y="1347"/>
                  </a:lnTo>
                  <a:lnTo>
                    <a:pt x="1145" y="1338"/>
                  </a:lnTo>
                  <a:lnTo>
                    <a:pt x="1151" y="1327"/>
                  </a:lnTo>
                  <a:lnTo>
                    <a:pt x="1158" y="1316"/>
                  </a:lnTo>
                  <a:lnTo>
                    <a:pt x="1163" y="1305"/>
                  </a:lnTo>
                  <a:lnTo>
                    <a:pt x="1167" y="1292"/>
                  </a:lnTo>
                  <a:lnTo>
                    <a:pt x="1174" y="1256"/>
                  </a:lnTo>
                  <a:lnTo>
                    <a:pt x="1179" y="1222"/>
                  </a:lnTo>
                  <a:lnTo>
                    <a:pt x="1184" y="1187"/>
                  </a:lnTo>
                  <a:lnTo>
                    <a:pt x="1191" y="1152"/>
                  </a:lnTo>
                  <a:lnTo>
                    <a:pt x="1194" y="1134"/>
                  </a:lnTo>
                  <a:lnTo>
                    <a:pt x="1198" y="1116"/>
                  </a:lnTo>
                  <a:lnTo>
                    <a:pt x="1203" y="1100"/>
                  </a:lnTo>
                  <a:lnTo>
                    <a:pt x="1208" y="1083"/>
                  </a:lnTo>
                  <a:lnTo>
                    <a:pt x="1214" y="1066"/>
                  </a:lnTo>
                  <a:lnTo>
                    <a:pt x="1221" y="1050"/>
                  </a:lnTo>
                  <a:lnTo>
                    <a:pt x="1228" y="1035"/>
                  </a:lnTo>
                  <a:lnTo>
                    <a:pt x="1238" y="1019"/>
                  </a:lnTo>
                  <a:lnTo>
                    <a:pt x="1248" y="1008"/>
                  </a:lnTo>
                  <a:lnTo>
                    <a:pt x="1257" y="1000"/>
                  </a:lnTo>
                  <a:lnTo>
                    <a:pt x="1267" y="992"/>
                  </a:lnTo>
                  <a:lnTo>
                    <a:pt x="1276" y="987"/>
                  </a:lnTo>
                  <a:lnTo>
                    <a:pt x="1286" y="982"/>
                  </a:lnTo>
                  <a:lnTo>
                    <a:pt x="1296" y="979"/>
                  </a:lnTo>
                  <a:lnTo>
                    <a:pt x="1305" y="978"/>
                  </a:lnTo>
                  <a:lnTo>
                    <a:pt x="1316" y="977"/>
                  </a:lnTo>
                  <a:lnTo>
                    <a:pt x="1326" y="978"/>
                  </a:lnTo>
                  <a:lnTo>
                    <a:pt x="1335" y="980"/>
                  </a:lnTo>
                  <a:lnTo>
                    <a:pt x="1345" y="983"/>
                  </a:lnTo>
                  <a:lnTo>
                    <a:pt x="1355" y="988"/>
                  </a:lnTo>
                  <a:lnTo>
                    <a:pt x="1364" y="993"/>
                  </a:lnTo>
                  <a:lnTo>
                    <a:pt x="1374" y="998"/>
                  </a:lnTo>
                  <a:lnTo>
                    <a:pt x="1384" y="1005"/>
                  </a:lnTo>
                  <a:lnTo>
                    <a:pt x="1393" y="1012"/>
                  </a:lnTo>
                  <a:lnTo>
                    <a:pt x="1411" y="1029"/>
                  </a:lnTo>
                  <a:lnTo>
                    <a:pt x="1429" y="1049"/>
                  </a:lnTo>
                  <a:lnTo>
                    <a:pt x="1445" y="1069"/>
                  </a:lnTo>
                  <a:lnTo>
                    <a:pt x="1461" y="1092"/>
                  </a:lnTo>
                  <a:lnTo>
                    <a:pt x="1475" y="1114"/>
                  </a:lnTo>
                  <a:lnTo>
                    <a:pt x="1488" y="1137"/>
                  </a:lnTo>
                  <a:lnTo>
                    <a:pt x="1500" y="1159"/>
                  </a:lnTo>
                  <a:lnTo>
                    <a:pt x="1510" y="1180"/>
                  </a:lnTo>
                  <a:lnTo>
                    <a:pt x="1496" y="1180"/>
                  </a:lnTo>
                  <a:lnTo>
                    <a:pt x="1482" y="1181"/>
                  </a:lnTo>
                  <a:lnTo>
                    <a:pt x="1469" y="1184"/>
                  </a:lnTo>
                  <a:lnTo>
                    <a:pt x="1455" y="1186"/>
                  </a:lnTo>
                  <a:lnTo>
                    <a:pt x="1430" y="1191"/>
                  </a:lnTo>
                  <a:lnTo>
                    <a:pt x="1405" y="1199"/>
                  </a:lnTo>
                  <a:lnTo>
                    <a:pt x="1380" y="1207"/>
                  </a:lnTo>
                  <a:lnTo>
                    <a:pt x="1357" y="1218"/>
                  </a:lnTo>
                  <a:lnTo>
                    <a:pt x="1333" y="1230"/>
                  </a:lnTo>
                  <a:lnTo>
                    <a:pt x="1311" y="1242"/>
                  </a:lnTo>
                  <a:lnTo>
                    <a:pt x="1266" y="1268"/>
                  </a:lnTo>
                  <a:lnTo>
                    <a:pt x="1221" y="1295"/>
                  </a:lnTo>
                  <a:lnTo>
                    <a:pt x="1197" y="1308"/>
                  </a:lnTo>
                  <a:lnTo>
                    <a:pt x="1175" y="1321"/>
                  </a:lnTo>
                  <a:lnTo>
                    <a:pt x="1151" y="1331"/>
                  </a:lnTo>
                  <a:lnTo>
                    <a:pt x="1126" y="1342"/>
                  </a:lnTo>
                  <a:lnTo>
                    <a:pt x="1124" y="1342"/>
                  </a:lnTo>
                  <a:lnTo>
                    <a:pt x="1123" y="1343"/>
                  </a:lnTo>
                  <a:lnTo>
                    <a:pt x="1122" y="1345"/>
                  </a:lnTo>
                  <a:lnTo>
                    <a:pt x="1122" y="1348"/>
                  </a:lnTo>
                  <a:lnTo>
                    <a:pt x="1121" y="1355"/>
                  </a:lnTo>
                  <a:lnTo>
                    <a:pt x="1121" y="1363"/>
                  </a:lnTo>
                  <a:lnTo>
                    <a:pt x="1121" y="1372"/>
                  </a:lnTo>
                  <a:lnTo>
                    <a:pt x="1121" y="1381"/>
                  </a:lnTo>
                  <a:lnTo>
                    <a:pt x="1119" y="1387"/>
                  </a:lnTo>
                  <a:lnTo>
                    <a:pt x="1117" y="1392"/>
                  </a:lnTo>
                  <a:lnTo>
                    <a:pt x="1081" y="1403"/>
                  </a:lnTo>
                  <a:lnTo>
                    <a:pt x="1044" y="1413"/>
                  </a:lnTo>
                  <a:lnTo>
                    <a:pt x="1005" y="1422"/>
                  </a:lnTo>
                  <a:lnTo>
                    <a:pt x="966" y="1434"/>
                  </a:lnTo>
                  <a:lnTo>
                    <a:pt x="947" y="1441"/>
                  </a:lnTo>
                  <a:lnTo>
                    <a:pt x="927" y="1448"/>
                  </a:lnTo>
                  <a:lnTo>
                    <a:pt x="909" y="1456"/>
                  </a:lnTo>
                  <a:lnTo>
                    <a:pt x="891" y="1465"/>
                  </a:lnTo>
                  <a:lnTo>
                    <a:pt x="873" y="1475"/>
                  </a:lnTo>
                  <a:lnTo>
                    <a:pt x="856" y="1487"/>
                  </a:lnTo>
                  <a:lnTo>
                    <a:pt x="839" y="1499"/>
                  </a:lnTo>
                  <a:lnTo>
                    <a:pt x="823" y="1513"/>
                  </a:lnTo>
                  <a:lnTo>
                    <a:pt x="822" y="1515"/>
                  </a:lnTo>
                  <a:lnTo>
                    <a:pt x="820" y="1519"/>
                  </a:lnTo>
                  <a:lnTo>
                    <a:pt x="820" y="1523"/>
                  </a:lnTo>
                  <a:lnTo>
                    <a:pt x="819" y="1527"/>
                  </a:lnTo>
                  <a:lnTo>
                    <a:pt x="819" y="1538"/>
                  </a:lnTo>
                  <a:lnTo>
                    <a:pt x="819" y="1549"/>
                  </a:lnTo>
                  <a:lnTo>
                    <a:pt x="818" y="1560"/>
                  </a:lnTo>
                  <a:lnTo>
                    <a:pt x="818" y="1570"/>
                  </a:lnTo>
                  <a:lnTo>
                    <a:pt x="817" y="1574"/>
                  </a:lnTo>
                  <a:lnTo>
                    <a:pt x="816" y="1579"/>
                  </a:lnTo>
                  <a:lnTo>
                    <a:pt x="815" y="1582"/>
                  </a:lnTo>
                  <a:lnTo>
                    <a:pt x="814" y="1584"/>
                  </a:lnTo>
                  <a:lnTo>
                    <a:pt x="802" y="1590"/>
                  </a:lnTo>
                  <a:lnTo>
                    <a:pt x="789" y="1596"/>
                  </a:lnTo>
                  <a:lnTo>
                    <a:pt x="776" y="1601"/>
                  </a:lnTo>
                  <a:lnTo>
                    <a:pt x="763" y="1605"/>
                  </a:lnTo>
                  <a:lnTo>
                    <a:pt x="736" y="1613"/>
                  </a:lnTo>
                  <a:lnTo>
                    <a:pt x="707" y="1618"/>
                  </a:lnTo>
                  <a:lnTo>
                    <a:pt x="648" y="1627"/>
                  </a:lnTo>
                  <a:lnTo>
                    <a:pt x="590" y="1634"/>
                  </a:lnTo>
                  <a:lnTo>
                    <a:pt x="563" y="1639"/>
                  </a:lnTo>
                  <a:lnTo>
                    <a:pt x="537" y="1644"/>
                  </a:lnTo>
                  <a:lnTo>
                    <a:pt x="526" y="1646"/>
                  </a:lnTo>
                  <a:lnTo>
                    <a:pt x="515" y="1650"/>
                  </a:lnTo>
                  <a:lnTo>
                    <a:pt x="504" y="1654"/>
                  </a:lnTo>
                  <a:lnTo>
                    <a:pt x="495" y="1658"/>
                  </a:lnTo>
                  <a:lnTo>
                    <a:pt x="485" y="1662"/>
                  </a:lnTo>
                  <a:lnTo>
                    <a:pt x="477" y="1667"/>
                  </a:lnTo>
                  <a:lnTo>
                    <a:pt x="470" y="1674"/>
                  </a:lnTo>
                  <a:lnTo>
                    <a:pt x="464" y="1680"/>
                  </a:lnTo>
                  <a:lnTo>
                    <a:pt x="458" y="1688"/>
                  </a:lnTo>
                  <a:lnTo>
                    <a:pt x="455" y="1696"/>
                  </a:lnTo>
                  <a:lnTo>
                    <a:pt x="452" y="1705"/>
                  </a:lnTo>
                  <a:lnTo>
                    <a:pt x="450" y="1716"/>
                  </a:lnTo>
                  <a:lnTo>
                    <a:pt x="447" y="1739"/>
                  </a:lnTo>
                  <a:lnTo>
                    <a:pt x="443" y="1762"/>
                  </a:lnTo>
                  <a:lnTo>
                    <a:pt x="438" y="1782"/>
                  </a:lnTo>
                  <a:lnTo>
                    <a:pt x="431" y="1802"/>
                  </a:lnTo>
                  <a:lnTo>
                    <a:pt x="423" y="1821"/>
                  </a:lnTo>
                  <a:lnTo>
                    <a:pt x="414" y="1838"/>
                  </a:lnTo>
                  <a:lnTo>
                    <a:pt x="404" y="1854"/>
                  </a:lnTo>
                  <a:lnTo>
                    <a:pt x="393" y="1870"/>
                  </a:lnTo>
                  <a:lnTo>
                    <a:pt x="380" y="1884"/>
                  </a:lnTo>
                  <a:lnTo>
                    <a:pt x="367" y="1898"/>
                  </a:lnTo>
                  <a:lnTo>
                    <a:pt x="354" y="1910"/>
                  </a:lnTo>
                  <a:lnTo>
                    <a:pt x="339" y="1922"/>
                  </a:lnTo>
                  <a:lnTo>
                    <a:pt x="324" y="1934"/>
                  </a:lnTo>
                  <a:lnTo>
                    <a:pt x="309" y="1945"/>
                  </a:lnTo>
                  <a:lnTo>
                    <a:pt x="293" y="1955"/>
                  </a:lnTo>
                  <a:lnTo>
                    <a:pt x="277" y="1965"/>
                  </a:lnTo>
                  <a:lnTo>
                    <a:pt x="211" y="2004"/>
                  </a:lnTo>
                  <a:lnTo>
                    <a:pt x="144" y="2042"/>
                  </a:lnTo>
                  <a:lnTo>
                    <a:pt x="129" y="2052"/>
                  </a:lnTo>
                  <a:lnTo>
                    <a:pt x="113" y="2062"/>
                  </a:lnTo>
                  <a:lnTo>
                    <a:pt x="99" y="2073"/>
                  </a:lnTo>
                  <a:lnTo>
                    <a:pt x="85" y="2085"/>
                  </a:lnTo>
                  <a:lnTo>
                    <a:pt x="72" y="2098"/>
                  </a:lnTo>
                  <a:lnTo>
                    <a:pt x="59" y="2111"/>
                  </a:lnTo>
                  <a:lnTo>
                    <a:pt x="47" y="2125"/>
                  </a:lnTo>
                  <a:lnTo>
                    <a:pt x="36" y="2139"/>
                  </a:lnTo>
                  <a:lnTo>
                    <a:pt x="31" y="2149"/>
                  </a:lnTo>
                  <a:lnTo>
                    <a:pt x="25" y="2159"/>
                  </a:lnTo>
                  <a:lnTo>
                    <a:pt x="21" y="2168"/>
                  </a:lnTo>
                  <a:lnTo>
                    <a:pt x="17" y="2179"/>
                  </a:lnTo>
                  <a:lnTo>
                    <a:pt x="10" y="2201"/>
                  </a:lnTo>
                  <a:lnTo>
                    <a:pt x="6" y="2223"/>
                  </a:lnTo>
                  <a:lnTo>
                    <a:pt x="3" y="2247"/>
                  </a:lnTo>
                  <a:lnTo>
                    <a:pt x="1" y="2270"/>
                  </a:lnTo>
                  <a:lnTo>
                    <a:pt x="0" y="2296"/>
                  </a:lnTo>
                  <a:lnTo>
                    <a:pt x="0" y="2320"/>
                  </a:lnTo>
                  <a:lnTo>
                    <a:pt x="2" y="2373"/>
                  </a:lnTo>
                  <a:lnTo>
                    <a:pt x="6" y="2425"/>
                  </a:lnTo>
                  <a:lnTo>
                    <a:pt x="12" y="2479"/>
                  </a:lnTo>
                  <a:lnTo>
                    <a:pt x="16" y="2532"/>
                  </a:lnTo>
                  <a:lnTo>
                    <a:pt x="19" y="2543"/>
                  </a:lnTo>
                  <a:lnTo>
                    <a:pt x="23" y="2553"/>
                  </a:lnTo>
                  <a:lnTo>
                    <a:pt x="30" y="2562"/>
                  </a:lnTo>
                  <a:lnTo>
                    <a:pt x="37" y="2570"/>
                  </a:lnTo>
                  <a:lnTo>
                    <a:pt x="55" y="2585"/>
                  </a:lnTo>
                  <a:lnTo>
                    <a:pt x="75" y="2600"/>
                  </a:lnTo>
                  <a:lnTo>
                    <a:pt x="85" y="2606"/>
                  </a:lnTo>
                  <a:lnTo>
                    <a:pt x="94" y="2614"/>
                  </a:lnTo>
                  <a:lnTo>
                    <a:pt x="104" y="2622"/>
                  </a:lnTo>
                  <a:lnTo>
                    <a:pt x="111" y="2631"/>
                  </a:lnTo>
                  <a:lnTo>
                    <a:pt x="118" y="2639"/>
                  </a:lnTo>
                  <a:lnTo>
                    <a:pt x="123" y="2650"/>
                  </a:lnTo>
                  <a:lnTo>
                    <a:pt x="124" y="2655"/>
                  </a:lnTo>
                  <a:lnTo>
                    <a:pt x="126" y="2661"/>
                  </a:lnTo>
                  <a:lnTo>
                    <a:pt x="126" y="2667"/>
                  </a:lnTo>
                  <a:lnTo>
                    <a:pt x="127" y="2674"/>
                  </a:lnTo>
                  <a:lnTo>
                    <a:pt x="148" y="2675"/>
                  </a:lnTo>
                  <a:lnTo>
                    <a:pt x="169" y="2676"/>
                  </a:lnTo>
                  <a:lnTo>
                    <a:pt x="189" y="2679"/>
                  </a:lnTo>
                  <a:lnTo>
                    <a:pt x="211" y="2682"/>
                  </a:lnTo>
                  <a:lnTo>
                    <a:pt x="251" y="2690"/>
                  </a:lnTo>
                  <a:lnTo>
                    <a:pt x="293" y="2696"/>
                  </a:lnTo>
                  <a:lnTo>
                    <a:pt x="315" y="2699"/>
                  </a:lnTo>
                  <a:lnTo>
                    <a:pt x="335" y="2700"/>
                  </a:lnTo>
                  <a:lnTo>
                    <a:pt x="356" y="2700"/>
                  </a:lnTo>
                  <a:lnTo>
                    <a:pt x="377" y="2699"/>
                  </a:lnTo>
                  <a:lnTo>
                    <a:pt x="398" y="2696"/>
                  </a:lnTo>
                  <a:lnTo>
                    <a:pt x="419" y="2691"/>
                  </a:lnTo>
                  <a:lnTo>
                    <a:pt x="429" y="2688"/>
                  </a:lnTo>
                  <a:lnTo>
                    <a:pt x="439" y="2683"/>
                  </a:lnTo>
                  <a:lnTo>
                    <a:pt x="450" y="2679"/>
                  </a:lnTo>
                  <a:lnTo>
                    <a:pt x="460" y="2674"/>
                  </a:lnTo>
                  <a:lnTo>
                    <a:pt x="467" y="2668"/>
                  </a:lnTo>
                  <a:lnTo>
                    <a:pt x="473" y="2662"/>
                  </a:lnTo>
                  <a:lnTo>
                    <a:pt x="479" y="2653"/>
                  </a:lnTo>
                  <a:lnTo>
                    <a:pt x="483" y="2645"/>
                  </a:lnTo>
                  <a:lnTo>
                    <a:pt x="488" y="2630"/>
                  </a:lnTo>
                  <a:lnTo>
                    <a:pt x="490" y="2623"/>
                  </a:lnTo>
                  <a:lnTo>
                    <a:pt x="515" y="2609"/>
                  </a:lnTo>
                  <a:lnTo>
                    <a:pt x="537" y="2595"/>
                  </a:lnTo>
                  <a:lnTo>
                    <a:pt x="560" y="2581"/>
                  </a:lnTo>
                  <a:lnTo>
                    <a:pt x="581" y="2564"/>
                  </a:lnTo>
                  <a:lnTo>
                    <a:pt x="603" y="2548"/>
                  </a:lnTo>
                  <a:lnTo>
                    <a:pt x="622" y="2531"/>
                  </a:lnTo>
                  <a:lnTo>
                    <a:pt x="641" y="2513"/>
                  </a:lnTo>
                  <a:lnTo>
                    <a:pt x="660" y="2495"/>
                  </a:lnTo>
                  <a:lnTo>
                    <a:pt x="677" y="2476"/>
                  </a:lnTo>
                  <a:lnTo>
                    <a:pt x="694" y="2455"/>
                  </a:lnTo>
                  <a:lnTo>
                    <a:pt x="711" y="2435"/>
                  </a:lnTo>
                  <a:lnTo>
                    <a:pt x="726" y="2414"/>
                  </a:lnTo>
                  <a:lnTo>
                    <a:pt x="741" y="2391"/>
                  </a:lnTo>
                  <a:lnTo>
                    <a:pt x="756" y="2369"/>
                  </a:lnTo>
                  <a:lnTo>
                    <a:pt x="770" y="2345"/>
                  </a:lnTo>
                  <a:lnTo>
                    <a:pt x="784" y="2320"/>
                  </a:lnTo>
                  <a:lnTo>
                    <a:pt x="788" y="2317"/>
                  </a:lnTo>
                  <a:lnTo>
                    <a:pt x="796" y="2316"/>
                  </a:lnTo>
                  <a:lnTo>
                    <a:pt x="805" y="2316"/>
                  </a:lnTo>
                  <a:lnTo>
                    <a:pt x="816" y="2315"/>
                  </a:lnTo>
                  <a:lnTo>
                    <a:pt x="828" y="2315"/>
                  </a:lnTo>
                  <a:lnTo>
                    <a:pt x="841" y="2315"/>
                  </a:lnTo>
                  <a:lnTo>
                    <a:pt x="852" y="2314"/>
                  </a:lnTo>
                  <a:lnTo>
                    <a:pt x="864" y="2311"/>
                  </a:lnTo>
                  <a:lnTo>
                    <a:pt x="884" y="2300"/>
                  </a:lnTo>
                  <a:lnTo>
                    <a:pt x="906" y="2288"/>
                  </a:lnTo>
                  <a:lnTo>
                    <a:pt x="927" y="2275"/>
                  </a:lnTo>
                  <a:lnTo>
                    <a:pt x="949" y="2262"/>
                  </a:lnTo>
                  <a:lnTo>
                    <a:pt x="990" y="2235"/>
                  </a:lnTo>
                  <a:lnTo>
                    <a:pt x="1030" y="2210"/>
                  </a:lnTo>
                  <a:lnTo>
                    <a:pt x="1050" y="2199"/>
                  </a:lnTo>
                  <a:lnTo>
                    <a:pt x="1070" y="2190"/>
                  </a:lnTo>
                  <a:lnTo>
                    <a:pt x="1078" y="2187"/>
                  </a:lnTo>
                  <a:lnTo>
                    <a:pt x="1088" y="2183"/>
                  </a:lnTo>
                  <a:lnTo>
                    <a:pt x="1096" y="2181"/>
                  </a:lnTo>
                  <a:lnTo>
                    <a:pt x="1105" y="2180"/>
                  </a:lnTo>
                  <a:lnTo>
                    <a:pt x="1114" y="2179"/>
                  </a:lnTo>
                  <a:lnTo>
                    <a:pt x="1122" y="2179"/>
                  </a:lnTo>
                  <a:lnTo>
                    <a:pt x="1131" y="2180"/>
                  </a:lnTo>
                  <a:lnTo>
                    <a:pt x="1138" y="2182"/>
                  </a:lnTo>
                  <a:lnTo>
                    <a:pt x="1146" y="2184"/>
                  </a:lnTo>
                  <a:lnTo>
                    <a:pt x="1153" y="2189"/>
                  </a:lnTo>
                  <a:lnTo>
                    <a:pt x="1160" y="2193"/>
                  </a:lnTo>
                  <a:lnTo>
                    <a:pt x="1167" y="2199"/>
                  </a:lnTo>
                  <a:lnTo>
                    <a:pt x="1179" y="2212"/>
                  </a:lnTo>
                  <a:lnTo>
                    <a:pt x="1192" y="2225"/>
                  </a:lnTo>
                  <a:lnTo>
                    <a:pt x="1206" y="2237"/>
                  </a:lnTo>
                  <a:lnTo>
                    <a:pt x="1220" y="2249"/>
                  </a:lnTo>
                  <a:lnTo>
                    <a:pt x="1250" y="2272"/>
                  </a:lnTo>
                  <a:lnTo>
                    <a:pt x="1280" y="2298"/>
                  </a:lnTo>
                  <a:lnTo>
                    <a:pt x="1294" y="2312"/>
                  </a:lnTo>
                  <a:lnTo>
                    <a:pt x="1307" y="2326"/>
                  </a:lnTo>
                  <a:lnTo>
                    <a:pt x="1320" y="2342"/>
                  </a:lnTo>
                  <a:lnTo>
                    <a:pt x="1333" y="2359"/>
                  </a:lnTo>
                  <a:lnTo>
                    <a:pt x="1344" y="2377"/>
                  </a:lnTo>
                  <a:lnTo>
                    <a:pt x="1354" y="2396"/>
                  </a:lnTo>
                  <a:lnTo>
                    <a:pt x="1358" y="2407"/>
                  </a:lnTo>
                  <a:lnTo>
                    <a:pt x="1362" y="2418"/>
                  </a:lnTo>
                  <a:lnTo>
                    <a:pt x="1365" y="2430"/>
                  </a:lnTo>
                  <a:lnTo>
                    <a:pt x="1369" y="2441"/>
                  </a:lnTo>
                  <a:lnTo>
                    <a:pt x="1372" y="2448"/>
                  </a:lnTo>
                  <a:lnTo>
                    <a:pt x="1376" y="2453"/>
                  </a:lnTo>
                  <a:lnTo>
                    <a:pt x="1379" y="2457"/>
                  </a:lnTo>
                  <a:lnTo>
                    <a:pt x="1385" y="2462"/>
                  </a:lnTo>
                  <a:lnTo>
                    <a:pt x="1389" y="2465"/>
                  </a:lnTo>
                  <a:lnTo>
                    <a:pt x="1394" y="2467"/>
                  </a:lnTo>
                  <a:lnTo>
                    <a:pt x="1401" y="2469"/>
                  </a:lnTo>
                  <a:lnTo>
                    <a:pt x="1407" y="2471"/>
                  </a:lnTo>
                  <a:lnTo>
                    <a:pt x="1420" y="2472"/>
                  </a:lnTo>
                  <a:lnTo>
                    <a:pt x="1435" y="2472"/>
                  </a:lnTo>
                  <a:lnTo>
                    <a:pt x="1451" y="2472"/>
                  </a:lnTo>
                  <a:lnTo>
                    <a:pt x="1468" y="2470"/>
                  </a:lnTo>
                  <a:lnTo>
                    <a:pt x="1486" y="2469"/>
                  </a:lnTo>
                  <a:lnTo>
                    <a:pt x="1505" y="2468"/>
                  </a:lnTo>
                  <a:lnTo>
                    <a:pt x="1524" y="2468"/>
                  </a:lnTo>
                  <a:lnTo>
                    <a:pt x="1543" y="2469"/>
                  </a:lnTo>
                  <a:lnTo>
                    <a:pt x="1563" y="2471"/>
                  </a:lnTo>
                  <a:lnTo>
                    <a:pt x="1583" y="2476"/>
                  </a:lnTo>
                  <a:lnTo>
                    <a:pt x="1592" y="2479"/>
                  </a:lnTo>
                  <a:lnTo>
                    <a:pt x="1602" y="2482"/>
                  </a:lnTo>
                  <a:lnTo>
                    <a:pt x="1612" y="2487"/>
                  </a:lnTo>
                  <a:lnTo>
                    <a:pt x="1621" y="2492"/>
                  </a:lnTo>
                  <a:lnTo>
                    <a:pt x="1630" y="2498"/>
                  </a:lnTo>
                  <a:lnTo>
                    <a:pt x="1638" y="2505"/>
                  </a:lnTo>
                  <a:lnTo>
                    <a:pt x="1645" y="2512"/>
                  </a:lnTo>
                  <a:lnTo>
                    <a:pt x="1651" y="2519"/>
                  </a:lnTo>
                  <a:lnTo>
                    <a:pt x="1662" y="2534"/>
                  </a:lnTo>
                  <a:lnTo>
                    <a:pt x="1671" y="2551"/>
                  </a:lnTo>
                  <a:lnTo>
                    <a:pt x="1679" y="2564"/>
                  </a:lnTo>
                  <a:lnTo>
                    <a:pt x="1688" y="2577"/>
                  </a:lnTo>
                  <a:lnTo>
                    <a:pt x="1693" y="2583"/>
                  </a:lnTo>
                  <a:lnTo>
                    <a:pt x="1698" y="2587"/>
                  </a:lnTo>
                  <a:lnTo>
                    <a:pt x="1705" y="2590"/>
                  </a:lnTo>
                  <a:lnTo>
                    <a:pt x="1712" y="2593"/>
                  </a:lnTo>
                  <a:lnTo>
                    <a:pt x="1725" y="2595"/>
                  </a:lnTo>
                  <a:lnTo>
                    <a:pt x="1738" y="2598"/>
                  </a:lnTo>
                  <a:lnTo>
                    <a:pt x="1750" y="2602"/>
                  </a:lnTo>
                  <a:lnTo>
                    <a:pt x="1762" y="2605"/>
                  </a:lnTo>
                  <a:lnTo>
                    <a:pt x="1784" y="2613"/>
                  </a:lnTo>
                  <a:lnTo>
                    <a:pt x="1805" y="2621"/>
                  </a:lnTo>
                  <a:lnTo>
                    <a:pt x="1826" y="2628"/>
                  </a:lnTo>
                  <a:lnTo>
                    <a:pt x="1845" y="2633"/>
                  </a:lnTo>
                  <a:lnTo>
                    <a:pt x="1855" y="2634"/>
                  </a:lnTo>
                  <a:lnTo>
                    <a:pt x="1864" y="2635"/>
                  </a:lnTo>
                  <a:lnTo>
                    <a:pt x="1874" y="2635"/>
                  </a:lnTo>
                  <a:lnTo>
                    <a:pt x="1884" y="2633"/>
                  </a:lnTo>
                  <a:lnTo>
                    <a:pt x="1890" y="2631"/>
                  </a:lnTo>
                  <a:lnTo>
                    <a:pt x="1897" y="2628"/>
                  </a:lnTo>
                  <a:lnTo>
                    <a:pt x="1901" y="2624"/>
                  </a:lnTo>
                  <a:lnTo>
                    <a:pt x="1904" y="2619"/>
                  </a:lnTo>
                  <a:lnTo>
                    <a:pt x="1906" y="2615"/>
                  </a:lnTo>
                  <a:lnTo>
                    <a:pt x="1908" y="2608"/>
                  </a:lnTo>
                  <a:lnTo>
                    <a:pt x="1909" y="2603"/>
                  </a:lnTo>
                  <a:lnTo>
                    <a:pt x="1910" y="2597"/>
                  </a:lnTo>
                  <a:lnTo>
                    <a:pt x="1910" y="2585"/>
                  </a:lnTo>
                  <a:lnTo>
                    <a:pt x="1910" y="2572"/>
                  </a:lnTo>
                  <a:lnTo>
                    <a:pt x="1912" y="2561"/>
                  </a:lnTo>
                  <a:lnTo>
                    <a:pt x="1914" y="2553"/>
                  </a:lnTo>
                  <a:lnTo>
                    <a:pt x="1915" y="2552"/>
                  </a:lnTo>
                  <a:lnTo>
                    <a:pt x="1916" y="2549"/>
                  </a:lnTo>
                  <a:lnTo>
                    <a:pt x="1917" y="2549"/>
                  </a:lnTo>
                  <a:lnTo>
                    <a:pt x="1919" y="2548"/>
                  </a:lnTo>
                  <a:lnTo>
                    <a:pt x="1924" y="2548"/>
                  </a:lnTo>
                  <a:lnTo>
                    <a:pt x="1931" y="2549"/>
                  </a:lnTo>
                  <a:lnTo>
                    <a:pt x="1944" y="2552"/>
                  </a:lnTo>
                  <a:lnTo>
                    <a:pt x="1954" y="2553"/>
                  </a:lnTo>
                  <a:lnTo>
                    <a:pt x="1963" y="2545"/>
                  </a:lnTo>
                  <a:lnTo>
                    <a:pt x="1972" y="2536"/>
                  </a:lnTo>
                  <a:lnTo>
                    <a:pt x="1975" y="2529"/>
                  </a:lnTo>
                  <a:lnTo>
                    <a:pt x="1977" y="2522"/>
                  </a:lnTo>
                  <a:lnTo>
                    <a:pt x="1977" y="2513"/>
                  </a:lnTo>
                  <a:lnTo>
                    <a:pt x="1975" y="2502"/>
                  </a:lnTo>
                  <a:lnTo>
                    <a:pt x="1997" y="2502"/>
                  </a:lnTo>
                  <a:lnTo>
                    <a:pt x="2019" y="2503"/>
                  </a:lnTo>
                  <a:lnTo>
                    <a:pt x="2029" y="2505"/>
                  </a:lnTo>
                  <a:lnTo>
                    <a:pt x="2038" y="2507"/>
                  </a:lnTo>
                  <a:lnTo>
                    <a:pt x="2048" y="2509"/>
                  </a:lnTo>
                  <a:lnTo>
                    <a:pt x="2055" y="2512"/>
                  </a:lnTo>
                  <a:lnTo>
                    <a:pt x="2070" y="2523"/>
                  </a:lnTo>
                  <a:lnTo>
                    <a:pt x="2085" y="2530"/>
                  </a:lnTo>
                  <a:lnTo>
                    <a:pt x="2100" y="2537"/>
                  </a:lnTo>
                  <a:lnTo>
                    <a:pt x="2113" y="2541"/>
                  </a:lnTo>
                  <a:lnTo>
                    <a:pt x="2126" y="2546"/>
                  </a:lnTo>
                  <a:lnTo>
                    <a:pt x="2138" y="2551"/>
                  </a:lnTo>
                  <a:lnTo>
                    <a:pt x="2148" y="2556"/>
                  </a:lnTo>
                  <a:lnTo>
                    <a:pt x="2157" y="2562"/>
                  </a:lnTo>
                  <a:lnTo>
                    <a:pt x="2169" y="2573"/>
                  </a:lnTo>
                  <a:lnTo>
                    <a:pt x="2181" y="2584"/>
                  </a:lnTo>
                  <a:lnTo>
                    <a:pt x="2192" y="2595"/>
                  </a:lnTo>
                  <a:lnTo>
                    <a:pt x="2203" y="2608"/>
                  </a:lnTo>
                  <a:lnTo>
                    <a:pt x="2212" y="2622"/>
                  </a:lnTo>
                  <a:lnTo>
                    <a:pt x="2222" y="2636"/>
                  </a:lnTo>
                  <a:lnTo>
                    <a:pt x="2231" y="2650"/>
                  </a:lnTo>
                  <a:lnTo>
                    <a:pt x="2239" y="2665"/>
                  </a:lnTo>
                  <a:lnTo>
                    <a:pt x="2256" y="2694"/>
                  </a:lnTo>
                  <a:lnTo>
                    <a:pt x="2272" y="2723"/>
                  </a:lnTo>
                  <a:lnTo>
                    <a:pt x="2281" y="2737"/>
                  </a:lnTo>
                  <a:lnTo>
                    <a:pt x="2290" y="2751"/>
                  </a:lnTo>
                  <a:lnTo>
                    <a:pt x="2298" y="2762"/>
                  </a:lnTo>
                  <a:lnTo>
                    <a:pt x="2308" y="2774"/>
                  </a:lnTo>
                  <a:lnTo>
                    <a:pt x="2314" y="2780"/>
                  </a:lnTo>
                  <a:lnTo>
                    <a:pt x="2322" y="2784"/>
                  </a:lnTo>
                  <a:lnTo>
                    <a:pt x="2330" y="2787"/>
                  </a:lnTo>
                  <a:lnTo>
                    <a:pt x="2339" y="2789"/>
                  </a:lnTo>
                  <a:lnTo>
                    <a:pt x="2347" y="2791"/>
                  </a:lnTo>
                  <a:lnTo>
                    <a:pt x="2357" y="2792"/>
                  </a:lnTo>
                  <a:lnTo>
                    <a:pt x="2368" y="2792"/>
                  </a:lnTo>
                  <a:lnTo>
                    <a:pt x="2377" y="2792"/>
                  </a:lnTo>
                  <a:lnTo>
                    <a:pt x="2399" y="2790"/>
                  </a:lnTo>
                  <a:lnTo>
                    <a:pt x="2420" y="2786"/>
                  </a:lnTo>
                  <a:lnTo>
                    <a:pt x="2443" y="2782"/>
                  </a:lnTo>
                  <a:lnTo>
                    <a:pt x="2464" y="2777"/>
                  </a:lnTo>
                  <a:lnTo>
                    <a:pt x="2486" y="2773"/>
                  </a:lnTo>
                  <a:lnTo>
                    <a:pt x="2506" y="2769"/>
                  </a:lnTo>
                  <a:lnTo>
                    <a:pt x="2525" y="2767"/>
                  </a:lnTo>
                  <a:lnTo>
                    <a:pt x="2543" y="2766"/>
                  </a:lnTo>
                  <a:lnTo>
                    <a:pt x="2552" y="2767"/>
                  </a:lnTo>
                  <a:lnTo>
                    <a:pt x="2559" y="2768"/>
                  </a:lnTo>
                  <a:lnTo>
                    <a:pt x="2566" y="2770"/>
                  </a:lnTo>
                  <a:lnTo>
                    <a:pt x="2572" y="2773"/>
                  </a:lnTo>
                  <a:lnTo>
                    <a:pt x="2578" y="2777"/>
                  </a:lnTo>
                  <a:lnTo>
                    <a:pt x="2583" y="2782"/>
                  </a:lnTo>
                  <a:lnTo>
                    <a:pt x="2587" y="2788"/>
                  </a:lnTo>
                  <a:lnTo>
                    <a:pt x="2591" y="2795"/>
                  </a:lnTo>
                  <a:lnTo>
                    <a:pt x="2596" y="2810"/>
                  </a:lnTo>
                  <a:lnTo>
                    <a:pt x="2600" y="2823"/>
                  </a:lnTo>
                  <a:lnTo>
                    <a:pt x="2604" y="2838"/>
                  </a:lnTo>
                  <a:lnTo>
                    <a:pt x="2608" y="2853"/>
                  </a:lnTo>
                  <a:lnTo>
                    <a:pt x="2613" y="2884"/>
                  </a:lnTo>
                  <a:lnTo>
                    <a:pt x="2617" y="2917"/>
                  </a:lnTo>
                  <a:lnTo>
                    <a:pt x="2622" y="2981"/>
                  </a:lnTo>
                  <a:lnTo>
                    <a:pt x="2625" y="3046"/>
                  </a:lnTo>
                  <a:lnTo>
                    <a:pt x="2626" y="3078"/>
                  </a:lnTo>
                  <a:lnTo>
                    <a:pt x="2628" y="3110"/>
                  </a:lnTo>
                  <a:lnTo>
                    <a:pt x="2632" y="3142"/>
                  </a:lnTo>
                  <a:lnTo>
                    <a:pt x="2638" y="3174"/>
                  </a:lnTo>
                  <a:lnTo>
                    <a:pt x="2641" y="3190"/>
                  </a:lnTo>
                  <a:lnTo>
                    <a:pt x="2644" y="3205"/>
                  </a:lnTo>
                  <a:lnTo>
                    <a:pt x="2648" y="3220"/>
                  </a:lnTo>
                  <a:lnTo>
                    <a:pt x="2654" y="3233"/>
                  </a:lnTo>
                  <a:lnTo>
                    <a:pt x="2659" y="3248"/>
                  </a:lnTo>
                  <a:lnTo>
                    <a:pt x="2666" y="3262"/>
                  </a:lnTo>
                  <a:lnTo>
                    <a:pt x="2673" y="3276"/>
                  </a:lnTo>
                  <a:lnTo>
                    <a:pt x="2682" y="3289"/>
                  </a:lnTo>
                  <a:lnTo>
                    <a:pt x="2746" y="3380"/>
                  </a:lnTo>
                  <a:lnTo>
                    <a:pt x="2812" y="3470"/>
                  </a:lnTo>
                  <a:lnTo>
                    <a:pt x="2847" y="3514"/>
                  </a:lnTo>
                  <a:lnTo>
                    <a:pt x="2881" y="3557"/>
                  </a:lnTo>
                  <a:lnTo>
                    <a:pt x="2917" y="3598"/>
                  </a:lnTo>
                  <a:lnTo>
                    <a:pt x="2955" y="3639"/>
                  </a:lnTo>
                  <a:lnTo>
                    <a:pt x="2974" y="3658"/>
                  </a:lnTo>
                  <a:lnTo>
                    <a:pt x="2994" y="3677"/>
                  </a:lnTo>
                  <a:lnTo>
                    <a:pt x="3015" y="3696"/>
                  </a:lnTo>
                  <a:lnTo>
                    <a:pt x="3035" y="3713"/>
                  </a:lnTo>
                  <a:lnTo>
                    <a:pt x="3056" y="3731"/>
                  </a:lnTo>
                  <a:lnTo>
                    <a:pt x="3078" y="3747"/>
                  </a:lnTo>
                  <a:lnTo>
                    <a:pt x="3100" y="3763"/>
                  </a:lnTo>
                  <a:lnTo>
                    <a:pt x="3123" y="3779"/>
                  </a:lnTo>
                  <a:lnTo>
                    <a:pt x="3146" y="3793"/>
                  </a:lnTo>
                  <a:lnTo>
                    <a:pt x="3170" y="3807"/>
                  </a:lnTo>
                  <a:lnTo>
                    <a:pt x="3195" y="3821"/>
                  </a:lnTo>
                  <a:lnTo>
                    <a:pt x="3219" y="3833"/>
                  </a:lnTo>
                  <a:lnTo>
                    <a:pt x="3246" y="3845"/>
                  </a:lnTo>
                  <a:lnTo>
                    <a:pt x="3272" y="3855"/>
                  </a:lnTo>
                  <a:lnTo>
                    <a:pt x="3300" y="3866"/>
                  </a:lnTo>
                  <a:lnTo>
                    <a:pt x="3327" y="3875"/>
                  </a:lnTo>
                  <a:lnTo>
                    <a:pt x="3333" y="3879"/>
                  </a:lnTo>
                  <a:lnTo>
                    <a:pt x="3337" y="3883"/>
                  </a:lnTo>
                  <a:lnTo>
                    <a:pt x="3341" y="3889"/>
                  </a:lnTo>
                  <a:lnTo>
                    <a:pt x="3345" y="3895"/>
                  </a:lnTo>
                  <a:lnTo>
                    <a:pt x="3350" y="3907"/>
                  </a:lnTo>
                  <a:lnTo>
                    <a:pt x="3354" y="3920"/>
                  </a:lnTo>
                  <a:lnTo>
                    <a:pt x="3356" y="3933"/>
                  </a:lnTo>
                  <a:lnTo>
                    <a:pt x="3357" y="3945"/>
                  </a:lnTo>
                  <a:lnTo>
                    <a:pt x="3357" y="3957"/>
                  </a:lnTo>
                  <a:lnTo>
                    <a:pt x="3357" y="3966"/>
                  </a:lnTo>
                  <a:lnTo>
                    <a:pt x="3356" y="4015"/>
                  </a:lnTo>
                  <a:lnTo>
                    <a:pt x="3355" y="4062"/>
                  </a:lnTo>
                  <a:lnTo>
                    <a:pt x="3355" y="4085"/>
                  </a:lnTo>
                  <a:lnTo>
                    <a:pt x="3356" y="4108"/>
                  </a:lnTo>
                  <a:lnTo>
                    <a:pt x="3358" y="4130"/>
                  </a:lnTo>
                  <a:lnTo>
                    <a:pt x="3362" y="4151"/>
                  </a:lnTo>
                  <a:lnTo>
                    <a:pt x="3364" y="4160"/>
                  </a:lnTo>
                  <a:lnTo>
                    <a:pt x="3367" y="4171"/>
                  </a:lnTo>
                  <a:lnTo>
                    <a:pt x="3370" y="4180"/>
                  </a:lnTo>
                  <a:lnTo>
                    <a:pt x="3373" y="4189"/>
                  </a:lnTo>
                  <a:lnTo>
                    <a:pt x="3379" y="4198"/>
                  </a:lnTo>
                  <a:lnTo>
                    <a:pt x="3384" y="4206"/>
                  </a:lnTo>
                  <a:lnTo>
                    <a:pt x="3390" y="4215"/>
                  </a:lnTo>
                  <a:lnTo>
                    <a:pt x="3396" y="4223"/>
                  </a:lnTo>
                  <a:lnTo>
                    <a:pt x="3403" y="4230"/>
                  </a:lnTo>
                  <a:lnTo>
                    <a:pt x="3411" y="4236"/>
                  </a:lnTo>
                  <a:lnTo>
                    <a:pt x="3421" y="4243"/>
                  </a:lnTo>
                  <a:lnTo>
                    <a:pt x="3430" y="4249"/>
                  </a:lnTo>
                  <a:lnTo>
                    <a:pt x="3441" y="4255"/>
                  </a:lnTo>
                  <a:lnTo>
                    <a:pt x="3453" y="4260"/>
                  </a:lnTo>
                  <a:lnTo>
                    <a:pt x="3466" y="4264"/>
                  </a:lnTo>
                  <a:lnTo>
                    <a:pt x="3478" y="4269"/>
                  </a:lnTo>
                  <a:lnTo>
                    <a:pt x="3509" y="4277"/>
                  </a:lnTo>
                  <a:lnTo>
                    <a:pt x="3541" y="4287"/>
                  </a:lnTo>
                  <a:lnTo>
                    <a:pt x="3572" y="4294"/>
                  </a:lnTo>
                  <a:lnTo>
                    <a:pt x="3603" y="4302"/>
                  </a:lnTo>
                  <a:lnTo>
                    <a:pt x="3635" y="4309"/>
                  </a:lnTo>
                  <a:lnTo>
                    <a:pt x="3667" y="4315"/>
                  </a:lnTo>
                  <a:lnTo>
                    <a:pt x="3698" y="4319"/>
                  </a:lnTo>
                  <a:lnTo>
                    <a:pt x="3730" y="4321"/>
                  </a:lnTo>
                  <a:lnTo>
                    <a:pt x="3761" y="4322"/>
                  </a:lnTo>
                  <a:lnTo>
                    <a:pt x="3793" y="4321"/>
                  </a:lnTo>
                  <a:lnTo>
                    <a:pt x="3808" y="4320"/>
                  </a:lnTo>
                  <a:lnTo>
                    <a:pt x="3824" y="4319"/>
                  </a:lnTo>
                  <a:lnTo>
                    <a:pt x="3839" y="4317"/>
                  </a:lnTo>
                  <a:lnTo>
                    <a:pt x="3855" y="4313"/>
                  </a:lnTo>
                  <a:lnTo>
                    <a:pt x="3870" y="4310"/>
                  </a:lnTo>
                  <a:lnTo>
                    <a:pt x="3885" y="4306"/>
                  </a:lnTo>
                  <a:lnTo>
                    <a:pt x="3900" y="4302"/>
                  </a:lnTo>
                  <a:lnTo>
                    <a:pt x="3915" y="4296"/>
                  </a:lnTo>
                  <a:lnTo>
                    <a:pt x="3930" y="4290"/>
                  </a:lnTo>
                  <a:lnTo>
                    <a:pt x="3944" y="4284"/>
                  </a:lnTo>
                  <a:lnTo>
                    <a:pt x="3959" y="4276"/>
                  </a:lnTo>
                  <a:lnTo>
                    <a:pt x="3973" y="4269"/>
                  </a:lnTo>
                  <a:lnTo>
                    <a:pt x="3989" y="4259"/>
                  </a:lnTo>
                  <a:lnTo>
                    <a:pt x="4005" y="4247"/>
                  </a:lnTo>
                  <a:lnTo>
                    <a:pt x="4022" y="4232"/>
                  </a:lnTo>
                  <a:lnTo>
                    <a:pt x="4040" y="4217"/>
                  </a:lnTo>
                  <a:lnTo>
                    <a:pt x="4056" y="4202"/>
                  </a:lnTo>
                  <a:lnTo>
                    <a:pt x="4073" y="4188"/>
                  </a:lnTo>
                  <a:lnTo>
                    <a:pt x="4089" y="4176"/>
                  </a:lnTo>
                  <a:lnTo>
                    <a:pt x="4105" y="4167"/>
                  </a:lnTo>
                  <a:lnTo>
                    <a:pt x="4143" y="4149"/>
                  </a:lnTo>
                  <a:lnTo>
                    <a:pt x="4181" y="4130"/>
                  </a:lnTo>
                  <a:lnTo>
                    <a:pt x="4218" y="4111"/>
                  </a:lnTo>
                  <a:lnTo>
                    <a:pt x="4255" y="4092"/>
                  </a:lnTo>
                  <a:lnTo>
                    <a:pt x="4272" y="4081"/>
                  </a:lnTo>
                  <a:lnTo>
                    <a:pt x="4289" y="4069"/>
                  </a:lnTo>
                  <a:lnTo>
                    <a:pt x="4304" y="4058"/>
                  </a:lnTo>
                  <a:lnTo>
                    <a:pt x="4319" y="4045"/>
                  </a:lnTo>
                  <a:lnTo>
                    <a:pt x="4333" y="4032"/>
                  </a:lnTo>
                  <a:lnTo>
                    <a:pt x="4346" y="4017"/>
                  </a:lnTo>
                  <a:lnTo>
                    <a:pt x="4357" y="4002"/>
                  </a:lnTo>
                  <a:lnTo>
                    <a:pt x="4367" y="3986"/>
                  </a:lnTo>
                  <a:lnTo>
                    <a:pt x="4375" y="3975"/>
                  </a:lnTo>
                  <a:lnTo>
                    <a:pt x="4380" y="3965"/>
                  </a:lnTo>
                  <a:lnTo>
                    <a:pt x="4386" y="3953"/>
                  </a:lnTo>
                  <a:lnTo>
                    <a:pt x="4391" y="3941"/>
                  </a:lnTo>
                  <a:lnTo>
                    <a:pt x="4394" y="3929"/>
                  </a:lnTo>
                  <a:lnTo>
                    <a:pt x="4397" y="3917"/>
                  </a:lnTo>
                  <a:lnTo>
                    <a:pt x="4399" y="3905"/>
                  </a:lnTo>
                  <a:lnTo>
                    <a:pt x="4401" y="3893"/>
                  </a:lnTo>
                  <a:lnTo>
                    <a:pt x="4402" y="3880"/>
                  </a:lnTo>
                  <a:lnTo>
                    <a:pt x="4402" y="3866"/>
                  </a:lnTo>
                  <a:lnTo>
                    <a:pt x="4402" y="3853"/>
                  </a:lnTo>
                  <a:lnTo>
                    <a:pt x="4401" y="3840"/>
                  </a:lnTo>
                  <a:lnTo>
                    <a:pt x="4397" y="3813"/>
                  </a:lnTo>
                  <a:lnTo>
                    <a:pt x="4393" y="3785"/>
                  </a:lnTo>
                  <a:lnTo>
                    <a:pt x="4387" y="3757"/>
                  </a:lnTo>
                  <a:lnTo>
                    <a:pt x="4379" y="3729"/>
                  </a:lnTo>
                  <a:lnTo>
                    <a:pt x="4371" y="3700"/>
                  </a:lnTo>
                  <a:lnTo>
                    <a:pt x="4362" y="3672"/>
                  </a:lnTo>
                  <a:lnTo>
                    <a:pt x="4344" y="3616"/>
                  </a:lnTo>
                  <a:lnTo>
                    <a:pt x="4327" y="3562"/>
                  </a:lnTo>
                  <a:lnTo>
                    <a:pt x="4342" y="3561"/>
                  </a:lnTo>
                  <a:lnTo>
                    <a:pt x="4357" y="3561"/>
                  </a:lnTo>
                  <a:lnTo>
                    <a:pt x="4372" y="3562"/>
                  </a:lnTo>
                  <a:lnTo>
                    <a:pt x="4387" y="3563"/>
                  </a:lnTo>
                  <a:lnTo>
                    <a:pt x="4414" y="3566"/>
                  </a:lnTo>
                  <a:lnTo>
                    <a:pt x="4443" y="3572"/>
                  </a:lnTo>
                  <a:lnTo>
                    <a:pt x="4471" y="3578"/>
                  </a:lnTo>
                  <a:lnTo>
                    <a:pt x="4498" y="3586"/>
                  </a:lnTo>
                  <a:lnTo>
                    <a:pt x="4526" y="3594"/>
                  </a:lnTo>
                  <a:lnTo>
                    <a:pt x="4553" y="3602"/>
                  </a:lnTo>
                  <a:lnTo>
                    <a:pt x="4579" y="3610"/>
                  </a:lnTo>
                  <a:lnTo>
                    <a:pt x="4606" y="3619"/>
                  </a:lnTo>
                  <a:lnTo>
                    <a:pt x="4634" y="3626"/>
                  </a:lnTo>
                  <a:lnTo>
                    <a:pt x="4661" y="3633"/>
                  </a:lnTo>
                  <a:lnTo>
                    <a:pt x="4688" y="3638"/>
                  </a:lnTo>
                  <a:lnTo>
                    <a:pt x="4715" y="3641"/>
                  </a:lnTo>
                  <a:lnTo>
                    <a:pt x="4729" y="3642"/>
                  </a:lnTo>
                  <a:lnTo>
                    <a:pt x="4743" y="3643"/>
                  </a:lnTo>
                  <a:lnTo>
                    <a:pt x="4757" y="3643"/>
                  </a:lnTo>
                  <a:lnTo>
                    <a:pt x="4771" y="3642"/>
                  </a:lnTo>
                  <a:lnTo>
                    <a:pt x="4842" y="3663"/>
                  </a:lnTo>
                  <a:lnTo>
                    <a:pt x="4854" y="3670"/>
                  </a:lnTo>
                  <a:lnTo>
                    <a:pt x="4865" y="3676"/>
                  </a:lnTo>
                  <a:lnTo>
                    <a:pt x="4878" y="3681"/>
                  </a:lnTo>
                  <a:lnTo>
                    <a:pt x="4891" y="3685"/>
                  </a:lnTo>
                  <a:lnTo>
                    <a:pt x="4918" y="3694"/>
                  </a:lnTo>
                  <a:lnTo>
                    <a:pt x="4944" y="3700"/>
                  </a:lnTo>
                  <a:lnTo>
                    <a:pt x="4956" y="3704"/>
                  </a:lnTo>
                  <a:lnTo>
                    <a:pt x="4968" y="3709"/>
                  </a:lnTo>
                  <a:lnTo>
                    <a:pt x="4980" y="3714"/>
                  </a:lnTo>
                  <a:lnTo>
                    <a:pt x="4991" y="3719"/>
                  </a:lnTo>
                  <a:lnTo>
                    <a:pt x="5000" y="3726"/>
                  </a:lnTo>
                  <a:lnTo>
                    <a:pt x="5010" y="3734"/>
                  </a:lnTo>
                  <a:lnTo>
                    <a:pt x="5017" y="3743"/>
                  </a:lnTo>
                  <a:lnTo>
                    <a:pt x="5024" y="3754"/>
                  </a:lnTo>
                  <a:lnTo>
                    <a:pt x="5041" y="3783"/>
                  </a:lnTo>
                  <a:lnTo>
                    <a:pt x="5058" y="3813"/>
                  </a:lnTo>
                  <a:lnTo>
                    <a:pt x="5074" y="3843"/>
                  </a:lnTo>
                  <a:lnTo>
                    <a:pt x="5090" y="3872"/>
                  </a:lnTo>
                  <a:lnTo>
                    <a:pt x="5121" y="3932"/>
                  </a:lnTo>
                  <a:lnTo>
                    <a:pt x="5150" y="3992"/>
                  </a:lnTo>
                  <a:lnTo>
                    <a:pt x="5177" y="4053"/>
                  </a:lnTo>
                  <a:lnTo>
                    <a:pt x="5204" y="4115"/>
                  </a:lnTo>
                  <a:lnTo>
                    <a:pt x="5229" y="4176"/>
                  </a:lnTo>
                  <a:lnTo>
                    <a:pt x="5254" y="4237"/>
                  </a:lnTo>
                  <a:lnTo>
                    <a:pt x="5280" y="4300"/>
                  </a:lnTo>
                  <a:lnTo>
                    <a:pt x="5304" y="4361"/>
                  </a:lnTo>
                  <a:lnTo>
                    <a:pt x="5330" y="4422"/>
                  </a:lnTo>
                  <a:lnTo>
                    <a:pt x="5357" y="4483"/>
                  </a:lnTo>
                  <a:lnTo>
                    <a:pt x="5385" y="4544"/>
                  </a:lnTo>
                  <a:lnTo>
                    <a:pt x="5414" y="4604"/>
                  </a:lnTo>
                  <a:lnTo>
                    <a:pt x="5445" y="4664"/>
                  </a:lnTo>
                  <a:lnTo>
                    <a:pt x="5478" y="4722"/>
                  </a:lnTo>
                  <a:lnTo>
                    <a:pt x="5480" y="4726"/>
                  </a:lnTo>
                  <a:lnTo>
                    <a:pt x="5484" y="4729"/>
                  </a:lnTo>
                  <a:lnTo>
                    <a:pt x="5490" y="4731"/>
                  </a:lnTo>
                  <a:lnTo>
                    <a:pt x="5495" y="4732"/>
                  </a:lnTo>
                  <a:lnTo>
                    <a:pt x="5510" y="4734"/>
                  </a:lnTo>
                  <a:lnTo>
                    <a:pt x="5528" y="4735"/>
                  </a:lnTo>
                  <a:lnTo>
                    <a:pt x="5569" y="4733"/>
                  </a:lnTo>
                  <a:lnTo>
                    <a:pt x="5609" y="4732"/>
                  </a:lnTo>
                  <a:lnTo>
                    <a:pt x="5608" y="4725"/>
                  </a:lnTo>
                  <a:lnTo>
                    <a:pt x="5608" y="4718"/>
                  </a:lnTo>
                  <a:lnTo>
                    <a:pt x="5608" y="4711"/>
                  </a:lnTo>
                  <a:lnTo>
                    <a:pt x="5609" y="4704"/>
                  </a:lnTo>
                  <a:lnTo>
                    <a:pt x="5612" y="4690"/>
                  </a:lnTo>
                  <a:lnTo>
                    <a:pt x="5617" y="4678"/>
                  </a:lnTo>
                  <a:lnTo>
                    <a:pt x="5629" y="4654"/>
                  </a:lnTo>
                  <a:lnTo>
                    <a:pt x="5640" y="4631"/>
                  </a:lnTo>
                  <a:lnTo>
                    <a:pt x="5654" y="4600"/>
                  </a:lnTo>
                  <a:lnTo>
                    <a:pt x="5666" y="4570"/>
                  </a:lnTo>
                  <a:lnTo>
                    <a:pt x="5678" y="4539"/>
                  </a:lnTo>
                  <a:lnTo>
                    <a:pt x="5689" y="4507"/>
                  </a:lnTo>
                  <a:lnTo>
                    <a:pt x="5709" y="4444"/>
                  </a:lnTo>
                  <a:lnTo>
                    <a:pt x="5727" y="4382"/>
                  </a:lnTo>
                  <a:lnTo>
                    <a:pt x="5737" y="4351"/>
                  </a:lnTo>
                  <a:lnTo>
                    <a:pt x="5748" y="4320"/>
                  </a:lnTo>
                  <a:lnTo>
                    <a:pt x="5759" y="4290"/>
                  </a:lnTo>
                  <a:lnTo>
                    <a:pt x="5770" y="4260"/>
                  </a:lnTo>
                  <a:lnTo>
                    <a:pt x="5783" y="4230"/>
                  </a:lnTo>
                  <a:lnTo>
                    <a:pt x="5797" y="4202"/>
                  </a:lnTo>
                  <a:lnTo>
                    <a:pt x="5813" y="4174"/>
                  </a:lnTo>
                  <a:lnTo>
                    <a:pt x="5831" y="4147"/>
                  </a:lnTo>
                  <a:lnTo>
                    <a:pt x="5838" y="4139"/>
                  </a:lnTo>
                  <a:lnTo>
                    <a:pt x="5844" y="4132"/>
                  </a:lnTo>
                  <a:lnTo>
                    <a:pt x="5852" y="4125"/>
                  </a:lnTo>
                  <a:lnTo>
                    <a:pt x="5860" y="4118"/>
                  </a:lnTo>
                  <a:lnTo>
                    <a:pt x="5870" y="4110"/>
                  </a:lnTo>
                  <a:lnTo>
                    <a:pt x="5880" y="4104"/>
                  </a:lnTo>
                  <a:lnTo>
                    <a:pt x="5890" y="4097"/>
                  </a:lnTo>
                  <a:lnTo>
                    <a:pt x="5901" y="4092"/>
                  </a:lnTo>
                  <a:lnTo>
                    <a:pt x="5912" y="4087"/>
                  </a:lnTo>
                  <a:lnTo>
                    <a:pt x="5923" y="4081"/>
                  </a:lnTo>
                  <a:lnTo>
                    <a:pt x="5934" y="4077"/>
                  </a:lnTo>
                  <a:lnTo>
                    <a:pt x="5946" y="4074"/>
                  </a:lnTo>
                  <a:lnTo>
                    <a:pt x="5958" y="4071"/>
                  </a:lnTo>
                  <a:lnTo>
                    <a:pt x="5970" y="4068"/>
                  </a:lnTo>
                  <a:lnTo>
                    <a:pt x="5981" y="4067"/>
                  </a:lnTo>
                  <a:lnTo>
                    <a:pt x="5993" y="4066"/>
                  </a:lnTo>
                  <a:lnTo>
                    <a:pt x="5993" y="4057"/>
                  </a:lnTo>
                  <a:lnTo>
                    <a:pt x="5995" y="4048"/>
                  </a:lnTo>
                  <a:lnTo>
                    <a:pt x="5997" y="4039"/>
                  </a:lnTo>
                  <a:lnTo>
                    <a:pt x="6001" y="4031"/>
                  </a:lnTo>
                  <a:lnTo>
                    <a:pt x="6005" y="4022"/>
                  </a:lnTo>
                  <a:lnTo>
                    <a:pt x="6010" y="4015"/>
                  </a:lnTo>
                  <a:lnTo>
                    <a:pt x="6016" y="4006"/>
                  </a:lnTo>
                  <a:lnTo>
                    <a:pt x="6022" y="4000"/>
                  </a:lnTo>
                  <a:lnTo>
                    <a:pt x="6035" y="3986"/>
                  </a:lnTo>
                  <a:lnTo>
                    <a:pt x="6048" y="3974"/>
                  </a:lnTo>
                  <a:lnTo>
                    <a:pt x="6062" y="3963"/>
                  </a:lnTo>
                  <a:lnTo>
                    <a:pt x="6073" y="3955"/>
                  </a:lnTo>
                  <a:lnTo>
                    <a:pt x="6079" y="3951"/>
                  </a:lnTo>
                  <a:lnTo>
                    <a:pt x="6084" y="3946"/>
                  </a:lnTo>
                  <a:lnTo>
                    <a:pt x="6089" y="3943"/>
                  </a:lnTo>
                  <a:lnTo>
                    <a:pt x="6095" y="3940"/>
                  </a:lnTo>
                  <a:lnTo>
                    <a:pt x="6100" y="3939"/>
                  </a:lnTo>
                  <a:lnTo>
                    <a:pt x="6104" y="3938"/>
                  </a:lnTo>
                  <a:lnTo>
                    <a:pt x="6110" y="3938"/>
                  </a:lnTo>
                  <a:lnTo>
                    <a:pt x="6114" y="3938"/>
                  </a:lnTo>
                  <a:lnTo>
                    <a:pt x="6124" y="3941"/>
                  </a:lnTo>
                  <a:lnTo>
                    <a:pt x="6132" y="3946"/>
                  </a:lnTo>
                  <a:lnTo>
                    <a:pt x="6142" y="3954"/>
                  </a:lnTo>
                  <a:lnTo>
                    <a:pt x="6151" y="3962"/>
                  </a:lnTo>
                  <a:lnTo>
                    <a:pt x="6169" y="3984"/>
                  </a:lnTo>
                  <a:lnTo>
                    <a:pt x="6188" y="4006"/>
                  </a:lnTo>
                  <a:lnTo>
                    <a:pt x="6199" y="4018"/>
                  </a:lnTo>
                  <a:lnTo>
                    <a:pt x="6211" y="4028"/>
                  </a:lnTo>
                  <a:lnTo>
                    <a:pt x="6222" y="4037"/>
                  </a:lnTo>
                  <a:lnTo>
                    <a:pt x="6235" y="4046"/>
                  </a:lnTo>
                  <a:lnTo>
                    <a:pt x="6245" y="4051"/>
                  </a:lnTo>
                  <a:lnTo>
                    <a:pt x="6256" y="4056"/>
                  </a:lnTo>
                  <a:lnTo>
                    <a:pt x="6266" y="4059"/>
                  </a:lnTo>
                  <a:lnTo>
                    <a:pt x="6277" y="4061"/>
                  </a:lnTo>
                  <a:lnTo>
                    <a:pt x="6300" y="4065"/>
                  </a:lnTo>
                  <a:lnTo>
                    <a:pt x="6323" y="4067"/>
                  </a:lnTo>
                  <a:lnTo>
                    <a:pt x="6345" y="4071"/>
                  </a:lnTo>
                  <a:lnTo>
                    <a:pt x="6366" y="4076"/>
                  </a:lnTo>
                  <a:lnTo>
                    <a:pt x="6374" y="4079"/>
                  </a:lnTo>
                  <a:lnTo>
                    <a:pt x="6383" y="4084"/>
                  </a:lnTo>
                  <a:lnTo>
                    <a:pt x="6390" y="4090"/>
                  </a:lnTo>
                  <a:lnTo>
                    <a:pt x="6397" y="4096"/>
                  </a:lnTo>
                  <a:lnTo>
                    <a:pt x="6409" y="4111"/>
                  </a:lnTo>
                  <a:lnTo>
                    <a:pt x="6422" y="4123"/>
                  </a:lnTo>
                  <a:lnTo>
                    <a:pt x="6435" y="4134"/>
                  </a:lnTo>
                  <a:lnTo>
                    <a:pt x="6449" y="4143"/>
                  </a:lnTo>
                  <a:lnTo>
                    <a:pt x="6464" y="4151"/>
                  </a:lnTo>
                  <a:lnTo>
                    <a:pt x="6479" y="4158"/>
                  </a:lnTo>
                  <a:lnTo>
                    <a:pt x="6495" y="4166"/>
                  </a:lnTo>
                  <a:lnTo>
                    <a:pt x="6510" y="4172"/>
                  </a:lnTo>
                  <a:lnTo>
                    <a:pt x="6525" y="4179"/>
                  </a:lnTo>
                  <a:lnTo>
                    <a:pt x="6539" y="4186"/>
                  </a:lnTo>
                  <a:lnTo>
                    <a:pt x="6553" y="4194"/>
                  </a:lnTo>
                  <a:lnTo>
                    <a:pt x="6567" y="4201"/>
                  </a:lnTo>
                  <a:lnTo>
                    <a:pt x="6579" y="4211"/>
                  </a:lnTo>
                  <a:lnTo>
                    <a:pt x="6591" y="4221"/>
                  </a:lnTo>
                  <a:lnTo>
                    <a:pt x="6595" y="4228"/>
                  </a:lnTo>
                  <a:lnTo>
                    <a:pt x="6600" y="4234"/>
                  </a:lnTo>
                  <a:lnTo>
                    <a:pt x="6605" y="4241"/>
                  </a:lnTo>
                  <a:lnTo>
                    <a:pt x="6609" y="4248"/>
                  </a:lnTo>
                  <a:lnTo>
                    <a:pt x="6627" y="4288"/>
                  </a:lnTo>
                  <a:lnTo>
                    <a:pt x="6645" y="4327"/>
                  </a:lnTo>
                  <a:lnTo>
                    <a:pt x="6662" y="4368"/>
                  </a:lnTo>
                  <a:lnTo>
                    <a:pt x="6680" y="4409"/>
                  </a:lnTo>
                  <a:lnTo>
                    <a:pt x="6711" y="4491"/>
                  </a:lnTo>
                  <a:lnTo>
                    <a:pt x="6741" y="4575"/>
                  </a:lnTo>
                  <a:lnTo>
                    <a:pt x="6770" y="4659"/>
                  </a:lnTo>
                  <a:lnTo>
                    <a:pt x="6797" y="4746"/>
                  </a:lnTo>
                  <a:lnTo>
                    <a:pt x="6824" y="4834"/>
                  </a:lnTo>
                  <a:lnTo>
                    <a:pt x="6851" y="4924"/>
                  </a:lnTo>
                  <a:lnTo>
                    <a:pt x="6852" y="4926"/>
                  </a:lnTo>
                  <a:lnTo>
                    <a:pt x="6855" y="4926"/>
                  </a:lnTo>
                  <a:lnTo>
                    <a:pt x="6860" y="4926"/>
                  </a:lnTo>
                  <a:lnTo>
                    <a:pt x="6866" y="4926"/>
                  </a:lnTo>
                  <a:lnTo>
                    <a:pt x="6881" y="4925"/>
                  </a:lnTo>
                  <a:lnTo>
                    <a:pt x="6900" y="4923"/>
                  </a:lnTo>
                  <a:lnTo>
                    <a:pt x="6910" y="4923"/>
                  </a:lnTo>
                  <a:lnTo>
                    <a:pt x="6921" y="4923"/>
                  </a:lnTo>
                  <a:lnTo>
                    <a:pt x="6930" y="4924"/>
                  </a:lnTo>
                  <a:lnTo>
                    <a:pt x="6940" y="4926"/>
                  </a:lnTo>
                  <a:lnTo>
                    <a:pt x="6950" y="4928"/>
                  </a:lnTo>
                  <a:lnTo>
                    <a:pt x="6958" y="4932"/>
                  </a:lnTo>
                  <a:lnTo>
                    <a:pt x="6966" y="4938"/>
                  </a:lnTo>
                  <a:lnTo>
                    <a:pt x="6972" y="4944"/>
                  </a:lnTo>
                  <a:lnTo>
                    <a:pt x="6984" y="4964"/>
                  </a:lnTo>
                  <a:lnTo>
                    <a:pt x="6997" y="4985"/>
                  </a:lnTo>
                  <a:lnTo>
                    <a:pt x="7011" y="5004"/>
                  </a:lnTo>
                  <a:lnTo>
                    <a:pt x="7024" y="5022"/>
                  </a:lnTo>
                  <a:lnTo>
                    <a:pt x="7039" y="5039"/>
                  </a:lnTo>
                  <a:lnTo>
                    <a:pt x="7056" y="5056"/>
                  </a:lnTo>
                  <a:lnTo>
                    <a:pt x="7072" y="5072"/>
                  </a:lnTo>
                  <a:lnTo>
                    <a:pt x="7088" y="5088"/>
                  </a:lnTo>
                  <a:lnTo>
                    <a:pt x="7106" y="5102"/>
                  </a:lnTo>
                  <a:lnTo>
                    <a:pt x="7123" y="5116"/>
                  </a:lnTo>
                  <a:lnTo>
                    <a:pt x="7141" y="5130"/>
                  </a:lnTo>
                  <a:lnTo>
                    <a:pt x="7159" y="5143"/>
                  </a:lnTo>
                  <a:lnTo>
                    <a:pt x="7178" y="5155"/>
                  </a:lnTo>
                  <a:lnTo>
                    <a:pt x="7197" y="5166"/>
                  </a:lnTo>
                  <a:lnTo>
                    <a:pt x="7215" y="5176"/>
                  </a:lnTo>
                  <a:lnTo>
                    <a:pt x="7234" y="5186"/>
                  </a:lnTo>
                  <a:lnTo>
                    <a:pt x="7253" y="5202"/>
                  </a:lnTo>
                  <a:lnTo>
                    <a:pt x="7274" y="5219"/>
                  </a:lnTo>
                  <a:lnTo>
                    <a:pt x="7284" y="5229"/>
                  </a:lnTo>
                  <a:lnTo>
                    <a:pt x="7292" y="5240"/>
                  </a:lnTo>
                  <a:lnTo>
                    <a:pt x="7297" y="5247"/>
                  </a:lnTo>
                  <a:lnTo>
                    <a:pt x="7300" y="5253"/>
                  </a:lnTo>
                  <a:lnTo>
                    <a:pt x="7303" y="5260"/>
                  </a:lnTo>
                  <a:lnTo>
                    <a:pt x="7305" y="5267"/>
                  </a:lnTo>
                  <a:lnTo>
                    <a:pt x="7314" y="5261"/>
                  </a:lnTo>
                  <a:lnTo>
                    <a:pt x="7320" y="5254"/>
                  </a:lnTo>
                  <a:lnTo>
                    <a:pt x="7325" y="5248"/>
                  </a:lnTo>
                  <a:lnTo>
                    <a:pt x="7330" y="5242"/>
                  </a:lnTo>
                  <a:lnTo>
                    <a:pt x="7332" y="5234"/>
                  </a:lnTo>
                  <a:lnTo>
                    <a:pt x="7333" y="5228"/>
                  </a:lnTo>
                  <a:lnTo>
                    <a:pt x="7334" y="5220"/>
                  </a:lnTo>
                  <a:lnTo>
                    <a:pt x="7333" y="5213"/>
                  </a:lnTo>
                  <a:lnTo>
                    <a:pt x="7330" y="5199"/>
                  </a:lnTo>
                  <a:lnTo>
                    <a:pt x="7325" y="5186"/>
                  </a:lnTo>
                  <a:lnTo>
                    <a:pt x="7320" y="5175"/>
                  </a:lnTo>
                  <a:lnTo>
                    <a:pt x="7316" y="5167"/>
                  </a:lnTo>
                  <a:lnTo>
                    <a:pt x="7297" y="5110"/>
                  </a:lnTo>
                  <a:lnTo>
                    <a:pt x="7276" y="5054"/>
                  </a:lnTo>
                  <a:lnTo>
                    <a:pt x="7258" y="4999"/>
                  </a:lnTo>
                  <a:lnTo>
                    <a:pt x="7240" y="4943"/>
                  </a:lnTo>
                  <a:lnTo>
                    <a:pt x="7231" y="4915"/>
                  </a:lnTo>
                  <a:lnTo>
                    <a:pt x="7224" y="4887"/>
                  </a:lnTo>
                  <a:lnTo>
                    <a:pt x="7216" y="4858"/>
                  </a:lnTo>
                  <a:lnTo>
                    <a:pt x="7210" y="4829"/>
                  </a:lnTo>
                  <a:lnTo>
                    <a:pt x="7204" y="4801"/>
                  </a:lnTo>
                  <a:lnTo>
                    <a:pt x="7200" y="4772"/>
                  </a:lnTo>
                  <a:lnTo>
                    <a:pt x="7197" y="4742"/>
                  </a:lnTo>
                  <a:lnTo>
                    <a:pt x="7194" y="4712"/>
                  </a:lnTo>
                  <a:lnTo>
                    <a:pt x="7243" y="4723"/>
                  </a:lnTo>
                  <a:lnTo>
                    <a:pt x="7292" y="4735"/>
                  </a:lnTo>
                  <a:lnTo>
                    <a:pt x="7343" y="4747"/>
                  </a:lnTo>
                  <a:lnTo>
                    <a:pt x="7392" y="4758"/>
                  </a:lnTo>
                  <a:lnTo>
                    <a:pt x="7418" y="4762"/>
                  </a:lnTo>
                  <a:lnTo>
                    <a:pt x="7442" y="4766"/>
                  </a:lnTo>
                  <a:lnTo>
                    <a:pt x="7468" y="4769"/>
                  </a:lnTo>
                  <a:lnTo>
                    <a:pt x="7494" y="4772"/>
                  </a:lnTo>
                  <a:lnTo>
                    <a:pt x="7519" y="4774"/>
                  </a:lnTo>
                  <a:lnTo>
                    <a:pt x="7545" y="4774"/>
                  </a:lnTo>
                  <a:lnTo>
                    <a:pt x="7572" y="4774"/>
                  </a:lnTo>
                  <a:lnTo>
                    <a:pt x="7599" y="4773"/>
                  </a:lnTo>
                  <a:lnTo>
                    <a:pt x="7597" y="4736"/>
                  </a:lnTo>
                  <a:lnTo>
                    <a:pt x="7597" y="4700"/>
                  </a:lnTo>
                  <a:lnTo>
                    <a:pt x="7600" y="4664"/>
                  </a:lnTo>
                  <a:lnTo>
                    <a:pt x="7602" y="4627"/>
                  </a:lnTo>
                  <a:lnTo>
                    <a:pt x="7607" y="4554"/>
                  </a:lnTo>
                  <a:lnTo>
                    <a:pt x="7611" y="4483"/>
                  </a:lnTo>
                  <a:lnTo>
                    <a:pt x="7612" y="4446"/>
                  </a:lnTo>
                  <a:lnTo>
                    <a:pt x="7612" y="4411"/>
                  </a:lnTo>
                  <a:lnTo>
                    <a:pt x="7611" y="4394"/>
                  </a:lnTo>
                  <a:lnTo>
                    <a:pt x="7609" y="4376"/>
                  </a:lnTo>
                  <a:lnTo>
                    <a:pt x="7608" y="4358"/>
                  </a:lnTo>
                  <a:lnTo>
                    <a:pt x="7605" y="4341"/>
                  </a:lnTo>
                  <a:lnTo>
                    <a:pt x="7602" y="4324"/>
                  </a:lnTo>
                  <a:lnTo>
                    <a:pt x="7597" y="4307"/>
                  </a:lnTo>
                  <a:lnTo>
                    <a:pt x="7593" y="4290"/>
                  </a:lnTo>
                  <a:lnTo>
                    <a:pt x="7588" y="4273"/>
                  </a:lnTo>
                  <a:lnTo>
                    <a:pt x="7581" y="4257"/>
                  </a:lnTo>
                  <a:lnTo>
                    <a:pt x="7575" y="4240"/>
                  </a:lnTo>
                  <a:lnTo>
                    <a:pt x="7566" y="4224"/>
                  </a:lnTo>
                  <a:lnTo>
                    <a:pt x="7558" y="4208"/>
                  </a:lnTo>
                  <a:lnTo>
                    <a:pt x="7549" y="4195"/>
                  </a:lnTo>
                  <a:lnTo>
                    <a:pt x="7540" y="4182"/>
                  </a:lnTo>
                  <a:lnTo>
                    <a:pt x="7529" y="4170"/>
                  </a:lnTo>
                  <a:lnTo>
                    <a:pt x="7518" y="4157"/>
                  </a:lnTo>
                  <a:lnTo>
                    <a:pt x="7493" y="4134"/>
                  </a:lnTo>
                  <a:lnTo>
                    <a:pt x="7466" y="4110"/>
                  </a:lnTo>
                  <a:lnTo>
                    <a:pt x="7438" y="4087"/>
                  </a:lnTo>
                  <a:lnTo>
                    <a:pt x="7411" y="4061"/>
                  </a:lnTo>
                  <a:lnTo>
                    <a:pt x="7398" y="4048"/>
                  </a:lnTo>
                  <a:lnTo>
                    <a:pt x="7386" y="4035"/>
                  </a:lnTo>
                  <a:lnTo>
                    <a:pt x="7376" y="4020"/>
                  </a:lnTo>
                  <a:lnTo>
                    <a:pt x="7366" y="4005"/>
                  </a:lnTo>
                  <a:lnTo>
                    <a:pt x="7355" y="3983"/>
                  </a:lnTo>
                  <a:lnTo>
                    <a:pt x="7347" y="3959"/>
                  </a:lnTo>
                  <a:lnTo>
                    <a:pt x="7344" y="3947"/>
                  </a:lnTo>
                  <a:lnTo>
                    <a:pt x="7341" y="3936"/>
                  </a:lnTo>
                  <a:lnTo>
                    <a:pt x="7339" y="3925"/>
                  </a:lnTo>
                  <a:lnTo>
                    <a:pt x="7338" y="3913"/>
                  </a:lnTo>
                  <a:lnTo>
                    <a:pt x="7337" y="3904"/>
                  </a:lnTo>
                  <a:lnTo>
                    <a:pt x="7337" y="3893"/>
                  </a:lnTo>
                  <a:lnTo>
                    <a:pt x="7338" y="3883"/>
                  </a:lnTo>
                  <a:lnTo>
                    <a:pt x="7340" y="3874"/>
                  </a:lnTo>
                  <a:lnTo>
                    <a:pt x="7343" y="3865"/>
                  </a:lnTo>
                  <a:lnTo>
                    <a:pt x="7346" y="3857"/>
                  </a:lnTo>
                  <a:lnTo>
                    <a:pt x="7350" y="3850"/>
                  </a:lnTo>
                  <a:lnTo>
                    <a:pt x="7355" y="3845"/>
                  </a:lnTo>
                  <a:lnTo>
                    <a:pt x="7365" y="3837"/>
                  </a:lnTo>
                  <a:lnTo>
                    <a:pt x="7375" y="3831"/>
                  </a:lnTo>
                  <a:lnTo>
                    <a:pt x="7385" y="3825"/>
                  </a:lnTo>
                  <a:lnTo>
                    <a:pt x="7396" y="3821"/>
                  </a:lnTo>
                  <a:lnTo>
                    <a:pt x="7407" y="3817"/>
                  </a:lnTo>
                  <a:lnTo>
                    <a:pt x="7418" y="3814"/>
                  </a:lnTo>
                  <a:lnTo>
                    <a:pt x="7428" y="3810"/>
                  </a:lnTo>
                  <a:lnTo>
                    <a:pt x="7440" y="3808"/>
                  </a:lnTo>
                  <a:lnTo>
                    <a:pt x="7463" y="3806"/>
                  </a:lnTo>
                  <a:lnTo>
                    <a:pt x="7486" y="3806"/>
                  </a:lnTo>
                  <a:lnTo>
                    <a:pt x="7511" y="3807"/>
                  </a:lnTo>
                  <a:lnTo>
                    <a:pt x="7535" y="3809"/>
                  </a:lnTo>
                  <a:lnTo>
                    <a:pt x="7585" y="3816"/>
                  </a:lnTo>
                  <a:lnTo>
                    <a:pt x="7634" y="3824"/>
                  </a:lnTo>
                  <a:lnTo>
                    <a:pt x="7659" y="3829"/>
                  </a:lnTo>
                  <a:lnTo>
                    <a:pt x="7682" y="3832"/>
                  </a:lnTo>
                  <a:lnTo>
                    <a:pt x="7707" y="3834"/>
                  </a:lnTo>
                  <a:lnTo>
                    <a:pt x="7729" y="3834"/>
                  </a:lnTo>
                  <a:lnTo>
                    <a:pt x="7733" y="3834"/>
                  </a:lnTo>
                  <a:lnTo>
                    <a:pt x="7739" y="3833"/>
                  </a:lnTo>
                  <a:lnTo>
                    <a:pt x="7743" y="3831"/>
                  </a:lnTo>
                  <a:lnTo>
                    <a:pt x="7747" y="3828"/>
                  </a:lnTo>
                  <a:lnTo>
                    <a:pt x="7757" y="3821"/>
                  </a:lnTo>
                  <a:lnTo>
                    <a:pt x="7766" y="3811"/>
                  </a:lnTo>
                  <a:lnTo>
                    <a:pt x="7773" y="3800"/>
                  </a:lnTo>
                  <a:lnTo>
                    <a:pt x="7782" y="3787"/>
                  </a:lnTo>
                  <a:lnTo>
                    <a:pt x="7789" y="3772"/>
                  </a:lnTo>
                  <a:lnTo>
                    <a:pt x="7798" y="3756"/>
                  </a:lnTo>
                  <a:lnTo>
                    <a:pt x="7812" y="3723"/>
                  </a:lnTo>
                  <a:lnTo>
                    <a:pt x="7826" y="3689"/>
                  </a:lnTo>
                  <a:lnTo>
                    <a:pt x="7838" y="3658"/>
                  </a:lnTo>
                  <a:lnTo>
                    <a:pt x="7850" y="3633"/>
                  </a:lnTo>
                  <a:lnTo>
                    <a:pt x="7862" y="3610"/>
                  </a:lnTo>
                  <a:lnTo>
                    <a:pt x="7873" y="3583"/>
                  </a:lnTo>
                  <a:lnTo>
                    <a:pt x="7882" y="3555"/>
                  </a:lnTo>
                  <a:lnTo>
                    <a:pt x="7892" y="3522"/>
                  </a:lnTo>
                  <a:lnTo>
                    <a:pt x="7902" y="3489"/>
                  </a:lnTo>
                  <a:lnTo>
                    <a:pt x="7909" y="3453"/>
                  </a:lnTo>
                  <a:lnTo>
                    <a:pt x="7916" y="3416"/>
                  </a:lnTo>
                  <a:lnTo>
                    <a:pt x="7921" y="3378"/>
                  </a:lnTo>
                  <a:lnTo>
                    <a:pt x="7925" y="3338"/>
                  </a:lnTo>
                  <a:lnTo>
                    <a:pt x="7927" y="3299"/>
                  </a:lnTo>
                  <a:lnTo>
                    <a:pt x="7928" y="3260"/>
                  </a:lnTo>
                  <a:lnTo>
                    <a:pt x="7927" y="3221"/>
                  </a:lnTo>
                  <a:lnTo>
                    <a:pt x="7925" y="3201"/>
                  </a:lnTo>
                  <a:lnTo>
                    <a:pt x="7924" y="3183"/>
                  </a:lnTo>
                  <a:lnTo>
                    <a:pt x="7922" y="3164"/>
                  </a:lnTo>
                  <a:lnTo>
                    <a:pt x="7919" y="3146"/>
                  </a:lnTo>
                  <a:lnTo>
                    <a:pt x="7916" y="3129"/>
                  </a:lnTo>
                  <a:lnTo>
                    <a:pt x="7911" y="3110"/>
                  </a:lnTo>
                  <a:lnTo>
                    <a:pt x="7906" y="3094"/>
                  </a:lnTo>
                  <a:lnTo>
                    <a:pt x="7901" y="3077"/>
                  </a:lnTo>
                  <a:lnTo>
                    <a:pt x="7893" y="3060"/>
                  </a:lnTo>
                  <a:lnTo>
                    <a:pt x="7882" y="3044"/>
                  </a:lnTo>
                  <a:lnTo>
                    <a:pt x="7872" y="3028"/>
                  </a:lnTo>
                  <a:lnTo>
                    <a:pt x="7860" y="3013"/>
                  </a:lnTo>
                  <a:lnTo>
                    <a:pt x="7846" y="2999"/>
                  </a:lnTo>
                  <a:lnTo>
                    <a:pt x="7832" y="2986"/>
                  </a:lnTo>
                  <a:lnTo>
                    <a:pt x="7817" y="2973"/>
                  </a:lnTo>
                  <a:lnTo>
                    <a:pt x="7801" y="2962"/>
                  </a:lnTo>
                  <a:lnTo>
                    <a:pt x="7768" y="2939"/>
                  </a:lnTo>
                  <a:lnTo>
                    <a:pt x="7733" y="2917"/>
                  </a:lnTo>
                  <a:lnTo>
                    <a:pt x="7698" y="2896"/>
                  </a:lnTo>
                  <a:lnTo>
                    <a:pt x="7664" y="2876"/>
                  </a:lnTo>
                  <a:lnTo>
                    <a:pt x="7647" y="2865"/>
                  </a:lnTo>
                  <a:lnTo>
                    <a:pt x="7631" y="2855"/>
                  </a:lnTo>
                  <a:lnTo>
                    <a:pt x="7615" y="2844"/>
                  </a:lnTo>
                  <a:lnTo>
                    <a:pt x="7600" y="2832"/>
                  </a:lnTo>
                  <a:lnTo>
                    <a:pt x="7586" y="2820"/>
                  </a:lnTo>
                  <a:lnTo>
                    <a:pt x="7572" y="2809"/>
                  </a:lnTo>
                  <a:lnTo>
                    <a:pt x="7560" y="2796"/>
                  </a:lnTo>
                  <a:lnTo>
                    <a:pt x="7549" y="2782"/>
                  </a:lnTo>
                  <a:lnTo>
                    <a:pt x="7539" y="2768"/>
                  </a:lnTo>
                  <a:lnTo>
                    <a:pt x="7531" y="2753"/>
                  </a:lnTo>
                  <a:lnTo>
                    <a:pt x="7524" y="2738"/>
                  </a:lnTo>
                  <a:lnTo>
                    <a:pt x="7519" y="2721"/>
                  </a:lnTo>
                  <a:lnTo>
                    <a:pt x="7515" y="2704"/>
                  </a:lnTo>
                  <a:lnTo>
                    <a:pt x="7514" y="2684"/>
                  </a:lnTo>
                  <a:lnTo>
                    <a:pt x="7515" y="2665"/>
                  </a:lnTo>
                  <a:lnTo>
                    <a:pt x="7517" y="2644"/>
                  </a:lnTo>
                  <a:lnTo>
                    <a:pt x="7518" y="2636"/>
                  </a:lnTo>
                  <a:lnTo>
                    <a:pt x="7520" y="2630"/>
                  </a:lnTo>
                  <a:lnTo>
                    <a:pt x="7524" y="2624"/>
                  </a:lnTo>
                  <a:lnTo>
                    <a:pt x="7527" y="2619"/>
                  </a:lnTo>
                  <a:lnTo>
                    <a:pt x="7531" y="2614"/>
                  </a:lnTo>
                  <a:lnTo>
                    <a:pt x="7536" y="2610"/>
                  </a:lnTo>
                  <a:lnTo>
                    <a:pt x="7542" y="2607"/>
                  </a:lnTo>
                  <a:lnTo>
                    <a:pt x="7548" y="2604"/>
                  </a:lnTo>
                  <a:lnTo>
                    <a:pt x="7555" y="2602"/>
                  </a:lnTo>
                  <a:lnTo>
                    <a:pt x="7562" y="2600"/>
                  </a:lnTo>
                  <a:lnTo>
                    <a:pt x="7570" y="2599"/>
                  </a:lnTo>
                  <a:lnTo>
                    <a:pt x="7577" y="2599"/>
                  </a:lnTo>
                  <a:lnTo>
                    <a:pt x="7594" y="2599"/>
                  </a:lnTo>
                  <a:lnTo>
                    <a:pt x="7611" y="2601"/>
                  </a:lnTo>
                  <a:lnTo>
                    <a:pt x="7631" y="2604"/>
                  </a:lnTo>
                  <a:lnTo>
                    <a:pt x="7650" y="2609"/>
                  </a:lnTo>
                  <a:lnTo>
                    <a:pt x="7669" y="2616"/>
                  </a:lnTo>
                  <a:lnTo>
                    <a:pt x="7688" y="2623"/>
                  </a:lnTo>
                  <a:lnTo>
                    <a:pt x="7708" y="2633"/>
                  </a:lnTo>
                  <a:lnTo>
                    <a:pt x="7726" y="2643"/>
                  </a:lnTo>
                  <a:lnTo>
                    <a:pt x="7743" y="2652"/>
                  </a:lnTo>
                  <a:lnTo>
                    <a:pt x="7759" y="2664"/>
                  </a:lnTo>
                  <a:lnTo>
                    <a:pt x="7791" y="2690"/>
                  </a:lnTo>
                  <a:lnTo>
                    <a:pt x="7827" y="2716"/>
                  </a:lnTo>
                  <a:lnTo>
                    <a:pt x="7845" y="2729"/>
                  </a:lnTo>
                  <a:lnTo>
                    <a:pt x="7863" y="2740"/>
                  </a:lnTo>
                  <a:lnTo>
                    <a:pt x="7873" y="2745"/>
                  </a:lnTo>
                  <a:lnTo>
                    <a:pt x="7882" y="2749"/>
                  </a:lnTo>
                  <a:lnTo>
                    <a:pt x="7891" y="2752"/>
                  </a:lnTo>
                  <a:lnTo>
                    <a:pt x="7901" y="2755"/>
                  </a:lnTo>
                  <a:lnTo>
                    <a:pt x="7922" y="2764"/>
                  </a:lnTo>
                  <a:lnTo>
                    <a:pt x="7942" y="2773"/>
                  </a:lnTo>
                  <a:lnTo>
                    <a:pt x="7953" y="2777"/>
                  </a:lnTo>
                  <a:lnTo>
                    <a:pt x="7965" y="2782"/>
                  </a:lnTo>
                  <a:lnTo>
                    <a:pt x="7978" y="2784"/>
                  </a:lnTo>
                  <a:lnTo>
                    <a:pt x="7992" y="2785"/>
                  </a:lnTo>
                  <a:lnTo>
                    <a:pt x="8053" y="278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1" name="Freeform 13"/>
            <p:cNvSpPr>
              <a:spLocks/>
            </p:cNvSpPr>
            <p:nvPr/>
          </p:nvSpPr>
          <p:spPr bwMode="auto">
            <a:xfrm>
              <a:off x="3950" y="531"/>
              <a:ext cx="660" cy="813"/>
            </a:xfrm>
            <a:custGeom>
              <a:avLst/>
              <a:gdLst/>
              <a:ahLst/>
              <a:cxnLst>
                <a:cxn ang="0">
                  <a:pos x="845" y="271"/>
                </a:cxn>
                <a:cxn ang="0">
                  <a:pos x="579" y="468"/>
                </a:cxn>
                <a:cxn ang="0">
                  <a:pos x="349" y="833"/>
                </a:cxn>
                <a:cxn ang="0">
                  <a:pos x="222" y="1300"/>
                </a:cxn>
                <a:cxn ang="0">
                  <a:pos x="81" y="1577"/>
                </a:cxn>
                <a:cxn ang="0">
                  <a:pos x="0" y="1765"/>
                </a:cxn>
                <a:cxn ang="0">
                  <a:pos x="81" y="1934"/>
                </a:cxn>
                <a:cxn ang="0">
                  <a:pos x="202" y="2130"/>
                </a:cxn>
                <a:cxn ang="0">
                  <a:pos x="301" y="2386"/>
                </a:cxn>
                <a:cxn ang="0">
                  <a:pos x="547" y="2552"/>
                </a:cxn>
                <a:cxn ang="0">
                  <a:pos x="1017" y="2677"/>
                </a:cxn>
                <a:cxn ang="0">
                  <a:pos x="1250" y="2611"/>
                </a:cxn>
                <a:cxn ang="0">
                  <a:pos x="1510" y="2463"/>
                </a:cxn>
                <a:cxn ang="0">
                  <a:pos x="1682" y="2557"/>
                </a:cxn>
                <a:cxn ang="0">
                  <a:pos x="1697" y="2772"/>
                </a:cxn>
                <a:cxn ang="0">
                  <a:pos x="1889" y="3330"/>
                </a:cxn>
                <a:cxn ang="0">
                  <a:pos x="1999" y="3618"/>
                </a:cxn>
                <a:cxn ang="0">
                  <a:pos x="1948" y="4021"/>
                </a:cxn>
                <a:cxn ang="0">
                  <a:pos x="1859" y="4359"/>
                </a:cxn>
                <a:cxn ang="0">
                  <a:pos x="1964" y="4594"/>
                </a:cxn>
                <a:cxn ang="0">
                  <a:pos x="2055" y="4877"/>
                </a:cxn>
                <a:cxn ang="0">
                  <a:pos x="2111" y="5350"/>
                </a:cxn>
                <a:cxn ang="0">
                  <a:pos x="2266" y="5577"/>
                </a:cxn>
                <a:cxn ang="0">
                  <a:pos x="2488" y="5682"/>
                </a:cxn>
                <a:cxn ang="0">
                  <a:pos x="2686" y="5650"/>
                </a:cxn>
                <a:cxn ang="0">
                  <a:pos x="2749" y="5619"/>
                </a:cxn>
                <a:cxn ang="0">
                  <a:pos x="3046" y="5382"/>
                </a:cxn>
                <a:cxn ang="0">
                  <a:pos x="3334" y="5058"/>
                </a:cxn>
                <a:cxn ang="0">
                  <a:pos x="3354" y="4867"/>
                </a:cxn>
                <a:cxn ang="0">
                  <a:pos x="3438" y="4662"/>
                </a:cxn>
                <a:cxn ang="0">
                  <a:pos x="3679" y="4433"/>
                </a:cxn>
                <a:cxn ang="0">
                  <a:pos x="3813" y="4084"/>
                </a:cxn>
                <a:cxn ang="0">
                  <a:pos x="3769" y="3683"/>
                </a:cxn>
                <a:cxn ang="0">
                  <a:pos x="3726" y="3438"/>
                </a:cxn>
                <a:cxn ang="0">
                  <a:pos x="3823" y="3286"/>
                </a:cxn>
                <a:cxn ang="0">
                  <a:pos x="4123" y="2950"/>
                </a:cxn>
                <a:cxn ang="0">
                  <a:pos x="4271" y="2693"/>
                </a:cxn>
                <a:cxn ang="0">
                  <a:pos x="4438" y="2451"/>
                </a:cxn>
                <a:cxn ang="0">
                  <a:pos x="4527" y="2325"/>
                </a:cxn>
                <a:cxn ang="0">
                  <a:pos x="4618" y="2103"/>
                </a:cxn>
                <a:cxn ang="0">
                  <a:pos x="4562" y="2024"/>
                </a:cxn>
                <a:cxn ang="0">
                  <a:pos x="4300" y="1974"/>
                </a:cxn>
                <a:cxn ang="0">
                  <a:pos x="4029" y="1790"/>
                </a:cxn>
                <a:cxn ang="0">
                  <a:pos x="3676" y="1478"/>
                </a:cxn>
                <a:cxn ang="0">
                  <a:pos x="3545" y="1234"/>
                </a:cxn>
                <a:cxn ang="0">
                  <a:pos x="3300" y="874"/>
                </a:cxn>
                <a:cxn ang="0">
                  <a:pos x="3307" y="832"/>
                </a:cxn>
                <a:cxn ang="0">
                  <a:pos x="3157" y="457"/>
                </a:cxn>
                <a:cxn ang="0">
                  <a:pos x="2884" y="472"/>
                </a:cxn>
                <a:cxn ang="0">
                  <a:pos x="2470" y="423"/>
                </a:cxn>
                <a:cxn ang="0">
                  <a:pos x="2463" y="497"/>
                </a:cxn>
                <a:cxn ang="0">
                  <a:pos x="2353" y="449"/>
                </a:cxn>
                <a:cxn ang="0">
                  <a:pos x="2172" y="443"/>
                </a:cxn>
                <a:cxn ang="0">
                  <a:pos x="2085" y="398"/>
                </a:cxn>
                <a:cxn ang="0">
                  <a:pos x="2037" y="232"/>
                </a:cxn>
                <a:cxn ang="0">
                  <a:pos x="1851" y="38"/>
                </a:cxn>
                <a:cxn ang="0">
                  <a:pos x="1653" y="7"/>
                </a:cxn>
                <a:cxn ang="0">
                  <a:pos x="1275" y="276"/>
                </a:cxn>
              </a:cxnLst>
              <a:rect l="0" t="0" r="r" b="b"/>
              <a:pathLst>
                <a:path w="4619" h="5690">
                  <a:moveTo>
                    <a:pt x="1159" y="271"/>
                  </a:moveTo>
                  <a:lnTo>
                    <a:pt x="1130" y="262"/>
                  </a:lnTo>
                  <a:lnTo>
                    <a:pt x="1102" y="256"/>
                  </a:lnTo>
                  <a:lnTo>
                    <a:pt x="1073" y="251"/>
                  </a:lnTo>
                  <a:lnTo>
                    <a:pt x="1044" y="246"/>
                  </a:lnTo>
                  <a:lnTo>
                    <a:pt x="1015" y="245"/>
                  </a:lnTo>
                  <a:lnTo>
                    <a:pt x="986" y="245"/>
                  </a:lnTo>
                  <a:lnTo>
                    <a:pt x="957" y="246"/>
                  </a:lnTo>
                  <a:lnTo>
                    <a:pt x="929" y="250"/>
                  </a:lnTo>
                  <a:lnTo>
                    <a:pt x="901" y="255"/>
                  </a:lnTo>
                  <a:lnTo>
                    <a:pt x="873" y="262"/>
                  </a:lnTo>
                  <a:lnTo>
                    <a:pt x="845" y="271"/>
                  </a:lnTo>
                  <a:lnTo>
                    <a:pt x="818" y="282"/>
                  </a:lnTo>
                  <a:lnTo>
                    <a:pt x="791" y="293"/>
                  </a:lnTo>
                  <a:lnTo>
                    <a:pt x="765" y="307"/>
                  </a:lnTo>
                  <a:lnTo>
                    <a:pt x="739" y="324"/>
                  </a:lnTo>
                  <a:lnTo>
                    <a:pt x="714" y="342"/>
                  </a:lnTo>
                  <a:lnTo>
                    <a:pt x="693" y="358"/>
                  </a:lnTo>
                  <a:lnTo>
                    <a:pt x="671" y="374"/>
                  </a:lnTo>
                  <a:lnTo>
                    <a:pt x="651" y="391"/>
                  </a:lnTo>
                  <a:lnTo>
                    <a:pt x="632" y="409"/>
                  </a:lnTo>
                  <a:lnTo>
                    <a:pt x="614" y="428"/>
                  </a:lnTo>
                  <a:lnTo>
                    <a:pt x="596" y="448"/>
                  </a:lnTo>
                  <a:lnTo>
                    <a:pt x="579" y="468"/>
                  </a:lnTo>
                  <a:lnTo>
                    <a:pt x="563" y="488"/>
                  </a:lnTo>
                  <a:lnTo>
                    <a:pt x="532" y="531"/>
                  </a:lnTo>
                  <a:lnTo>
                    <a:pt x="501" y="575"/>
                  </a:lnTo>
                  <a:lnTo>
                    <a:pt x="472" y="620"/>
                  </a:lnTo>
                  <a:lnTo>
                    <a:pt x="442" y="665"/>
                  </a:lnTo>
                  <a:lnTo>
                    <a:pt x="425" y="687"/>
                  </a:lnTo>
                  <a:lnTo>
                    <a:pt x="410" y="711"/>
                  </a:lnTo>
                  <a:lnTo>
                    <a:pt x="396" y="734"/>
                  </a:lnTo>
                  <a:lnTo>
                    <a:pt x="383" y="759"/>
                  </a:lnTo>
                  <a:lnTo>
                    <a:pt x="370" y="783"/>
                  </a:lnTo>
                  <a:lnTo>
                    <a:pt x="360" y="807"/>
                  </a:lnTo>
                  <a:lnTo>
                    <a:pt x="349" y="833"/>
                  </a:lnTo>
                  <a:lnTo>
                    <a:pt x="339" y="858"/>
                  </a:lnTo>
                  <a:lnTo>
                    <a:pt x="331" y="883"/>
                  </a:lnTo>
                  <a:lnTo>
                    <a:pt x="322" y="909"/>
                  </a:lnTo>
                  <a:lnTo>
                    <a:pt x="314" y="935"/>
                  </a:lnTo>
                  <a:lnTo>
                    <a:pt x="306" y="960"/>
                  </a:lnTo>
                  <a:lnTo>
                    <a:pt x="293" y="1013"/>
                  </a:lnTo>
                  <a:lnTo>
                    <a:pt x="280" y="1064"/>
                  </a:lnTo>
                  <a:lnTo>
                    <a:pt x="268" y="1118"/>
                  </a:lnTo>
                  <a:lnTo>
                    <a:pt x="256" y="1170"/>
                  </a:lnTo>
                  <a:lnTo>
                    <a:pt x="243" y="1221"/>
                  </a:lnTo>
                  <a:lnTo>
                    <a:pt x="229" y="1274"/>
                  </a:lnTo>
                  <a:lnTo>
                    <a:pt x="222" y="1300"/>
                  </a:lnTo>
                  <a:lnTo>
                    <a:pt x="213" y="1324"/>
                  </a:lnTo>
                  <a:lnTo>
                    <a:pt x="204" y="1350"/>
                  </a:lnTo>
                  <a:lnTo>
                    <a:pt x="195" y="1375"/>
                  </a:lnTo>
                  <a:lnTo>
                    <a:pt x="184" y="1399"/>
                  </a:lnTo>
                  <a:lnTo>
                    <a:pt x="173" y="1424"/>
                  </a:lnTo>
                  <a:lnTo>
                    <a:pt x="162" y="1448"/>
                  </a:lnTo>
                  <a:lnTo>
                    <a:pt x="149" y="1472"/>
                  </a:lnTo>
                  <a:lnTo>
                    <a:pt x="137" y="1493"/>
                  </a:lnTo>
                  <a:lnTo>
                    <a:pt x="124" y="1514"/>
                  </a:lnTo>
                  <a:lnTo>
                    <a:pt x="110" y="1535"/>
                  </a:lnTo>
                  <a:lnTo>
                    <a:pt x="96" y="1555"/>
                  </a:lnTo>
                  <a:lnTo>
                    <a:pt x="81" y="1577"/>
                  </a:lnTo>
                  <a:lnTo>
                    <a:pt x="67" y="1598"/>
                  </a:lnTo>
                  <a:lnTo>
                    <a:pt x="53" y="1620"/>
                  </a:lnTo>
                  <a:lnTo>
                    <a:pt x="41" y="1641"/>
                  </a:lnTo>
                  <a:lnTo>
                    <a:pt x="29" y="1662"/>
                  </a:lnTo>
                  <a:lnTo>
                    <a:pt x="19" y="1685"/>
                  </a:lnTo>
                  <a:lnTo>
                    <a:pt x="14" y="1697"/>
                  </a:lnTo>
                  <a:lnTo>
                    <a:pt x="11" y="1707"/>
                  </a:lnTo>
                  <a:lnTo>
                    <a:pt x="7" y="1719"/>
                  </a:lnTo>
                  <a:lnTo>
                    <a:pt x="4" y="1730"/>
                  </a:lnTo>
                  <a:lnTo>
                    <a:pt x="2" y="1742"/>
                  </a:lnTo>
                  <a:lnTo>
                    <a:pt x="1" y="1753"/>
                  </a:lnTo>
                  <a:lnTo>
                    <a:pt x="0" y="1765"/>
                  </a:lnTo>
                  <a:lnTo>
                    <a:pt x="0" y="1777"/>
                  </a:lnTo>
                  <a:lnTo>
                    <a:pt x="1" y="1789"/>
                  </a:lnTo>
                  <a:lnTo>
                    <a:pt x="2" y="1801"/>
                  </a:lnTo>
                  <a:lnTo>
                    <a:pt x="4" y="1813"/>
                  </a:lnTo>
                  <a:lnTo>
                    <a:pt x="7" y="1825"/>
                  </a:lnTo>
                  <a:lnTo>
                    <a:pt x="14" y="1843"/>
                  </a:lnTo>
                  <a:lnTo>
                    <a:pt x="22" y="1860"/>
                  </a:lnTo>
                  <a:lnTo>
                    <a:pt x="32" y="1877"/>
                  </a:lnTo>
                  <a:lnTo>
                    <a:pt x="43" y="1892"/>
                  </a:lnTo>
                  <a:lnTo>
                    <a:pt x="56" y="1907"/>
                  </a:lnTo>
                  <a:lnTo>
                    <a:pt x="68" y="1920"/>
                  </a:lnTo>
                  <a:lnTo>
                    <a:pt x="81" y="1934"/>
                  </a:lnTo>
                  <a:lnTo>
                    <a:pt x="95" y="1947"/>
                  </a:lnTo>
                  <a:lnTo>
                    <a:pt x="108" y="1961"/>
                  </a:lnTo>
                  <a:lnTo>
                    <a:pt x="122" y="1975"/>
                  </a:lnTo>
                  <a:lnTo>
                    <a:pt x="136" y="1990"/>
                  </a:lnTo>
                  <a:lnTo>
                    <a:pt x="149" y="2005"/>
                  </a:lnTo>
                  <a:lnTo>
                    <a:pt x="160" y="2022"/>
                  </a:lnTo>
                  <a:lnTo>
                    <a:pt x="171" y="2039"/>
                  </a:lnTo>
                  <a:lnTo>
                    <a:pt x="181" y="2057"/>
                  </a:lnTo>
                  <a:lnTo>
                    <a:pt x="189" y="2078"/>
                  </a:lnTo>
                  <a:lnTo>
                    <a:pt x="195" y="2095"/>
                  </a:lnTo>
                  <a:lnTo>
                    <a:pt x="199" y="2112"/>
                  </a:lnTo>
                  <a:lnTo>
                    <a:pt x="202" y="2130"/>
                  </a:lnTo>
                  <a:lnTo>
                    <a:pt x="205" y="2148"/>
                  </a:lnTo>
                  <a:lnTo>
                    <a:pt x="211" y="2184"/>
                  </a:lnTo>
                  <a:lnTo>
                    <a:pt x="216" y="2219"/>
                  </a:lnTo>
                  <a:lnTo>
                    <a:pt x="222" y="2251"/>
                  </a:lnTo>
                  <a:lnTo>
                    <a:pt x="228" y="2282"/>
                  </a:lnTo>
                  <a:lnTo>
                    <a:pt x="232" y="2295"/>
                  </a:lnTo>
                  <a:lnTo>
                    <a:pt x="237" y="2308"/>
                  </a:lnTo>
                  <a:lnTo>
                    <a:pt x="243" y="2320"/>
                  </a:lnTo>
                  <a:lnTo>
                    <a:pt x="250" y="2329"/>
                  </a:lnTo>
                  <a:lnTo>
                    <a:pt x="267" y="2350"/>
                  </a:lnTo>
                  <a:lnTo>
                    <a:pt x="284" y="2368"/>
                  </a:lnTo>
                  <a:lnTo>
                    <a:pt x="301" y="2386"/>
                  </a:lnTo>
                  <a:lnTo>
                    <a:pt x="319" y="2403"/>
                  </a:lnTo>
                  <a:lnTo>
                    <a:pt x="337" y="2420"/>
                  </a:lnTo>
                  <a:lnTo>
                    <a:pt x="356" y="2435"/>
                  </a:lnTo>
                  <a:lnTo>
                    <a:pt x="376" y="2451"/>
                  </a:lnTo>
                  <a:lnTo>
                    <a:pt x="396" y="2465"/>
                  </a:lnTo>
                  <a:lnTo>
                    <a:pt x="416" y="2479"/>
                  </a:lnTo>
                  <a:lnTo>
                    <a:pt x="438" y="2493"/>
                  </a:lnTo>
                  <a:lnTo>
                    <a:pt x="458" y="2506"/>
                  </a:lnTo>
                  <a:lnTo>
                    <a:pt x="481" y="2518"/>
                  </a:lnTo>
                  <a:lnTo>
                    <a:pt x="502" y="2529"/>
                  </a:lnTo>
                  <a:lnTo>
                    <a:pt x="525" y="2541"/>
                  </a:lnTo>
                  <a:lnTo>
                    <a:pt x="547" y="2552"/>
                  </a:lnTo>
                  <a:lnTo>
                    <a:pt x="571" y="2562"/>
                  </a:lnTo>
                  <a:lnTo>
                    <a:pt x="618" y="2581"/>
                  </a:lnTo>
                  <a:lnTo>
                    <a:pt x="666" y="2598"/>
                  </a:lnTo>
                  <a:lnTo>
                    <a:pt x="714" y="2614"/>
                  </a:lnTo>
                  <a:lnTo>
                    <a:pt x="763" y="2628"/>
                  </a:lnTo>
                  <a:lnTo>
                    <a:pt x="814" y="2641"/>
                  </a:lnTo>
                  <a:lnTo>
                    <a:pt x="865" y="2653"/>
                  </a:lnTo>
                  <a:lnTo>
                    <a:pt x="916" y="2663"/>
                  </a:lnTo>
                  <a:lnTo>
                    <a:pt x="967" y="2673"/>
                  </a:lnTo>
                  <a:lnTo>
                    <a:pt x="984" y="2675"/>
                  </a:lnTo>
                  <a:lnTo>
                    <a:pt x="1000" y="2677"/>
                  </a:lnTo>
                  <a:lnTo>
                    <a:pt x="1017" y="2677"/>
                  </a:lnTo>
                  <a:lnTo>
                    <a:pt x="1033" y="2677"/>
                  </a:lnTo>
                  <a:lnTo>
                    <a:pt x="1049" y="2676"/>
                  </a:lnTo>
                  <a:lnTo>
                    <a:pt x="1067" y="2675"/>
                  </a:lnTo>
                  <a:lnTo>
                    <a:pt x="1082" y="2673"/>
                  </a:lnTo>
                  <a:lnTo>
                    <a:pt x="1098" y="2670"/>
                  </a:lnTo>
                  <a:lnTo>
                    <a:pt x="1114" y="2667"/>
                  </a:lnTo>
                  <a:lnTo>
                    <a:pt x="1130" y="2662"/>
                  </a:lnTo>
                  <a:lnTo>
                    <a:pt x="1145" y="2657"/>
                  </a:lnTo>
                  <a:lnTo>
                    <a:pt x="1160" y="2652"/>
                  </a:lnTo>
                  <a:lnTo>
                    <a:pt x="1191" y="2640"/>
                  </a:lnTo>
                  <a:lnTo>
                    <a:pt x="1221" y="2626"/>
                  </a:lnTo>
                  <a:lnTo>
                    <a:pt x="1250" y="2611"/>
                  </a:lnTo>
                  <a:lnTo>
                    <a:pt x="1280" y="2594"/>
                  </a:lnTo>
                  <a:lnTo>
                    <a:pt x="1309" y="2577"/>
                  </a:lnTo>
                  <a:lnTo>
                    <a:pt x="1338" y="2557"/>
                  </a:lnTo>
                  <a:lnTo>
                    <a:pt x="1394" y="2520"/>
                  </a:lnTo>
                  <a:lnTo>
                    <a:pt x="1451" y="2481"/>
                  </a:lnTo>
                  <a:lnTo>
                    <a:pt x="1460" y="2477"/>
                  </a:lnTo>
                  <a:lnTo>
                    <a:pt x="1467" y="2473"/>
                  </a:lnTo>
                  <a:lnTo>
                    <a:pt x="1476" y="2470"/>
                  </a:lnTo>
                  <a:lnTo>
                    <a:pt x="1484" y="2467"/>
                  </a:lnTo>
                  <a:lnTo>
                    <a:pt x="1493" y="2465"/>
                  </a:lnTo>
                  <a:lnTo>
                    <a:pt x="1501" y="2464"/>
                  </a:lnTo>
                  <a:lnTo>
                    <a:pt x="1510" y="2463"/>
                  </a:lnTo>
                  <a:lnTo>
                    <a:pt x="1520" y="2463"/>
                  </a:lnTo>
                  <a:lnTo>
                    <a:pt x="1538" y="2464"/>
                  </a:lnTo>
                  <a:lnTo>
                    <a:pt x="1556" y="2467"/>
                  </a:lnTo>
                  <a:lnTo>
                    <a:pt x="1574" y="2472"/>
                  </a:lnTo>
                  <a:lnTo>
                    <a:pt x="1591" y="2478"/>
                  </a:lnTo>
                  <a:lnTo>
                    <a:pt x="1608" y="2487"/>
                  </a:lnTo>
                  <a:lnTo>
                    <a:pt x="1625" y="2497"/>
                  </a:lnTo>
                  <a:lnTo>
                    <a:pt x="1641" y="2508"/>
                  </a:lnTo>
                  <a:lnTo>
                    <a:pt x="1655" y="2521"/>
                  </a:lnTo>
                  <a:lnTo>
                    <a:pt x="1667" y="2535"/>
                  </a:lnTo>
                  <a:lnTo>
                    <a:pt x="1678" y="2550"/>
                  </a:lnTo>
                  <a:lnTo>
                    <a:pt x="1682" y="2557"/>
                  </a:lnTo>
                  <a:lnTo>
                    <a:pt x="1687" y="2565"/>
                  </a:lnTo>
                  <a:lnTo>
                    <a:pt x="1691" y="2573"/>
                  </a:lnTo>
                  <a:lnTo>
                    <a:pt x="1694" y="2582"/>
                  </a:lnTo>
                  <a:lnTo>
                    <a:pt x="1697" y="2596"/>
                  </a:lnTo>
                  <a:lnTo>
                    <a:pt x="1700" y="2610"/>
                  </a:lnTo>
                  <a:lnTo>
                    <a:pt x="1701" y="2624"/>
                  </a:lnTo>
                  <a:lnTo>
                    <a:pt x="1701" y="2638"/>
                  </a:lnTo>
                  <a:lnTo>
                    <a:pt x="1701" y="2668"/>
                  </a:lnTo>
                  <a:lnTo>
                    <a:pt x="1698" y="2698"/>
                  </a:lnTo>
                  <a:lnTo>
                    <a:pt x="1697" y="2729"/>
                  </a:lnTo>
                  <a:lnTo>
                    <a:pt x="1696" y="2757"/>
                  </a:lnTo>
                  <a:lnTo>
                    <a:pt x="1697" y="2772"/>
                  </a:lnTo>
                  <a:lnTo>
                    <a:pt x="1698" y="2786"/>
                  </a:lnTo>
                  <a:lnTo>
                    <a:pt x="1701" y="2800"/>
                  </a:lnTo>
                  <a:lnTo>
                    <a:pt x="1704" y="2814"/>
                  </a:lnTo>
                  <a:lnTo>
                    <a:pt x="1733" y="2893"/>
                  </a:lnTo>
                  <a:lnTo>
                    <a:pt x="1761" y="2973"/>
                  </a:lnTo>
                  <a:lnTo>
                    <a:pt x="1786" y="3053"/>
                  </a:lnTo>
                  <a:lnTo>
                    <a:pt x="1814" y="3132"/>
                  </a:lnTo>
                  <a:lnTo>
                    <a:pt x="1828" y="3172"/>
                  </a:lnTo>
                  <a:lnTo>
                    <a:pt x="1842" y="3211"/>
                  </a:lnTo>
                  <a:lnTo>
                    <a:pt x="1857" y="3251"/>
                  </a:lnTo>
                  <a:lnTo>
                    <a:pt x="1873" y="3291"/>
                  </a:lnTo>
                  <a:lnTo>
                    <a:pt x="1889" y="3330"/>
                  </a:lnTo>
                  <a:lnTo>
                    <a:pt x="1907" y="3371"/>
                  </a:lnTo>
                  <a:lnTo>
                    <a:pt x="1925" y="3410"/>
                  </a:lnTo>
                  <a:lnTo>
                    <a:pt x="1946" y="3450"/>
                  </a:lnTo>
                  <a:lnTo>
                    <a:pt x="1954" y="3466"/>
                  </a:lnTo>
                  <a:lnTo>
                    <a:pt x="1962" y="3482"/>
                  </a:lnTo>
                  <a:lnTo>
                    <a:pt x="1968" y="3499"/>
                  </a:lnTo>
                  <a:lnTo>
                    <a:pt x="1975" y="3515"/>
                  </a:lnTo>
                  <a:lnTo>
                    <a:pt x="1980" y="3532"/>
                  </a:lnTo>
                  <a:lnTo>
                    <a:pt x="1985" y="3550"/>
                  </a:lnTo>
                  <a:lnTo>
                    <a:pt x="1990" y="3566"/>
                  </a:lnTo>
                  <a:lnTo>
                    <a:pt x="1993" y="3583"/>
                  </a:lnTo>
                  <a:lnTo>
                    <a:pt x="1999" y="3618"/>
                  </a:lnTo>
                  <a:lnTo>
                    <a:pt x="2003" y="3652"/>
                  </a:lnTo>
                  <a:lnTo>
                    <a:pt x="2005" y="3688"/>
                  </a:lnTo>
                  <a:lnTo>
                    <a:pt x="2004" y="3722"/>
                  </a:lnTo>
                  <a:lnTo>
                    <a:pt x="2003" y="3757"/>
                  </a:lnTo>
                  <a:lnTo>
                    <a:pt x="1999" y="3793"/>
                  </a:lnTo>
                  <a:lnTo>
                    <a:pt x="1994" y="3827"/>
                  </a:lnTo>
                  <a:lnTo>
                    <a:pt x="1989" y="3861"/>
                  </a:lnTo>
                  <a:lnTo>
                    <a:pt x="1982" y="3895"/>
                  </a:lnTo>
                  <a:lnTo>
                    <a:pt x="1974" y="3929"/>
                  </a:lnTo>
                  <a:lnTo>
                    <a:pt x="1965" y="3962"/>
                  </a:lnTo>
                  <a:lnTo>
                    <a:pt x="1957" y="3995"/>
                  </a:lnTo>
                  <a:lnTo>
                    <a:pt x="1948" y="4021"/>
                  </a:lnTo>
                  <a:lnTo>
                    <a:pt x="1939" y="4046"/>
                  </a:lnTo>
                  <a:lnTo>
                    <a:pt x="1930" y="4072"/>
                  </a:lnTo>
                  <a:lnTo>
                    <a:pt x="1921" y="4098"/>
                  </a:lnTo>
                  <a:lnTo>
                    <a:pt x="1902" y="4147"/>
                  </a:lnTo>
                  <a:lnTo>
                    <a:pt x="1885" y="4196"/>
                  </a:lnTo>
                  <a:lnTo>
                    <a:pt x="1876" y="4221"/>
                  </a:lnTo>
                  <a:lnTo>
                    <a:pt x="1870" y="4245"/>
                  </a:lnTo>
                  <a:lnTo>
                    <a:pt x="1864" y="4271"/>
                  </a:lnTo>
                  <a:lnTo>
                    <a:pt x="1861" y="4296"/>
                  </a:lnTo>
                  <a:lnTo>
                    <a:pt x="1859" y="4320"/>
                  </a:lnTo>
                  <a:lnTo>
                    <a:pt x="1859" y="4346"/>
                  </a:lnTo>
                  <a:lnTo>
                    <a:pt x="1859" y="4359"/>
                  </a:lnTo>
                  <a:lnTo>
                    <a:pt x="1861" y="4372"/>
                  </a:lnTo>
                  <a:lnTo>
                    <a:pt x="1862" y="4386"/>
                  </a:lnTo>
                  <a:lnTo>
                    <a:pt x="1866" y="4398"/>
                  </a:lnTo>
                  <a:lnTo>
                    <a:pt x="1872" y="4424"/>
                  </a:lnTo>
                  <a:lnTo>
                    <a:pt x="1881" y="4449"/>
                  </a:lnTo>
                  <a:lnTo>
                    <a:pt x="1890" y="4471"/>
                  </a:lnTo>
                  <a:lnTo>
                    <a:pt x="1901" y="4494"/>
                  </a:lnTo>
                  <a:lnTo>
                    <a:pt x="1913" y="4514"/>
                  </a:lnTo>
                  <a:lnTo>
                    <a:pt x="1925" y="4534"/>
                  </a:lnTo>
                  <a:lnTo>
                    <a:pt x="1938" y="4555"/>
                  </a:lnTo>
                  <a:lnTo>
                    <a:pt x="1951" y="4575"/>
                  </a:lnTo>
                  <a:lnTo>
                    <a:pt x="1964" y="4594"/>
                  </a:lnTo>
                  <a:lnTo>
                    <a:pt x="1977" y="4615"/>
                  </a:lnTo>
                  <a:lnTo>
                    <a:pt x="1990" y="4635"/>
                  </a:lnTo>
                  <a:lnTo>
                    <a:pt x="2002" y="4656"/>
                  </a:lnTo>
                  <a:lnTo>
                    <a:pt x="2012" y="4679"/>
                  </a:lnTo>
                  <a:lnTo>
                    <a:pt x="2022" y="4701"/>
                  </a:lnTo>
                  <a:lnTo>
                    <a:pt x="2030" y="4726"/>
                  </a:lnTo>
                  <a:lnTo>
                    <a:pt x="2037" y="4752"/>
                  </a:lnTo>
                  <a:lnTo>
                    <a:pt x="2041" y="4772"/>
                  </a:lnTo>
                  <a:lnTo>
                    <a:pt x="2045" y="4793"/>
                  </a:lnTo>
                  <a:lnTo>
                    <a:pt x="2049" y="4814"/>
                  </a:lnTo>
                  <a:lnTo>
                    <a:pt x="2051" y="4835"/>
                  </a:lnTo>
                  <a:lnTo>
                    <a:pt x="2055" y="4877"/>
                  </a:lnTo>
                  <a:lnTo>
                    <a:pt x="2058" y="4920"/>
                  </a:lnTo>
                  <a:lnTo>
                    <a:pt x="2062" y="5003"/>
                  </a:lnTo>
                  <a:lnTo>
                    <a:pt x="2065" y="5087"/>
                  </a:lnTo>
                  <a:lnTo>
                    <a:pt x="2067" y="5128"/>
                  </a:lnTo>
                  <a:lnTo>
                    <a:pt x="2070" y="5170"/>
                  </a:lnTo>
                  <a:lnTo>
                    <a:pt x="2075" y="5211"/>
                  </a:lnTo>
                  <a:lnTo>
                    <a:pt x="2083" y="5250"/>
                  </a:lnTo>
                  <a:lnTo>
                    <a:pt x="2087" y="5271"/>
                  </a:lnTo>
                  <a:lnTo>
                    <a:pt x="2091" y="5291"/>
                  </a:lnTo>
                  <a:lnTo>
                    <a:pt x="2097" y="5310"/>
                  </a:lnTo>
                  <a:lnTo>
                    <a:pt x="2103" y="5331"/>
                  </a:lnTo>
                  <a:lnTo>
                    <a:pt x="2111" y="5350"/>
                  </a:lnTo>
                  <a:lnTo>
                    <a:pt x="2119" y="5369"/>
                  </a:lnTo>
                  <a:lnTo>
                    <a:pt x="2128" y="5389"/>
                  </a:lnTo>
                  <a:lnTo>
                    <a:pt x="2138" y="5408"/>
                  </a:lnTo>
                  <a:lnTo>
                    <a:pt x="2158" y="5441"/>
                  </a:lnTo>
                  <a:lnTo>
                    <a:pt x="2178" y="5473"/>
                  </a:lnTo>
                  <a:lnTo>
                    <a:pt x="2189" y="5489"/>
                  </a:lnTo>
                  <a:lnTo>
                    <a:pt x="2201" y="5505"/>
                  </a:lnTo>
                  <a:lnTo>
                    <a:pt x="2213" y="5520"/>
                  </a:lnTo>
                  <a:lnTo>
                    <a:pt x="2225" y="5535"/>
                  </a:lnTo>
                  <a:lnTo>
                    <a:pt x="2238" y="5549"/>
                  </a:lnTo>
                  <a:lnTo>
                    <a:pt x="2252" y="5563"/>
                  </a:lnTo>
                  <a:lnTo>
                    <a:pt x="2266" y="5577"/>
                  </a:lnTo>
                  <a:lnTo>
                    <a:pt x="2281" y="5591"/>
                  </a:lnTo>
                  <a:lnTo>
                    <a:pt x="2297" y="5604"/>
                  </a:lnTo>
                  <a:lnTo>
                    <a:pt x="2314" y="5615"/>
                  </a:lnTo>
                  <a:lnTo>
                    <a:pt x="2331" y="5628"/>
                  </a:lnTo>
                  <a:lnTo>
                    <a:pt x="2350" y="5639"/>
                  </a:lnTo>
                  <a:lnTo>
                    <a:pt x="2369" y="5650"/>
                  </a:lnTo>
                  <a:lnTo>
                    <a:pt x="2388" y="5658"/>
                  </a:lnTo>
                  <a:lnTo>
                    <a:pt x="2407" y="5666"/>
                  </a:lnTo>
                  <a:lnTo>
                    <a:pt x="2428" y="5671"/>
                  </a:lnTo>
                  <a:lnTo>
                    <a:pt x="2447" y="5675"/>
                  </a:lnTo>
                  <a:lnTo>
                    <a:pt x="2467" y="5680"/>
                  </a:lnTo>
                  <a:lnTo>
                    <a:pt x="2488" y="5682"/>
                  </a:lnTo>
                  <a:lnTo>
                    <a:pt x="2508" y="5684"/>
                  </a:lnTo>
                  <a:lnTo>
                    <a:pt x="2549" y="5685"/>
                  </a:lnTo>
                  <a:lnTo>
                    <a:pt x="2590" y="5686"/>
                  </a:lnTo>
                  <a:lnTo>
                    <a:pt x="2631" y="5687"/>
                  </a:lnTo>
                  <a:lnTo>
                    <a:pt x="2673" y="5690"/>
                  </a:lnTo>
                  <a:lnTo>
                    <a:pt x="2670" y="5684"/>
                  </a:lnTo>
                  <a:lnTo>
                    <a:pt x="2669" y="5680"/>
                  </a:lnTo>
                  <a:lnTo>
                    <a:pt x="2669" y="5674"/>
                  </a:lnTo>
                  <a:lnTo>
                    <a:pt x="2669" y="5670"/>
                  </a:lnTo>
                  <a:lnTo>
                    <a:pt x="2673" y="5663"/>
                  </a:lnTo>
                  <a:lnTo>
                    <a:pt x="2679" y="5656"/>
                  </a:lnTo>
                  <a:lnTo>
                    <a:pt x="2686" y="5650"/>
                  </a:lnTo>
                  <a:lnTo>
                    <a:pt x="2691" y="5643"/>
                  </a:lnTo>
                  <a:lnTo>
                    <a:pt x="2693" y="5640"/>
                  </a:lnTo>
                  <a:lnTo>
                    <a:pt x="2694" y="5637"/>
                  </a:lnTo>
                  <a:lnTo>
                    <a:pt x="2694" y="5633"/>
                  </a:lnTo>
                  <a:lnTo>
                    <a:pt x="2693" y="5629"/>
                  </a:lnTo>
                  <a:lnTo>
                    <a:pt x="2702" y="5630"/>
                  </a:lnTo>
                  <a:lnTo>
                    <a:pt x="2712" y="5630"/>
                  </a:lnTo>
                  <a:lnTo>
                    <a:pt x="2719" y="5630"/>
                  </a:lnTo>
                  <a:lnTo>
                    <a:pt x="2728" y="5628"/>
                  </a:lnTo>
                  <a:lnTo>
                    <a:pt x="2735" y="5626"/>
                  </a:lnTo>
                  <a:lnTo>
                    <a:pt x="2743" y="5623"/>
                  </a:lnTo>
                  <a:lnTo>
                    <a:pt x="2749" y="5619"/>
                  </a:lnTo>
                  <a:lnTo>
                    <a:pt x="2757" y="5614"/>
                  </a:lnTo>
                  <a:lnTo>
                    <a:pt x="2769" y="5604"/>
                  </a:lnTo>
                  <a:lnTo>
                    <a:pt x="2781" y="5592"/>
                  </a:lnTo>
                  <a:lnTo>
                    <a:pt x="2793" y="5580"/>
                  </a:lnTo>
                  <a:lnTo>
                    <a:pt x="2805" y="5568"/>
                  </a:lnTo>
                  <a:lnTo>
                    <a:pt x="2830" y="5551"/>
                  </a:lnTo>
                  <a:lnTo>
                    <a:pt x="2856" y="5534"/>
                  </a:lnTo>
                  <a:lnTo>
                    <a:pt x="2881" y="5516"/>
                  </a:lnTo>
                  <a:lnTo>
                    <a:pt x="2905" y="5498"/>
                  </a:lnTo>
                  <a:lnTo>
                    <a:pt x="2954" y="5459"/>
                  </a:lnTo>
                  <a:lnTo>
                    <a:pt x="3000" y="5422"/>
                  </a:lnTo>
                  <a:lnTo>
                    <a:pt x="3046" y="5382"/>
                  </a:lnTo>
                  <a:lnTo>
                    <a:pt x="3093" y="5344"/>
                  </a:lnTo>
                  <a:lnTo>
                    <a:pt x="3140" y="5304"/>
                  </a:lnTo>
                  <a:lnTo>
                    <a:pt x="3188" y="5267"/>
                  </a:lnTo>
                  <a:lnTo>
                    <a:pt x="3199" y="5256"/>
                  </a:lnTo>
                  <a:lnTo>
                    <a:pt x="3211" y="5245"/>
                  </a:lnTo>
                  <a:lnTo>
                    <a:pt x="3221" y="5232"/>
                  </a:lnTo>
                  <a:lnTo>
                    <a:pt x="3233" y="5219"/>
                  </a:lnTo>
                  <a:lnTo>
                    <a:pt x="3255" y="5192"/>
                  </a:lnTo>
                  <a:lnTo>
                    <a:pt x="3276" y="5161"/>
                  </a:lnTo>
                  <a:lnTo>
                    <a:pt x="3296" y="5127"/>
                  </a:lnTo>
                  <a:lnTo>
                    <a:pt x="3316" y="5093"/>
                  </a:lnTo>
                  <a:lnTo>
                    <a:pt x="3334" y="5058"/>
                  </a:lnTo>
                  <a:lnTo>
                    <a:pt x="3350" y="5024"/>
                  </a:lnTo>
                  <a:lnTo>
                    <a:pt x="3352" y="5013"/>
                  </a:lnTo>
                  <a:lnTo>
                    <a:pt x="3354" y="5001"/>
                  </a:lnTo>
                  <a:lnTo>
                    <a:pt x="3355" y="4989"/>
                  </a:lnTo>
                  <a:lnTo>
                    <a:pt x="3355" y="4976"/>
                  </a:lnTo>
                  <a:lnTo>
                    <a:pt x="3354" y="4953"/>
                  </a:lnTo>
                  <a:lnTo>
                    <a:pt x="3352" y="4928"/>
                  </a:lnTo>
                  <a:lnTo>
                    <a:pt x="3351" y="4915"/>
                  </a:lnTo>
                  <a:lnTo>
                    <a:pt x="3351" y="4904"/>
                  </a:lnTo>
                  <a:lnTo>
                    <a:pt x="3351" y="4891"/>
                  </a:lnTo>
                  <a:lnTo>
                    <a:pt x="3352" y="4879"/>
                  </a:lnTo>
                  <a:lnTo>
                    <a:pt x="3354" y="4867"/>
                  </a:lnTo>
                  <a:lnTo>
                    <a:pt x="3358" y="4855"/>
                  </a:lnTo>
                  <a:lnTo>
                    <a:pt x="3363" y="4844"/>
                  </a:lnTo>
                  <a:lnTo>
                    <a:pt x="3369" y="4832"/>
                  </a:lnTo>
                  <a:lnTo>
                    <a:pt x="3379" y="4819"/>
                  </a:lnTo>
                  <a:lnTo>
                    <a:pt x="3386" y="4805"/>
                  </a:lnTo>
                  <a:lnTo>
                    <a:pt x="3393" y="4791"/>
                  </a:lnTo>
                  <a:lnTo>
                    <a:pt x="3398" y="4778"/>
                  </a:lnTo>
                  <a:lnTo>
                    <a:pt x="3408" y="4751"/>
                  </a:lnTo>
                  <a:lnTo>
                    <a:pt x="3415" y="4724"/>
                  </a:lnTo>
                  <a:lnTo>
                    <a:pt x="3423" y="4698"/>
                  </a:lnTo>
                  <a:lnTo>
                    <a:pt x="3432" y="4674"/>
                  </a:lnTo>
                  <a:lnTo>
                    <a:pt x="3438" y="4662"/>
                  </a:lnTo>
                  <a:lnTo>
                    <a:pt x="3444" y="4651"/>
                  </a:lnTo>
                  <a:lnTo>
                    <a:pt x="3452" y="4640"/>
                  </a:lnTo>
                  <a:lnTo>
                    <a:pt x="3460" y="4631"/>
                  </a:lnTo>
                  <a:lnTo>
                    <a:pt x="3480" y="4611"/>
                  </a:lnTo>
                  <a:lnTo>
                    <a:pt x="3500" y="4593"/>
                  </a:lnTo>
                  <a:lnTo>
                    <a:pt x="3520" y="4576"/>
                  </a:lnTo>
                  <a:lnTo>
                    <a:pt x="3541" y="4559"/>
                  </a:lnTo>
                  <a:lnTo>
                    <a:pt x="3581" y="4525"/>
                  </a:lnTo>
                  <a:lnTo>
                    <a:pt x="3622" y="4489"/>
                  </a:lnTo>
                  <a:lnTo>
                    <a:pt x="3641" y="4471"/>
                  </a:lnTo>
                  <a:lnTo>
                    <a:pt x="3661" y="4452"/>
                  </a:lnTo>
                  <a:lnTo>
                    <a:pt x="3679" y="4433"/>
                  </a:lnTo>
                  <a:lnTo>
                    <a:pt x="3696" y="4412"/>
                  </a:lnTo>
                  <a:lnTo>
                    <a:pt x="3712" y="4390"/>
                  </a:lnTo>
                  <a:lnTo>
                    <a:pt x="3728" y="4367"/>
                  </a:lnTo>
                  <a:lnTo>
                    <a:pt x="3741" y="4343"/>
                  </a:lnTo>
                  <a:lnTo>
                    <a:pt x="3754" y="4317"/>
                  </a:lnTo>
                  <a:lnTo>
                    <a:pt x="3768" y="4285"/>
                  </a:lnTo>
                  <a:lnTo>
                    <a:pt x="3779" y="4253"/>
                  </a:lnTo>
                  <a:lnTo>
                    <a:pt x="3789" y="4220"/>
                  </a:lnTo>
                  <a:lnTo>
                    <a:pt x="3798" y="4185"/>
                  </a:lnTo>
                  <a:lnTo>
                    <a:pt x="3804" y="4152"/>
                  </a:lnTo>
                  <a:lnTo>
                    <a:pt x="3809" y="4118"/>
                  </a:lnTo>
                  <a:lnTo>
                    <a:pt x="3813" y="4084"/>
                  </a:lnTo>
                  <a:lnTo>
                    <a:pt x="3814" y="4048"/>
                  </a:lnTo>
                  <a:lnTo>
                    <a:pt x="3814" y="4014"/>
                  </a:lnTo>
                  <a:lnTo>
                    <a:pt x="3813" y="3980"/>
                  </a:lnTo>
                  <a:lnTo>
                    <a:pt x="3810" y="3945"/>
                  </a:lnTo>
                  <a:lnTo>
                    <a:pt x="3807" y="3910"/>
                  </a:lnTo>
                  <a:lnTo>
                    <a:pt x="3803" y="3876"/>
                  </a:lnTo>
                  <a:lnTo>
                    <a:pt x="3798" y="3841"/>
                  </a:lnTo>
                  <a:lnTo>
                    <a:pt x="3791" y="3806"/>
                  </a:lnTo>
                  <a:lnTo>
                    <a:pt x="3784" y="3772"/>
                  </a:lnTo>
                  <a:lnTo>
                    <a:pt x="3777" y="3739"/>
                  </a:lnTo>
                  <a:lnTo>
                    <a:pt x="3772" y="3702"/>
                  </a:lnTo>
                  <a:lnTo>
                    <a:pt x="3769" y="3683"/>
                  </a:lnTo>
                  <a:lnTo>
                    <a:pt x="3765" y="3665"/>
                  </a:lnTo>
                  <a:lnTo>
                    <a:pt x="3760" y="3647"/>
                  </a:lnTo>
                  <a:lnTo>
                    <a:pt x="3754" y="3631"/>
                  </a:lnTo>
                  <a:lnTo>
                    <a:pt x="3745" y="3614"/>
                  </a:lnTo>
                  <a:lnTo>
                    <a:pt x="3738" y="3596"/>
                  </a:lnTo>
                  <a:lnTo>
                    <a:pt x="3732" y="3577"/>
                  </a:lnTo>
                  <a:lnTo>
                    <a:pt x="3729" y="3558"/>
                  </a:lnTo>
                  <a:lnTo>
                    <a:pt x="3726" y="3539"/>
                  </a:lnTo>
                  <a:lnTo>
                    <a:pt x="3725" y="3520"/>
                  </a:lnTo>
                  <a:lnTo>
                    <a:pt x="3724" y="3499"/>
                  </a:lnTo>
                  <a:lnTo>
                    <a:pt x="3725" y="3479"/>
                  </a:lnTo>
                  <a:lnTo>
                    <a:pt x="3726" y="3438"/>
                  </a:lnTo>
                  <a:lnTo>
                    <a:pt x="3729" y="3398"/>
                  </a:lnTo>
                  <a:lnTo>
                    <a:pt x="3732" y="3357"/>
                  </a:lnTo>
                  <a:lnTo>
                    <a:pt x="3733" y="3318"/>
                  </a:lnTo>
                  <a:lnTo>
                    <a:pt x="3744" y="3319"/>
                  </a:lnTo>
                  <a:lnTo>
                    <a:pt x="3755" y="3319"/>
                  </a:lnTo>
                  <a:lnTo>
                    <a:pt x="3765" y="3318"/>
                  </a:lnTo>
                  <a:lnTo>
                    <a:pt x="3775" y="3316"/>
                  </a:lnTo>
                  <a:lnTo>
                    <a:pt x="3784" y="3313"/>
                  </a:lnTo>
                  <a:lnTo>
                    <a:pt x="3792" y="3309"/>
                  </a:lnTo>
                  <a:lnTo>
                    <a:pt x="3801" y="3303"/>
                  </a:lnTo>
                  <a:lnTo>
                    <a:pt x="3808" y="3298"/>
                  </a:lnTo>
                  <a:lnTo>
                    <a:pt x="3823" y="3286"/>
                  </a:lnTo>
                  <a:lnTo>
                    <a:pt x="3835" y="3273"/>
                  </a:lnTo>
                  <a:lnTo>
                    <a:pt x="3846" y="3261"/>
                  </a:lnTo>
                  <a:lnTo>
                    <a:pt x="3854" y="3248"/>
                  </a:lnTo>
                  <a:lnTo>
                    <a:pt x="3878" y="3218"/>
                  </a:lnTo>
                  <a:lnTo>
                    <a:pt x="3901" y="3190"/>
                  </a:lnTo>
                  <a:lnTo>
                    <a:pt x="3926" y="3162"/>
                  </a:lnTo>
                  <a:lnTo>
                    <a:pt x="3952" y="3134"/>
                  </a:lnTo>
                  <a:lnTo>
                    <a:pt x="4003" y="3082"/>
                  </a:lnTo>
                  <a:lnTo>
                    <a:pt x="4054" y="3029"/>
                  </a:lnTo>
                  <a:lnTo>
                    <a:pt x="4078" y="3004"/>
                  </a:lnTo>
                  <a:lnTo>
                    <a:pt x="4101" y="2977"/>
                  </a:lnTo>
                  <a:lnTo>
                    <a:pt x="4123" y="2950"/>
                  </a:lnTo>
                  <a:lnTo>
                    <a:pt x="4144" y="2923"/>
                  </a:lnTo>
                  <a:lnTo>
                    <a:pt x="4163" y="2895"/>
                  </a:lnTo>
                  <a:lnTo>
                    <a:pt x="4180" y="2866"/>
                  </a:lnTo>
                  <a:lnTo>
                    <a:pt x="4187" y="2851"/>
                  </a:lnTo>
                  <a:lnTo>
                    <a:pt x="4195" y="2836"/>
                  </a:lnTo>
                  <a:lnTo>
                    <a:pt x="4201" y="2820"/>
                  </a:lnTo>
                  <a:lnTo>
                    <a:pt x="4208" y="2804"/>
                  </a:lnTo>
                  <a:lnTo>
                    <a:pt x="4217" y="2780"/>
                  </a:lnTo>
                  <a:lnTo>
                    <a:pt x="4229" y="2757"/>
                  </a:lnTo>
                  <a:lnTo>
                    <a:pt x="4242" y="2735"/>
                  </a:lnTo>
                  <a:lnTo>
                    <a:pt x="4256" y="2714"/>
                  </a:lnTo>
                  <a:lnTo>
                    <a:pt x="4271" y="2693"/>
                  </a:lnTo>
                  <a:lnTo>
                    <a:pt x="4287" y="2673"/>
                  </a:lnTo>
                  <a:lnTo>
                    <a:pt x="4303" y="2654"/>
                  </a:lnTo>
                  <a:lnTo>
                    <a:pt x="4319" y="2633"/>
                  </a:lnTo>
                  <a:lnTo>
                    <a:pt x="4350" y="2595"/>
                  </a:lnTo>
                  <a:lnTo>
                    <a:pt x="4381" y="2555"/>
                  </a:lnTo>
                  <a:lnTo>
                    <a:pt x="4395" y="2536"/>
                  </a:lnTo>
                  <a:lnTo>
                    <a:pt x="4408" y="2515"/>
                  </a:lnTo>
                  <a:lnTo>
                    <a:pt x="4420" y="2493"/>
                  </a:lnTo>
                  <a:lnTo>
                    <a:pt x="4429" y="2471"/>
                  </a:lnTo>
                  <a:lnTo>
                    <a:pt x="4433" y="2465"/>
                  </a:lnTo>
                  <a:lnTo>
                    <a:pt x="4436" y="2459"/>
                  </a:lnTo>
                  <a:lnTo>
                    <a:pt x="4438" y="2451"/>
                  </a:lnTo>
                  <a:lnTo>
                    <a:pt x="4440" y="2444"/>
                  </a:lnTo>
                  <a:lnTo>
                    <a:pt x="4443" y="2429"/>
                  </a:lnTo>
                  <a:lnTo>
                    <a:pt x="4447" y="2413"/>
                  </a:lnTo>
                  <a:lnTo>
                    <a:pt x="4450" y="2399"/>
                  </a:lnTo>
                  <a:lnTo>
                    <a:pt x="4454" y="2386"/>
                  </a:lnTo>
                  <a:lnTo>
                    <a:pt x="4457" y="2381"/>
                  </a:lnTo>
                  <a:lnTo>
                    <a:pt x="4461" y="2376"/>
                  </a:lnTo>
                  <a:lnTo>
                    <a:pt x="4465" y="2372"/>
                  </a:lnTo>
                  <a:lnTo>
                    <a:pt x="4470" y="2370"/>
                  </a:lnTo>
                  <a:lnTo>
                    <a:pt x="4491" y="2356"/>
                  </a:lnTo>
                  <a:lnTo>
                    <a:pt x="4510" y="2341"/>
                  </a:lnTo>
                  <a:lnTo>
                    <a:pt x="4527" y="2325"/>
                  </a:lnTo>
                  <a:lnTo>
                    <a:pt x="4543" y="2307"/>
                  </a:lnTo>
                  <a:lnTo>
                    <a:pt x="4558" y="2290"/>
                  </a:lnTo>
                  <a:lnTo>
                    <a:pt x="4572" y="2270"/>
                  </a:lnTo>
                  <a:lnTo>
                    <a:pt x="4584" y="2251"/>
                  </a:lnTo>
                  <a:lnTo>
                    <a:pt x="4593" y="2231"/>
                  </a:lnTo>
                  <a:lnTo>
                    <a:pt x="4602" y="2212"/>
                  </a:lnTo>
                  <a:lnTo>
                    <a:pt x="4609" y="2191"/>
                  </a:lnTo>
                  <a:lnTo>
                    <a:pt x="4615" y="2171"/>
                  </a:lnTo>
                  <a:lnTo>
                    <a:pt x="4618" y="2152"/>
                  </a:lnTo>
                  <a:lnTo>
                    <a:pt x="4619" y="2132"/>
                  </a:lnTo>
                  <a:lnTo>
                    <a:pt x="4619" y="2113"/>
                  </a:lnTo>
                  <a:lnTo>
                    <a:pt x="4618" y="2103"/>
                  </a:lnTo>
                  <a:lnTo>
                    <a:pt x="4616" y="2095"/>
                  </a:lnTo>
                  <a:lnTo>
                    <a:pt x="4614" y="2086"/>
                  </a:lnTo>
                  <a:lnTo>
                    <a:pt x="4612" y="2078"/>
                  </a:lnTo>
                  <a:lnTo>
                    <a:pt x="4609" y="2069"/>
                  </a:lnTo>
                  <a:lnTo>
                    <a:pt x="4606" y="2062"/>
                  </a:lnTo>
                  <a:lnTo>
                    <a:pt x="4603" y="2055"/>
                  </a:lnTo>
                  <a:lnTo>
                    <a:pt x="4599" y="2049"/>
                  </a:lnTo>
                  <a:lnTo>
                    <a:pt x="4593" y="2044"/>
                  </a:lnTo>
                  <a:lnTo>
                    <a:pt x="4588" y="2039"/>
                  </a:lnTo>
                  <a:lnTo>
                    <a:pt x="4583" y="2035"/>
                  </a:lnTo>
                  <a:lnTo>
                    <a:pt x="4576" y="2031"/>
                  </a:lnTo>
                  <a:lnTo>
                    <a:pt x="4562" y="2024"/>
                  </a:lnTo>
                  <a:lnTo>
                    <a:pt x="4546" y="2020"/>
                  </a:lnTo>
                  <a:lnTo>
                    <a:pt x="4530" y="2017"/>
                  </a:lnTo>
                  <a:lnTo>
                    <a:pt x="4512" y="2015"/>
                  </a:lnTo>
                  <a:lnTo>
                    <a:pt x="4473" y="2011"/>
                  </a:lnTo>
                  <a:lnTo>
                    <a:pt x="4434" y="2009"/>
                  </a:lnTo>
                  <a:lnTo>
                    <a:pt x="4414" y="2007"/>
                  </a:lnTo>
                  <a:lnTo>
                    <a:pt x="4395" y="2005"/>
                  </a:lnTo>
                  <a:lnTo>
                    <a:pt x="4377" y="2002"/>
                  </a:lnTo>
                  <a:lnTo>
                    <a:pt x="4359" y="1996"/>
                  </a:lnTo>
                  <a:lnTo>
                    <a:pt x="4338" y="1990"/>
                  </a:lnTo>
                  <a:lnTo>
                    <a:pt x="4319" y="1983"/>
                  </a:lnTo>
                  <a:lnTo>
                    <a:pt x="4300" y="1974"/>
                  </a:lnTo>
                  <a:lnTo>
                    <a:pt x="4281" y="1964"/>
                  </a:lnTo>
                  <a:lnTo>
                    <a:pt x="4262" y="1954"/>
                  </a:lnTo>
                  <a:lnTo>
                    <a:pt x="4244" y="1942"/>
                  </a:lnTo>
                  <a:lnTo>
                    <a:pt x="4226" y="1930"/>
                  </a:lnTo>
                  <a:lnTo>
                    <a:pt x="4209" y="1917"/>
                  </a:lnTo>
                  <a:lnTo>
                    <a:pt x="4174" y="1892"/>
                  </a:lnTo>
                  <a:lnTo>
                    <a:pt x="4139" y="1865"/>
                  </a:lnTo>
                  <a:lnTo>
                    <a:pt x="4121" y="1852"/>
                  </a:lnTo>
                  <a:lnTo>
                    <a:pt x="4103" y="1839"/>
                  </a:lnTo>
                  <a:lnTo>
                    <a:pt x="4085" y="1827"/>
                  </a:lnTo>
                  <a:lnTo>
                    <a:pt x="4066" y="1816"/>
                  </a:lnTo>
                  <a:lnTo>
                    <a:pt x="4029" y="1790"/>
                  </a:lnTo>
                  <a:lnTo>
                    <a:pt x="3990" y="1764"/>
                  </a:lnTo>
                  <a:lnTo>
                    <a:pt x="3954" y="1738"/>
                  </a:lnTo>
                  <a:lnTo>
                    <a:pt x="3916" y="1711"/>
                  </a:lnTo>
                  <a:lnTo>
                    <a:pt x="3881" y="1683"/>
                  </a:lnTo>
                  <a:lnTo>
                    <a:pt x="3846" y="1654"/>
                  </a:lnTo>
                  <a:lnTo>
                    <a:pt x="3812" y="1624"/>
                  </a:lnTo>
                  <a:lnTo>
                    <a:pt x="3778" y="1593"/>
                  </a:lnTo>
                  <a:lnTo>
                    <a:pt x="3747" y="1562"/>
                  </a:lnTo>
                  <a:lnTo>
                    <a:pt x="3717" y="1529"/>
                  </a:lnTo>
                  <a:lnTo>
                    <a:pt x="3703" y="1512"/>
                  </a:lnTo>
                  <a:lnTo>
                    <a:pt x="3689" y="1495"/>
                  </a:lnTo>
                  <a:lnTo>
                    <a:pt x="3676" y="1478"/>
                  </a:lnTo>
                  <a:lnTo>
                    <a:pt x="3663" y="1460"/>
                  </a:lnTo>
                  <a:lnTo>
                    <a:pt x="3651" y="1443"/>
                  </a:lnTo>
                  <a:lnTo>
                    <a:pt x="3639" y="1425"/>
                  </a:lnTo>
                  <a:lnTo>
                    <a:pt x="3628" y="1407"/>
                  </a:lnTo>
                  <a:lnTo>
                    <a:pt x="3618" y="1387"/>
                  </a:lnTo>
                  <a:lnTo>
                    <a:pt x="3607" y="1369"/>
                  </a:lnTo>
                  <a:lnTo>
                    <a:pt x="3598" y="1350"/>
                  </a:lnTo>
                  <a:lnTo>
                    <a:pt x="3590" y="1331"/>
                  </a:lnTo>
                  <a:lnTo>
                    <a:pt x="3581" y="1310"/>
                  </a:lnTo>
                  <a:lnTo>
                    <a:pt x="3569" y="1285"/>
                  </a:lnTo>
                  <a:lnTo>
                    <a:pt x="3558" y="1259"/>
                  </a:lnTo>
                  <a:lnTo>
                    <a:pt x="3545" y="1234"/>
                  </a:lnTo>
                  <a:lnTo>
                    <a:pt x="3531" y="1210"/>
                  </a:lnTo>
                  <a:lnTo>
                    <a:pt x="3517" y="1186"/>
                  </a:lnTo>
                  <a:lnTo>
                    <a:pt x="3502" y="1163"/>
                  </a:lnTo>
                  <a:lnTo>
                    <a:pt x="3487" y="1139"/>
                  </a:lnTo>
                  <a:lnTo>
                    <a:pt x="3472" y="1117"/>
                  </a:lnTo>
                  <a:lnTo>
                    <a:pt x="3440" y="1072"/>
                  </a:lnTo>
                  <a:lnTo>
                    <a:pt x="3407" y="1027"/>
                  </a:lnTo>
                  <a:lnTo>
                    <a:pt x="3373" y="983"/>
                  </a:lnTo>
                  <a:lnTo>
                    <a:pt x="3339" y="937"/>
                  </a:lnTo>
                  <a:lnTo>
                    <a:pt x="3324" y="910"/>
                  </a:lnTo>
                  <a:lnTo>
                    <a:pt x="3305" y="880"/>
                  </a:lnTo>
                  <a:lnTo>
                    <a:pt x="3300" y="874"/>
                  </a:lnTo>
                  <a:lnTo>
                    <a:pt x="3294" y="867"/>
                  </a:lnTo>
                  <a:lnTo>
                    <a:pt x="3288" y="862"/>
                  </a:lnTo>
                  <a:lnTo>
                    <a:pt x="3281" y="856"/>
                  </a:lnTo>
                  <a:lnTo>
                    <a:pt x="3274" y="852"/>
                  </a:lnTo>
                  <a:lnTo>
                    <a:pt x="3266" y="849"/>
                  </a:lnTo>
                  <a:lnTo>
                    <a:pt x="3258" y="847"/>
                  </a:lnTo>
                  <a:lnTo>
                    <a:pt x="3248" y="847"/>
                  </a:lnTo>
                  <a:lnTo>
                    <a:pt x="3257" y="844"/>
                  </a:lnTo>
                  <a:lnTo>
                    <a:pt x="3265" y="840"/>
                  </a:lnTo>
                  <a:lnTo>
                    <a:pt x="3275" y="838"/>
                  </a:lnTo>
                  <a:lnTo>
                    <a:pt x="3285" y="836"/>
                  </a:lnTo>
                  <a:lnTo>
                    <a:pt x="3307" y="832"/>
                  </a:lnTo>
                  <a:lnTo>
                    <a:pt x="3330" y="826"/>
                  </a:lnTo>
                  <a:lnTo>
                    <a:pt x="3315" y="776"/>
                  </a:lnTo>
                  <a:lnTo>
                    <a:pt x="3301" y="726"/>
                  </a:lnTo>
                  <a:lnTo>
                    <a:pt x="3287" y="676"/>
                  </a:lnTo>
                  <a:lnTo>
                    <a:pt x="3274" y="624"/>
                  </a:lnTo>
                  <a:lnTo>
                    <a:pt x="3260" y="574"/>
                  </a:lnTo>
                  <a:lnTo>
                    <a:pt x="3247" y="522"/>
                  </a:lnTo>
                  <a:lnTo>
                    <a:pt x="3233" y="472"/>
                  </a:lnTo>
                  <a:lnTo>
                    <a:pt x="3218" y="423"/>
                  </a:lnTo>
                  <a:lnTo>
                    <a:pt x="3198" y="436"/>
                  </a:lnTo>
                  <a:lnTo>
                    <a:pt x="3177" y="448"/>
                  </a:lnTo>
                  <a:lnTo>
                    <a:pt x="3157" y="457"/>
                  </a:lnTo>
                  <a:lnTo>
                    <a:pt x="3136" y="465"/>
                  </a:lnTo>
                  <a:lnTo>
                    <a:pt x="3114" y="471"/>
                  </a:lnTo>
                  <a:lnTo>
                    <a:pt x="3092" y="476"/>
                  </a:lnTo>
                  <a:lnTo>
                    <a:pt x="3070" y="480"/>
                  </a:lnTo>
                  <a:lnTo>
                    <a:pt x="3048" y="482"/>
                  </a:lnTo>
                  <a:lnTo>
                    <a:pt x="3024" y="484"/>
                  </a:lnTo>
                  <a:lnTo>
                    <a:pt x="3002" y="484"/>
                  </a:lnTo>
                  <a:lnTo>
                    <a:pt x="2978" y="483"/>
                  </a:lnTo>
                  <a:lnTo>
                    <a:pt x="2955" y="481"/>
                  </a:lnTo>
                  <a:lnTo>
                    <a:pt x="2931" y="479"/>
                  </a:lnTo>
                  <a:lnTo>
                    <a:pt x="2908" y="475"/>
                  </a:lnTo>
                  <a:lnTo>
                    <a:pt x="2884" y="472"/>
                  </a:lnTo>
                  <a:lnTo>
                    <a:pt x="2859" y="468"/>
                  </a:lnTo>
                  <a:lnTo>
                    <a:pt x="2763" y="450"/>
                  </a:lnTo>
                  <a:lnTo>
                    <a:pt x="2664" y="431"/>
                  </a:lnTo>
                  <a:lnTo>
                    <a:pt x="2640" y="427"/>
                  </a:lnTo>
                  <a:lnTo>
                    <a:pt x="2615" y="424"/>
                  </a:lnTo>
                  <a:lnTo>
                    <a:pt x="2592" y="422"/>
                  </a:lnTo>
                  <a:lnTo>
                    <a:pt x="2567" y="420"/>
                  </a:lnTo>
                  <a:lnTo>
                    <a:pt x="2542" y="420"/>
                  </a:lnTo>
                  <a:lnTo>
                    <a:pt x="2519" y="420"/>
                  </a:lnTo>
                  <a:lnTo>
                    <a:pt x="2495" y="421"/>
                  </a:lnTo>
                  <a:lnTo>
                    <a:pt x="2471" y="423"/>
                  </a:lnTo>
                  <a:lnTo>
                    <a:pt x="2470" y="423"/>
                  </a:lnTo>
                  <a:lnTo>
                    <a:pt x="2470" y="426"/>
                  </a:lnTo>
                  <a:lnTo>
                    <a:pt x="2470" y="429"/>
                  </a:lnTo>
                  <a:lnTo>
                    <a:pt x="2471" y="434"/>
                  </a:lnTo>
                  <a:lnTo>
                    <a:pt x="2475" y="445"/>
                  </a:lnTo>
                  <a:lnTo>
                    <a:pt x="2479" y="458"/>
                  </a:lnTo>
                  <a:lnTo>
                    <a:pt x="2481" y="471"/>
                  </a:lnTo>
                  <a:lnTo>
                    <a:pt x="2482" y="482"/>
                  </a:lnTo>
                  <a:lnTo>
                    <a:pt x="2481" y="487"/>
                  </a:lnTo>
                  <a:lnTo>
                    <a:pt x="2479" y="490"/>
                  </a:lnTo>
                  <a:lnTo>
                    <a:pt x="2476" y="493"/>
                  </a:lnTo>
                  <a:lnTo>
                    <a:pt x="2471" y="494"/>
                  </a:lnTo>
                  <a:lnTo>
                    <a:pt x="2463" y="497"/>
                  </a:lnTo>
                  <a:lnTo>
                    <a:pt x="2456" y="499"/>
                  </a:lnTo>
                  <a:lnTo>
                    <a:pt x="2448" y="500"/>
                  </a:lnTo>
                  <a:lnTo>
                    <a:pt x="2441" y="500"/>
                  </a:lnTo>
                  <a:lnTo>
                    <a:pt x="2433" y="499"/>
                  </a:lnTo>
                  <a:lnTo>
                    <a:pt x="2427" y="498"/>
                  </a:lnTo>
                  <a:lnTo>
                    <a:pt x="2419" y="495"/>
                  </a:lnTo>
                  <a:lnTo>
                    <a:pt x="2412" y="493"/>
                  </a:lnTo>
                  <a:lnTo>
                    <a:pt x="2398" y="484"/>
                  </a:lnTo>
                  <a:lnTo>
                    <a:pt x="2385" y="474"/>
                  </a:lnTo>
                  <a:lnTo>
                    <a:pt x="2372" y="464"/>
                  </a:lnTo>
                  <a:lnTo>
                    <a:pt x="2360" y="453"/>
                  </a:lnTo>
                  <a:lnTo>
                    <a:pt x="2353" y="449"/>
                  </a:lnTo>
                  <a:lnTo>
                    <a:pt x="2346" y="445"/>
                  </a:lnTo>
                  <a:lnTo>
                    <a:pt x="2339" y="442"/>
                  </a:lnTo>
                  <a:lnTo>
                    <a:pt x="2331" y="440"/>
                  </a:lnTo>
                  <a:lnTo>
                    <a:pt x="2315" y="437"/>
                  </a:lnTo>
                  <a:lnTo>
                    <a:pt x="2299" y="435"/>
                  </a:lnTo>
                  <a:lnTo>
                    <a:pt x="2282" y="436"/>
                  </a:lnTo>
                  <a:lnTo>
                    <a:pt x="2264" y="437"/>
                  </a:lnTo>
                  <a:lnTo>
                    <a:pt x="2246" y="438"/>
                  </a:lnTo>
                  <a:lnTo>
                    <a:pt x="2228" y="440"/>
                  </a:lnTo>
                  <a:lnTo>
                    <a:pt x="2209" y="442"/>
                  </a:lnTo>
                  <a:lnTo>
                    <a:pt x="2190" y="443"/>
                  </a:lnTo>
                  <a:lnTo>
                    <a:pt x="2172" y="443"/>
                  </a:lnTo>
                  <a:lnTo>
                    <a:pt x="2155" y="441"/>
                  </a:lnTo>
                  <a:lnTo>
                    <a:pt x="2145" y="440"/>
                  </a:lnTo>
                  <a:lnTo>
                    <a:pt x="2136" y="438"/>
                  </a:lnTo>
                  <a:lnTo>
                    <a:pt x="2128" y="436"/>
                  </a:lnTo>
                  <a:lnTo>
                    <a:pt x="2119" y="433"/>
                  </a:lnTo>
                  <a:lnTo>
                    <a:pt x="2111" y="428"/>
                  </a:lnTo>
                  <a:lnTo>
                    <a:pt x="2103" y="424"/>
                  </a:lnTo>
                  <a:lnTo>
                    <a:pt x="2095" y="419"/>
                  </a:lnTo>
                  <a:lnTo>
                    <a:pt x="2087" y="412"/>
                  </a:lnTo>
                  <a:lnTo>
                    <a:pt x="2086" y="408"/>
                  </a:lnTo>
                  <a:lnTo>
                    <a:pt x="2085" y="404"/>
                  </a:lnTo>
                  <a:lnTo>
                    <a:pt x="2085" y="398"/>
                  </a:lnTo>
                  <a:lnTo>
                    <a:pt x="2085" y="393"/>
                  </a:lnTo>
                  <a:lnTo>
                    <a:pt x="2086" y="380"/>
                  </a:lnTo>
                  <a:lnTo>
                    <a:pt x="2087" y="366"/>
                  </a:lnTo>
                  <a:lnTo>
                    <a:pt x="2089" y="351"/>
                  </a:lnTo>
                  <a:lnTo>
                    <a:pt x="2090" y="337"/>
                  </a:lnTo>
                  <a:lnTo>
                    <a:pt x="2090" y="331"/>
                  </a:lnTo>
                  <a:lnTo>
                    <a:pt x="2090" y="323"/>
                  </a:lnTo>
                  <a:lnTo>
                    <a:pt x="2089" y="318"/>
                  </a:lnTo>
                  <a:lnTo>
                    <a:pt x="2087" y="312"/>
                  </a:lnTo>
                  <a:lnTo>
                    <a:pt x="2064" y="274"/>
                  </a:lnTo>
                  <a:lnTo>
                    <a:pt x="2045" y="246"/>
                  </a:lnTo>
                  <a:lnTo>
                    <a:pt x="2037" y="232"/>
                  </a:lnTo>
                  <a:lnTo>
                    <a:pt x="2026" y="218"/>
                  </a:lnTo>
                  <a:lnTo>
                    <a:pt x="2013" y="201"/>
                  </a:lnTo>
                  <a:lnTo>
                    <a:pt x="1996" y="180"/>
                  </a:lnTo>
                  <a:lnTo>
                    <a:pt x="1980" y="160"/>
                  </a:lnTo>
                  <a:lnTo>
                    <a:pt x="1960" y="137"/>
                  </a:lnTo>
                  <a:lnTo>
                    <a:pt x="1937" y="113"/>
                  </a:lnTo>
                  <a:lnTo>
                    <a:pt x="1914" y="88"/>
                  </a:lnTo>
                  <a:lnTo>
                    <a:pt x="1901" y="77"/>
                  </a:lnTo>
                  <a:lnTo>
                    <a:pt x="1888" y="65"/>
                  </a:lnTo>
                  <a:lnTo>
                    <a:pt x="1876" y="55"/>
                  </a:lnTo>
                  <a:lnTo>
                    <a:pt x="1863" y="46"/>
                  </a:lnTo>
                  <a:lnTo>
                    <a:pt x="1851" y="38"/>
                  </a:lnTo>
                  <a:lnTo>
                    <a:pt x="1839" y="30"/>
                  </a:lnTo>
                  <a:lnTo>
                    <a:pt x="1827" y="24"/>
                  </a:lnTo>
                  <a:lnTo>
                    <a:pt x="1815" y="19"/>
                  </a:lnTo>
                  <a:lnTo>
                    <a:pt x="1788" y="12"/>
                  </a:lnTo>
                  <a:lnTo>
                    <a:pt x="1763" y="7"/>
                  </a:lnTo>
                  <a:lnTo>
                    <a:pt x="1736" y="2"/>
                  </a:lnTo>
                  <a:lnTo>
                    <a:pt x="1711" y="0"/>
                  </a:lnTo>
                  <a:lnTo>
                    <a:pt x="1700" y="0"/>
                  </a:lnTo>
                  <a:lnTo>
                    <a:pt x="1688" y="0"/>
                  </a:lnTo>
                  <a:lnTo>
                    <a:pt x="1676" y="1"/>
                  </a:lnTo>
                  <a:lnTo>
                    <a:pt x="1664" y="3"/>
                  </a:lnTo>
                  <a:lnTo>
                    <a:pt x="1653" y="7"/>
                  </a:lnTo>
                  <a:lnTo>
                    <a:pt x="1643" y="10"/>
                  </a:lnTo>
                  <a:lnTo>
                    <a:pt x="1633" y="14"/>
                  </a:lnTo>
                  <a:lnTo>
                    <a:pt x="1623" y="19"/>
                  </a:lnTo>
                  <a:lnTo>
                    <a:pt x="1575" y="54"/>
                  </a:lnTo>
                  <a:lnTo>
                    <a:pt x="1529" y="89"/>
                  </a:lnTo>
                  <a:lnTo>
                    <a:pt x="1484" y="124"/>
                  </a:lnTo>
                  <a:lnTo>
                    <a:pt x="1440" y="159"/>
                  </a:lnTo>
                  <a:lnTo>
                    <a:pt x="1395" y="194"/>
                  </a:lnTo>
                  <a:lnTo>
                    <a:pt x="1349" y="227"/>
                  </a:lnTo>
                  <a:lnTo>
                    <a:pt x="1325" y="244"/>
                  </a:lnTo>
                  <a:lnTo>
                    <a:pt x="1301" y="260"/>
                  </a:lnTo>
                  <a:lnTo>
                    <a:pt x="1275" y="276"/>
                  </a:lnTo>
                  <a:lnTo>
                    <a:pt x="1250" y="291"/>
                  </a:lnTo>
                  <a:lnTo>
                    <a:pt x="1248" y="293"/>
                  </a:lnTo>
                  <a:lnTo>
                    <a:pt x="1244" y="293"/>
                  </a:lnTo>
                  <a:lnTo>
                    <a:pt x="1241" y="294"/>
                  </a:lnTo>
                  <a:lnTo>
                    <a:pt x="1237" y="294"/>
                  </a:lnTo>
                  <a:lnTo>
                    <a:pt x="1227" y="292"/>
                  </a:lnTo>
                  <a:lnTo>
                    <a:pt x="1215" y="289"/>
                  </a:lnTo>
                  <a:lnTo>
                    <a:pt x="1189" y="281"/>
                  </a:lnTo>
                  <a:lnTo>
                    <a:pt x="1159" y="27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2" name="Freeform 14"/>
            <p:cNvSpPr>
              <a:spLocks/>
            </p:cNvSpPr>
            <p:nvPr/>
          </p:nvSpPr>
          <p:spPr bwMode="auto">
            <a:xfrm>
              <a:off x="4495" y="1102"/>
              <a:ext cx="87" cy="154"/>
            </a:xfrm>
            <a:custGeom>
              <a:avLst/>
              <a:gdLst/>
              <a:ahLst/>
              <a:cxnLst>
                <a:cxn ang="0">
                  <a:pos x="579" y="6"/>
                </a:cxn>
                <a:cxn ang="0">
                  <a:pos x="564" y="0"/>
                </a:cxn>
                <a:cxn ang="0">
                  <a:pos x="547" y="1"/>
                </a:cxn>
                <a:cxn ang="0">
                  <a:pos x="520" y="9"/>
                </a:cxn>
                <a:cxn ang="0">
                  <a:pos x="507" y="8"/>
                </a:cxn>
                <a:cxn ang="0">
                  <a:pos x="493" y="45"/>
                </a:cxn>
                <a:cxn ang="0">
                  <a:pos x="475" y="79"/>
                </a:cxn>
                <a:cxn ang="0">
                  <a:pos x="453" y="108"/>
                </a:cxn>
                <a:cxn ang="0">
                  <a:pos x="428" y="133"/>
                </a:cxn>
                <a:cxn ang="0">
                  <a:pos x="399" y="153"/>
                </a:cxn>
                <a:cxn ang="0">
                  <a:pos x="347" y="178"/>
                </a:cxn>
                <a:cxn ang="0">
                  <a:pos x="277" y="193"/>
                </a:cxn>
                <a:cxn ang="0">
                  <a:pos x="204" y="189"/>
                </a:cxn>
                <a:cxn ang="0">
                  <a:pos x="215" y="256"/>
                </a:cxn>
                <a:cxn ang="0">
                  <a:pos x="215" y="309"/>
                </a:cxn>
                <a:cxn ang="0">
                  <a:pos x="200" y="355"/>
                </a:cxn>
                <a:cxn ang="0">
                  <a:pos x="170" y="399"/>
                </a:cxn>
                <a:cxn ang="0">
                  <a:pos x="123" y="445"/>
                </a:cxn>
                <a:cxn ang="0">
                  <a:pos x="97" y="468"/>
                </a:cxn>
                <a:cxn ang="0">
                  <a:pos x="94" y="489"/>
                </a:cxn>
                <a:cxn ang="0">
                  <a:pos x="96" y="531"/>
                </a:cxn>
                <a:cxn ang="0">
                  <a:pos x="94" y="548"/>
                </a:cxn>
                <a:cxn ang="0">
                  <a:pos x="64" y="582"/>
                </a:cxn>
                <a:cxn ang="0">
                  <a:pos x="31" y="630"/>
                </a:cxn>
                <a:cxn ang="0">
                  <a:pos x="10" y="681"/>
                </a:cxn>
                <a:cxn ang="0">
                  <a:pos x="1" y="734"/>
                </a:cxn>
                <a:cxn ang="0">
                  <a:pos x="1" y="788"/>
                </a:cxn>
                <a:cxn ang="0">
                  <a:pos x="9" y="841"/>
                </a:cxn>
                <a:cxn ang="0">
                  <a:pos x="26" y="893"/>
                </a:cxn>
                <a:cxn ang="0">
                  <a:pos x="51" y="942"/>
                </a:cxn>
                <a:cxn ang="0">
                  <a:pos x="81" y="986"/>
                </a:cxn>
                <a:cxn ang="0">
                  <a:pos x="115" y="1025"/>
                </a:cxn>
                <a:cxn ang="0">
                  <a:pos x="154" y="1058"/>
                </a:cxn>
                <a:cxn ang="0">
                  <a:pos x="178" y="1073"/>
                </a:cxn>
                <a:cxn ang="0">
                  <a:pos x="204" y="1079"/>
                </a:cxn>
                <a:cxn ang="0">
                  <a:pos x="228" y="1078"/>
                </a:cxn>
                <a:cxn ang="0">
                  <a:pos x="251" y="1070"/>
                </a:cxn>
                <a:cxn ang="0">
                  <a:pos x="272" y="1058"/>
                </a:cxn>
                <a:cxn ang="0">
                  <a:pos x="302" y="1027"/>
                </a:cxn>
                <a:cxn ang="0">
                  <a:pos x="326" y="978"/>
                </a:cxn>
                <a:cxn ang="0">
                  <a:pos x="335" y="926"/>
                </a:cxn>
                <a:cxn ang="0">
                  <a:pos x="341" y="877"/>
                </a:cxn>
                <a:cxn ang="0">
                  <a:pos x="354" y="831"/>
                </a:cxn>
                <a:cxn ang="0">
                  <a:pos x="378" y="772"/>
                </a:cxn>
                <a:cxn ang="0">
                  <a:pos x="424" y="689"/>
                </a:cxn>
                <a:cxn ang="0">
                  <a:pos x="471" y="606"/>
                </a:cxn>
                <a:cxn ang="0">
                  <a:pos x="510" y="517"/>
                </a:cxn>
                <a:cxn ang="0">
                  <a:pos x="523" y="469"/>
                </a:cxn>
                <a:cxn ang="0">
                  <a:pos x="535" y="427"/>
                </a:cxn>
                <a:cxn ang="0">
                  <a:pos x="545" y="408"/>
                </a:cxn>
                <a:cxn ang="0">
                  <a:pos x="559" y="394"/>
                </a:cxn>
                <a:cxn ang="0">
                  <a:pos x="579" y="386"/>
                </a:cxn>
                <a:cxn ang="0">
                  <a:pos x="608" y="391"/>
                </a:cxn>
                <a:cxn ang="0">
                  <a:pos x="593" y="334"/>
                </a:cxn>
                <a:cxn ang="0">
                  <a:pos x="589" y="273"/>
                </a:cxn>
                <a:cxn ang="0">
                  <a:pos x="592" y="182"/>
                </a:cxn>
                <a:cxn ang="0">
                  <a:pos x="593" y="72"/>
                </a:cxn>
                <a:cxn ang="0">
                  <a:pos x="588" y="13"/>
                </a:cxn>
              </a:cxnLst>
              <a:rect l="0" t="0" r="r" b="b"/>
              <a:pathLst>
                <a:path w="608" h="1080">
                  <a:moveTo>
                    <a:pt x="588" y="18"/>
                  </a:moveTo>
                  <a:lnTo>
                    <a:pt x="583" y="11"/>
                  </a:lnTo>
                  <a:lnTo>
                    <a:pt x="579" y="6"/>
                  </a:lnTo>
                  <a:lnTo>
                    <a:pt x="575" y="3"/>
                  </a:lnTo>
                  <a:lnTo>
                    <a:pt x="569" y="1"/>
                  </a:lnTo>
                  <a:lnTo>
                    <a:pt x="564" y="0"/>
                  </a:lnTo>
                  <a:lnTo>
                    <a:pt x="559" y="0"/>
                  </a:lnTo>
                  <a:lnTo>
                    <a:pt x="553" y="0"/>
                  </a:lnTo>
                  <a:lnTo>
                    <a:pt x="547" y="1"/>
                  </a:lnTo>
                  <a:lnTo>
                    <a:pt x="536" y="4"/>
                  </a:lnTo>
                  <a:lnTo>
                    <a:pt x="525" y="8"/>
                  </a:lnTo>
                  <a:lnTo>
                    <a:pt x="520" y="9"/>
                  </a:lnTo>
                  <a:lnTo>
                    <a:pt x="515" y="10"/>
                  </a:lnTo>
                  <a:lnTo>
                    <a:pt x="510" y="9"/>
                  </a:lnTo>
                  <a:lnTo>
                    <a:pt x="507" y="8"/>
                  </a:lnTo>
                  <a:lnTo>
                    <a:pt x="503" y="20"/>
                  </a:lnTo>
                  <a:lnTo>
                    <a:pt x="498" y="33"/>
                  </a:lnTo>
                  <a:lnTo>
                    <a:pt x="493" y="45"/>
                  </a:lnTo>
                  <a:lnTo>
                    <a:pt x="488" y="57"/>
                  </a:lnTo>
                  <a:lnTo>
                    <a:pt x="481" y="69"/>
                  </a:lnTo>
                  <a:lnTo>
                    <a:pt x="475" y="79"/>
                  </a:lnTo>
                  <a:lnTo>
                    <a:pt x="468" y="89"/>
                  </a:lnTo>
                  <a:lnTo>
                    <a:pt x="461" y="98"/>
                  </a:lnTo>
                  <a:lnTo>
                    <a:pt x="453" y="108"/>
                  </a:lnTo>
                  <a:lnTo>
                    <a:pt x="445" y="117"/>
                  </a:lnTo>
                  <a:lnTo>
                    <a:pt x="436" y="125"/>
                  </a:lnTo>
                  <a:lnTo>
                    <a:pt x="428" y="133"/>
                  </a:lnTo>
                  <a:lnTo>
                    <a:pt x="418" y="140"/>
                  </a:lnTo>
                  <a:lnTo>
                    <a:pt x="409" y="147"/>
                  </a:lnTo>
                  <a:lnTo>
                    <a:pt x="399" y="153"/>
                  </a:lnTo>
                  <a:lnTo>
                    <a:pt x="389" y="160"/>
                  </a:lnTo>
                  <a:lnTo>
                    <a:pt x="368" y="169"/>
                  </a:lnTo>
                  <a:lnTo>
                    <a:pt x="347" y="178"/>
                  </a:lnTo>
                  <a:lnTo>
                    <a:pt x="324" y="184"/>
                  </a:lnTo>
                  <a:lnTo>
                    <a:pt x="300" y="189"/>
                  </a:lnTo>
                  <a:lnTo>
                    <a:pt x="277" y="193"/>
                  </a:lnTo>
                  <a:lnTo>
                    <a:pt x="253" y="193"/>
                  </a:lnTo>
                  <a:lnTo>
                    <a:pt x="229" y="193"/>
                  </a:lnTo>
                  <a:lnTo>
                    <a:pt x="204" y="189"/>
                  </a:lnTo>
                  <a:lnTo>
                    <a:pt x="208" y="213"/>
                  </a:lnTo>
                  <a:lnTo>
                    <a:pt x="213" y="236"/>
                  </a:lnTo>
                  <a:lnTo>
                    <a:pt x="215" y="256"/>
                  </a:lnTo>
                  <a:lnTo>
                    <a:pt x="217" y="274"/>
                  </a:lnTo>
                  <a:lnTo>
                    <a:pt x="216" y="292"/>
                  </a:lnTo>
                  <a:lnTo>
                    <a:pt x="215" y="309"/>
                  </a:lnTo>
                  <a:lnTo>
                    <a:pt x="212" y="325"/>
                  </a:lnTo>
                  <a:lnTo>
                    <a:pt x="206" y="340"/>
                  </a:lnTo>
                  <a:lnTo>
                    <a:pt x="200" y="355"/>
                  </a:lnTo>
                  <a:lnTo>
                    <a:pt x="191" y="370"/>
                  </a:lnTo>
                  <a:lnTo>
                    <a:pt x="182" y="385"/>
                  </a:lnTo>
                  <a:lnTo>
                    <a:pt x="170" y="399"/>
                  </a:lnTo>
                  <a:lnTo>
                    <a:pt x="156" y="414"/>
                  </a:lnTo>
                  <a:lnTo>
                    <a:pt x="140" y="429"/>
                  </a:lnTo>
                  <a:lnTo>
                    <a:pt x="123" y="445"/>
                  </a:lnTo>
                  <a:lnTo>
                    <a:pt x="102" y="461"/>
                  </a:lnTo>
                  <a:lnTo>
                    <a:pt x="99" y="465"/>
                  </a:lnTo>
                  <a:lnTo>
                    <a:pt x="97" y="468"/>
                  </a:lnTo>
                  <a:lnTo>
                    <a:pt x="95" y="472"/>
                  </a:lnTo>
                  <a:lnTo>
                    <a:pt x="94" y="477"/>
                  </a:lnTo>
                  <a:lnTo>
                    <a:pt x="94" y="489"/>
                  </a:lnTo>
                  <a:lnTo>
                    <a:pt x="94" y="503"/>
                  </a:lnTo>
                  <a:lnTo>
                    <a:pt x="95" y="518"/>
                  </a:lnTo>
                  <a:lnTo>
                    <a:pt x="96" y="531"/>
                  </a:lnTo>
                  <a:lnTo>
                    <a:pt x="96" y="537"/>
                  </a:lnTo>
                  <a:lnTo>
                    <a:pt x="95" y="544"/>
                  </a:lnTo>
                  <a:lnTo>
                    <a:pt x="94" y="548"/>
                  </a:lnTo>
                  <a:lnTo>
                    <a:pt x="93" y="552"/>
                  </a:lnTo>
                  <a:lnTo>
                    <a:pt x="78" y="567"/>
                  </a:lnTo>
                  <a:lnTo>
                    <a:pt x="64" y="582"/>
                  </a:lnTo>
                  <a:lnTo>
                    <a:pt x="51" y="597"/>
                  </a:lnTo>
                  <a:lnTo>
                    <a:pt x="40" y="613"/>
                  </a:lnTo>
                  <a:lnTo>
                    <a:pt x="31" y="630"/>
                  </a:lnTo>
                  <a:lnTo>
                    <a:pt x="22" y="647"/>
                  </a:lnTo>
                  <a:lnTo>
                    <a:pt x="16" y="664"/>
                  </a:lnTo>
                  <a:lnTo>
                    <a:pt x="10" y="681"/>
                  </a:lnTo>
                  <a:lnTo>
                    <a:pt x="6" y="699"/>
                  </a:lnTo>
                  <a:lnTo>
                    <a:pt x="3" y="716"/>
                  </a:lnTo>
                  <a:lnTo>
                    <a:pt x="1" y="734"/>
                  </a:lnTo>
                  <a:lnTo>
                    <a:pt x="0" y="753"/>
                  </a:lnTo>
                  <a:lnTo>
                    <a:pt x="0" y="771"/>
                  </a:lnTo>
                  <a:lnTo>
                    <a:pt x="1" y="788"/>
                  </a:lnTo>
                  <a:lnTo>
                    <a:pt x="3" y="806"/>
                  </a:lnTo>
                  <a:lnTo>
                    <a:pt x="6" y="824"/>
                  </a:lnTo>
                  <a:lnTo>
                    <a:pt x="9" y="841"/>
                  </a:lnTo>
                  <a:lnTo>
                    <a:pt x="15" y="858"/>
                  </a:lnTo>
                  <a:lnTo>
                    <a:pt x="20" y="877"/>
                  </a:lnTo>
                  <a:lnTo>
                    <a:pt x="26" y="893"/>
                  </a:lnTo>
                  <a:lnTo>
                    <a:pt x="34" y="910"/>
                  </a:lnTo>
                  <a:lnTo>
                    <a:pt x="42" y="926"/>
                  </a:lnTo>
                  <a:lnTo>
                    <a:pt x="51" y="942"/>
                  </a:lnTo>
                  <a:lnTo>
                    <a:pt x="61" y="957"/>
                  </a:lnTo>
                  <a:lnTo>
                    <a:pt x="70" y="972"/>
                  </a:lnTo>
                  <a:lnTo>
                    <a:pt x="81" y="986"/>
                  </a:lnTo>
                  <a:lnTo>
                    <a:pt x="92" y="1000"/>
                  </a:lnTo>
                  <a:lnTo>
                    <a:pt x="103" y="1013"/>
                  </a:lnTo>
                  <a:lnTo>
                    <a:pt x="115" y="1025"/>
                  </a:lnTo>
                  <a:lnTo>
                    <a:pt x="127" y="1036"/>
                  </a:lnTo>
                  <a:lnTo>
                    <a:pt x="140" y="1047"/>
                  </a:lnTo>
                  <a:lnTo>
                    <a:pt x="154" y="1058"/>
                  </a:lnTo>
                  <a:lnTo>
                    <a:pt x="162" y="1063"/>
                  </a:lnTo>
                  <a:lnTo>
                    <a:pt x="170" y="1068"/>
                  </a:lnTo>
                  <a:lnTo>
                    <a:pt x="178" y="1073"/>
                  </a:lnTo>
                  <a:lnTo>
                    <a:pt x="187" y="1076"/>
                  </a:lnTo>
                  <a:lnTo>
                    <a:pt x="196" y="1078"/>
                  </a:lnTo>
                  <a:lnTo>
                    <a:pt x="204" y="1079"/>
                  </a:lnTo>
                  <a:lnTo>
                    <a:pt x="212" y="1080"/>
                  </a:lnTo>
                  <a:lnTo>
                    <a:pt x="220" y="1079"/>
                  </a:lnTo>
                  <a:lnTo>
                    <a:pt x="228" y="1078"/>
                  </a:lnTo>
                  <a:lnTo>
                    <a:pt x="236" y="1077"/>
                  </a:lnTo>
                  <a:lnTo>
                    <a:pt x="244" y="1074"/>
                  </a:lnTo>
                  <a:lnTo>
                    <a:pt x="251" y="1070"/>
                  </a:lnTo>
                  <a:lnTo>
                    <a:pt x="258" y="1067"/>
                  </a:lnTo>
                  <a:lnTo>
                    <a:pt x="265" y="1063"/>
                  </a:lnTo>
                  <a:lnTo>
                    <a:pt x="272" y="1058"/>
                  </a:lnTo>
                  <a:lnTo>
                    <a:pt x="278" y="1052"/>
                  </a:lnTo>
                  <a:lnTo>
                    <a:pt x="291" y="1039"/>
                  </a:lnTo>
                  <a:lnTo>
                    <a:pt x="302" y="1027"/>
                  </a:lnTo>
                  <a:lnTo>
                    <a:pt x="311" y="1010"/>
                  </a:lnTo>
                  <a:lnTo>
                    <a:pt x="320" y="994"/>
                  </a:lnTo>
                  <a:lnTo>
                    <a:pt x="326" y="978"/>
                  </a:lnTo>
                  <a:lnTo>
                    <a:pt x="330" y="960"/>
                  </a:lnTo>
                  <a:lnTo>
                    <a:pt x="334" y="943"/>
                  </a:lnTo>
                  <a:lnTo>
                    <a:pt x="335" y="926"/>
                  </a:lnTo>
                  <a:lnTo>
                    <a:pt x="337" y="909"/>
                  </a:lnTo>
                  <a:lnTo>
                    <a:pt x="339" y="893"/>
                  </a:lnTo>
                  <a:lnTo>
                    <a:pt x="341" y="877"/>
                  </a:lnTo>
                  <a:lnTo>
                    <a:pt x="345" y="861"/>
                  </a:lnTo>
                  <a:lnTo>
                    <a:pt x="349" y="846"/>
                  </a:lnTo>
                  <a:lnTo>
                    <a:pt x="354" y="831"/>
                  </a:lnTo>
                  <a:lnTo>
                    <a:pt x="359" y="816"/>
                  </a:lnTo>
                  <a:lnTo>
                    <a:pt x="365" y="801"/>
                  </a:lnTo>
                  <a:lnTo>
                    <a:pt x="378" y="772"/>
                  </a:lnTo>
                  <a:lnTo>
                    <a:pt x="393" y="744"/>
                  </a:lnTo>
                  <a:lnTo>
                    <a:pt x="408" y="716"/>
                  </a:lnTo>
                  <a:lnTo>
                    <a:pt x="424" y="689"/>
                  </a:lnTo>
                  <a:lnTo>
                    <a:pt x="440" y="662"/>
                  </a:lnTo>
                  <a:lnTo>
                    <a:pt x="456" y="634"/>
                  </a:lnTo>
                  <a:lnTo>
                    <a:pt x="471" y="606"/>
                  </a:lnTo>
                  <a:lnTo>
                    <a:pt x="486" y="577"/>
                  </a:lnTo>
                  <a:lnTo>
                    <a:pt x="499" y="547"/>
                  </a:lnTo>
                  <a:lnTo>
                    <a:pt x="510" y="517"/>
                  </a:lnTo>
                  <a:lnTo>
                    <a:pt x="516" y="501"/>
                  </a:lnTo>
                  <a:lnTo>
                    <a:pt x="520" y="485"/>
                  </a:lnTo>
                  <a:lnTo>
                    <a:pt x="523" y="469"/>
                  </a:lnTo>
                  <a:lnTo>
                    <a:pt x="526" y="452"/>
                  </a:lnTo>
                  <a:lnTo>
                    <a:pt x="531" y="440"/>
                  </a:lnTo>
                  <a:lnTo>
                    <a:pt x="535" y="427"/>
                  </a:lnTo>
                  <a:lnTo>
                    <a:pt x="538" y="421"/>
                  </a:lnTo>
                  <a:lnTo>
                    <a:pt x="540" y="414"/>
                  </a:lnTo>
                  <a:lnTo>
                    <a:pt x="545" y="408"/>
                  </a:lnTo>
                  <a:lnTo>
                    <a:pt x="548" y="402"/>
                  </a:lnTo>
                  <a:lnTo>
                    <a:pt x="553" y="398"/>
                  </a:lnTo>
                  <a:lnTo>
                    <a:pt x="559" y="394"/>
                  </a:lnTo>
                  <a:lnTo>
                    <a:pt x="564" y="391"/>
                  </a:lnTo>
                  <a:lnTo>
                    <a:pt x="570" y="388"/>
                  </a:lnTo>
                  <a:lnTo>
                    <a:pt x="579" y="386"/>
                  </a:lnTo>
                  <a:lnTo>
                    <a:pt x="588" y="386"/>
                  </a:lnTo>
                  <a:lnTo>
                    <a:pt x="597" y="389"/>
                  </a:lnTo>
                  <a:lnTo>
                    <a:pt x="608" y="391"/>
                  </a:lnTo>
                  <a:lnTo>
                    <a:pt x="601" y="373"/>
                  </a:lnTo>
                  <a:lnTo>
                    <a:pt x="596" y="353"/>
                  </a:lnTo>
                  <a:lnTo>
                    <a:pt x="593" y="334"/>
                  </a:lnTo>
                  <a:lnTo>
                    <a:pt x="591" y="315"/>
                  </a:lnTo>
                  <a:lnTo>
                    <a:pt x="589" y="294"/>
                  </a:lnTo>
                  <a:lnTo>
                    <a:pt x="589" y="273"/>
                  </a:lnTo>
                  <a:lnTo>
                    <a:pt x="590" y="252"/>
                  </a:lnTo>
                  <a:lnTo>
                    <a:pt x="590" y="230"/>
                  </a:lnTo>
                  <a:lnTo>
                    <a:pt x="592" y="182"/>
                  </a:lnTo>
                  <a:lnTo>
                    <a:pt x="594" y="131"/>
                  </a:lnTo>
                  <a:lnTo>
                    <a:pt x="593" y="102"/>
                  </a:lnTo>
                  <a:lnTo>
                    <a:pt x="593" y="72"/>
                  </a:lnTo>
                  <a:lnTo>
                    <a:pt x="591" y="41"/>
                  </a:lnTo>
                  <a:lnTo>
                    <a:pt x="588" y="8"/>
                  </a:lnTo>
                  <a:lnTo>
                    <a:pt x="588" y="13"/>
                  </a:lnTo>
                  <a:lnTo>
                    <a:pt x="588" y="1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3" name="Freeform 15"/>
            <p:cNvSpPr>
              <a:spLocks/>
            </p:cNvSpPr>
            <p:nvPr/>
          </p:nvSpPr>
          <p:spPr bwMode="auto">
            <a:xfrm>
              <a:off x="3376" y="677"/>
              <a:ext cx="100" cy="61"/>
            </a:xfrm>
            <a:custGeom>
              <a:avLst/>
              <a:gdLst/>
              <a:ahLst/>
              <a:cxnLst>
                <a:cxn ang="0">
                  <a:pos x="29" y="52"/>
                </a:cxn>
                <a:cxn ang="0">
                  <a:pos x="71" y="28"/>
                </a:cxn>
                <a:cxn ang="0">
                  <a:pos x="116" y="12"/>
                </a:cxn>
                <a:cxn ang="0">
                  <a:pos x="162" y="4"/>
                </a:cxn>
                <a:cxn ang="0">
                  <a:pos x="208" y="0"/>
                </a:cxn>
                <a:cxn ang="0">
                  <a:pos x="253" y="4"/>
                </a:cxn>
                <a:cxn ang="0">
                  <a:pos x="296" y="12"/>
                </a:cxn>
                <a:cxn ang="0">
                  <a:pos x="335" y="26"/>
                </a:cxn>
                <a:cxn ang="0">
                  <a:pos x="402" y="70"/>
                </a:cxn>
                <a:cxn ang="0">
                  <a:pos x="476" y="125"/>
                </a:cxn>
                <a:cxn ang="0">
                  <a:pos x="524" y="164"/>
                </a:cxn>
                <a:cxn ang="0">
                  <a:pos x="569" y="207"/>
                </a:cxn>
                <a:cxn ang="0">
                  <a:pos x="612" y="253"/>
                </a:cxn>
                <a:cxn ang="0">
                  <a:pos x="649" y="303"/>
                </a:cxn>
                <a:cxn ang="0">
                  <a:pos x="682" y="359"/>
                </a:cxn>
                <a:cxn ang="0">
                  <a:pos x="697" y="392"/>
                </a:cxn>
                <a:cxn ang="0">
                  <a:pos x="697" y="399"/>
                </a:cxn>
                <a:cxn ang="0">
                  <a:pos x="692" y="407"/>
                </a:cxn>
                <a:cxn ang="0">
                  <a:pos x="680" y="416"/>
                </a:cxn>
                <a:cxn ang="0">
                  <a:pos x="664" y="421"/>
                </a:cxn>
                <a:cxn ang="0">
                  <a:pos x="637" y="424"/>
                </a:cxn>
                <a:cxn ang="0">
                  <a:pos x="599" y="422"/>
                </a:cxn>
                <a:cxn ang="0">
                  <a:pos x="570" y="413"/>
                </a:cxn>
                <a:cxn ang="0">
                  <a:pos x="542" y="400"/>
                </a:cxn>
                <a:cxn ang="0">
                  <a:pos x="518" y="385"/>
                </a:cxn>
                <a:cxn ang="0">
                  <a:pos x="494" y="369"/>
                </a:cxn>
                <a:cxn ang="0">
                  <a:pos x="462" y="341"/>
                </a:cxn>
                <a:cxn ang="0">
                  <a:pos x="422" y="300"/>
                </a:cxn>
                <a:cxn ang="0">
                  <a:pos x="399" y="274"/>
                </a:cxn>
                <a:cxn ang="0">
                  <a:pos x="389" y="269"/>
                </a:cxn>
                <a:cxn ang="0">
                  <a:pos x="370" y="266"/>
                </a:cxn>
                <a:cxn ang="0">
                  <a:pos x="328" y="266"/>
                </a:cxn>
                <a:cxn ang="0">
                  <a:pos x="306" y="249"/>
                </a:cxn>
                <a:cxn ang="0">
                  <a:pos x="306" y="221"/>
                </a:cxn>
                <a:cxn ang="0">
                  <a:pos x="302" y="205"/>
                </a:cxn>
                <a:cxn ang="0">
                  <a:pos x="297" y="190"/>
                </a:cxn>
                <a:cxn ang="0">
                  <a:pos x="287" y="176"/>
                </a:cxn>
                <a:cxn ang="0">
                  <a:pos x="276" y="166"/>
                </a:cxn>
                <a:cxn ang="0">
                  <a:pos x="261" y="159"/>
                </a:cxn>
                <a:cxn ang="0">
                  <a:pos x="240" y="151"/>
                </a:cxn>
                <a:cxn ang="0">
                  <a:pos x="216" y="145"/>
                </a:cxn>
                <a:cxn ang="0">
                  <a:pos x="177" y="142"/>
                </a:cxn>
                <a:cxn ang="0">
                  <a:pos x="125" y="144"/>
                </a:cxn>
                <a:cxn ang="0">
                  <a:pos x="86" y="143"/>
                </a:cxn>
                <a:cxn ang="0">
                  <a:pos x="61" y="140"/>
                </a:cxn>
                <a:cxn ang="0">
                  <a:pos x="41" y="131"/>
                </a:cxn>
                <a:cxn ang="0">
                  <a:pos x="21" y="115"/>
                </a:cxn>
                <a:cxn ang="0">
                  <a:pos x="7" y="100"/>
                </a:cxn>
                <a:cxn ang="0">
                  <a:pos x="1" y="89"/>
                </a:cxn>
                <a:cxn ang="0">
                  <a:pos x="0" y="79"/>
                </a:cxn>
                <a:cxn ang="0">
                  <a:pos x="5" y="70"/>
                </a:cxn>
              </a:cxnLst>
              <a:rect l="0" t="0" r="r" b="b"/>
              <a:pathLst>
                <a:path w="697" h="424">
                  <a:moveTo>
                    <a:pt x="10" y="66"/>
                  </a:moveTo>
                  <a:lnTo>
                    <a:pt x="29" y="52"/>
                  </a:lnTo>
                  <a:lnTo>
                    <a:pt x="50" y="39"/>
                  </a:lnTo>
                  <a:lnTo>
                    <a:pt x="71" y="28"/>
                  </a:lnTo>
                  <a:lnTo>
                    <a:pt x="92" y="20"/>
                  </a:lnTo>
                  <a:lnTo>
                    <a:pt x="116" y="12"/>
                  </a:lnTo>
                  <a:lnTo>
                    <a:pt x="139" y="7"/>
                  </a:lnTo>
                  <a:lnTo>
                    <a:pt x="162" y="4"/>
                  </a:lnTo>
                  <a:lnTo>
                    <a:pt x="185" y="2"/>
                  </a:lnTo>
                  <a:lnTo>
                    <a:pt x="208" y="0"/>
                  </a:lnTo>
                  <a:lnTo>
                    <a:pt x="231" y="2"/>
                  </a:lnTo>
                  <a:lnTo>
                    <a:pt x="253" y="4"/>
                  </a:lnTo>
                  <a:lnTo>
                    <a:pt x="275" y="8"/>
                  </a:lnTo>
                  <a:lnTo>
                    <a:pt x="296" y="12"/>
                  </a:lnTo>
                  <a:lnTo>
                    <a:pt x="316" y="19"/>
                  </a:lnTo>
                  <a:lnTo>
                    <a:pt x="335" y="26"/>
                  </a:lnTo>
                  <a:lnTo>
                    <a:pt x="353" y="36"/>
                  </a:lnTo>
                  <a:lnTo>
                    <a:pt x="402" y="70"/>
                  </a:lnTo>
                  <a:lnTo>
                    <a:pt x="452" y="106"/>
                  </a:lnTo>
                  <a:lnTo>
                    <a:pt x="476" y="125"/>
                  </a:lnTo>
                  <a:lnTo>
                    <a:pt x="501" y="145"/>
                  </a:lnTo>
                  <a:lnTo>
                    <a:pt x="524" y="164"/>
                  </a:lnTo>
                  <a:lnTo>
                    <a:pt x="548" y="186"/>
                  </a:lnTo>
                  <a:lnTo>
                    <a:pt x="569" y="207"/>
                  </a:lnTo>
                  <a:lnTo>
                    <a:pt x="590" y="229"/>
                  </a:lnTo>
                  <a:lnTo>
                    <a:pt x="612" y="253"/>
                  </a:lnTo>
                  <a:lnTo>
                    <a:pt x="631" y="278"/>
                  </a:lnTo>
                  <a:lnTo>
                    <a:pt x="649" y="303"/>
                  </a:lnTo>
                  <a:lnTo>
                    <a:pt x="667" y="331"/>
                  </a:lnTo>
                  <a:lnTo>
                    <a:pt x="682" y="359"/>
                  </a:lnTo>
                  <a:lnTo>
                    <a:pt x="697" y="389"/>
                  </a:lnTo>
                  <a:lnTo>
                    <a:pt x="697" y="392"/>
                  </a:lnTo>
                  <a:lnTo>
                    <a:pt x="697" y="395"/>
                  </a:lnTo>
                  <a:lnTo>
                    <a:pt x="697" y="399"/>
                  </a:lnTo>
                  <a:lnTo>
                    <a:pt x="695" y="402"/>
                  </a:lnTo>
                  <a:lnTo>
                    <a:pt x="692" y="407"/>
                  </a:lnTo>
                  <a:lnTo>
                    <a:pt x="687" y="411"/>
                  </a:lnTo>
                  <a:lnTo>
                    <a:pt x="680" y="416"/>
                  </a:lnTo>
                  <a:lnTo>
                    <a:pt x="673" y="419"/>
                  </a:lnTo>
                  <a:lnTo>
                    <a:pt x="664" y="421"/>
                  </a:lnTo>
                  <a:lnTo>
                    <a:pt x="656" y="422"/>
                  </a:lnTo>
                  <a:lnTo>
                    <a:pt x="637" y="424"/>
                  </a:lnTo>
                  <a:lnTo>
                    <a:pt x="616" y="424"/>
                  </a:lnTo>
                  <a:lnTo>
                    <a:pt x="599" y="422"/>
                  </a:lnTo>
                  <a:lnTo>
                    <a:pt x="585" y="419"/>
                  </a:lnTo>
                  <a:lnTo>
                    <a:pt x="570" y="413"/>
                  </a:lnTo>
                  <a:lnTo>
                    <a:pt x="556" y="406"/>
                  </a:lnTo>
                  <a:lnTo>
                    <a:pt x="542" y="400"/>
                  </a:lnTo>
                  <a:lnTo>
                    <a:pt x="529" y="392"/>
                  </a:lnTo>
                  <a:lnTo>
                    <a:pt x="518" y="385"/>
                  </a:lnTo>
                  <a:lnTo>
                    <a:pt x="505" y="377"/>
                  </a:lnTo>
                  <a:lnTo>
                    <a:pt x="494" y="369"/>
                  </a:lnTo>
                  <a:lnTo>
                    <a:pt x="482" y="359"/>
                  </a:lnTo>
                  <a:lnTo>
                    <a:pt x="462" y="341"/>
                  </a:lnTo>
                  <a:lnTo>
                    <a:pt x="442" y="320"/>
                  </a:lnTo>
                  <a:lnTo>
                    <a:pt x="422" y="300"/>
                  </a:lnTo>
                  <a:lnTo>
                    <a:pt x="403" y="278"/>
                  </a:lnTo>
                  <a:lnTo>
                    <a:pt x="399" y="274"/>
                  </a:lnTo>
                  <a:lnTo>
                    <a:pt x="394" y="271"/>
                  </a:lnTo>
                  <a:lnTo>
                    <a:pt x="389" y="269"/>
                  </a:lnTo>
                  <a:lnTo>
                    <a:pt x="383" y="267"/>
                  </a:lnTo>
                  <a:lnTo>
                    <a:pt x="370" y="266"/>
                  </a:lnTo>
                  <a:lnTo>
                    <a:pt x="357" y="265"/>
                  </a:lnTo>
                  <a:lnTo>
                    <a:pt x="328" y="266"/>
                  </a:lnTo>
                  <a:lnTo>
                    <a:pt x="302" y="267"/>
                  </a:lnTo>
                  <a:lnTo>
                    <a:pt x="306" y="249"/>
                  </a:lnTo>
                  <a:lnTo>
                    <a:pt x="306" y="231"/>
                  </a:lnTo>
                  <a:lnTo>
                    <a:pt x="306" y="221"/>
                  </a:lnTo>
                  <a:lnTo>
                    <a:pt x="305" y="212"/>
                  </a:lnTo>
                  <a:lnTo>
                    <a:pt x="302" y="205"/>
                  </a:lnTo>
                  <a:lnTo>
                    <a:pt x="300" y="196"/>
                  </a:lnTo>
                  <a:lnTo>
                    <a:pt x="297" y="190"/>
                  </a:lnTo>
                  <a:lnTo>
                    <a:pt x="293" y="182"/>
                  </a:lnTo>
                  <a:lnTo>
                    <a:pt x="287" y="176"/>
                  </a:lnTo>
                  <a:lnTo>
                    <a:pt x="282" y="171"/>
                  </a:lnTo>
                  <a:lnTo>
                    <a:pt x="276" y="166"/>
                  </a:lnTo>
                  <a:lnTo>
                    <a:pt x="269" y="162"/>
                  </a:lnTo>
                  <a:lnTo>
                    <a:pt x="261" y="159"/>
                  </a:lnTo>
                  <a:lnTo>
                    <a:pt x="252" y="157"/>
                  </a:lnTo>
                  <a:lnTo>
                    <a:pt x="240" y="151"/>
                  </a:lnTo>
                  <a:lnTo>
                    <a:pt x="228" y="148"/>
                  </a:lnTo>
                  <a:lnTo>
                    <a:pt x="216" y="145"/>
                  </a:lnTo>
                  <a:lnTo>
                    <a:pt x="203" y="143"/>
                  </a:lnTo>
                  <a:lnTo>
                    <a:pt x="177" y="142"/>
                  </a:lnTo>
                  <a:lnTo>
                    <a:pt x="151" y="143"/>
                  </a:lnTo>
                  <a:lnTo>
                    <a:pt x="125" y="144"/>
                  </a:lnTo>
                  <a:lnTo>
                    <a:pt x="99" y="144"/>
                  </a:lnTo>
                  <a:lnTo>
                    <a:pt x="86" y="143"/>
                  </a:lnTo>
                  <a:lnTo>
                    <a:pt x="73" y="142"/>
                  </a:lnTo>
                  <a:lnTo>
                    <a:pt x="61" y="140"/>
                  </a:lnTo>
                  <a:lnTo>
                    <a:pt x="50" y="136"/>
                  </a:lnTo>
                  <a:lnTo>
                    <a:pt x="41" y="131"/>
                  </a:lnTo>
                  <a:lnTo>
                    <a:pt x="30" y="124"/>
                  </a:lnTo>
                  <a:lnTo>
                    <a:pt x="21" y="115"/>
                  </a:lnTo>
                  <a:lnTo>
                    <a:pt x="11" y="104"/>
                  </a:lnTo>
                  <a:lnTo>
                    <a:pt x="7" y="100"/>
                  </a:lnTo>
                  <a:lnTo>
                    <a:pt x="4" y="95"/>
                  </a:lnTo>
                  <a:lnTo>
                    <a:pt x="1" y="89"/>
                  </a:lnTo>
                  <a:lnTo>
                    <a:pt x="0" y="84"/>
                  </a:lnTo>
                  <a:lnTo>
                    <a:pt x="0" y="79"/>
                  </a:lnTo>
                  <a:lnTo>
                    <a:pt x="1" y="74"/>
                  </a:lnTo>
                  <a:lnTo>
                    <a:pt x="5" y="70"/>
                  </a:lnTo>
                  <a:lnTo>
                    <a:pt x="10" y="66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4" name="Freeform 16"/>
            <p:cNvSpPr>
              <a:spLocks/>
            </p:cNvSpPr>
            <p:nvPr/>
          </p:nvSpPr>
          <p:spPr bwMode="auto">
            <a:xfrm>
              <a:off x="5198" y="483"/>
              <a:ext cx="26" cy="36"/>
            </a:xfrm>
            <a:custGeom>
              <a:avLst/>
              <a:gdLst/>
              <a:ahLst/>
              <a:cxnLst>
                <a:cxn ang="0">
                  <a:pos x="63" y="6"/>
                </a:cxn>
                <a:cxn ang="0">
                  <a:pos x="52" y="1"/>
                </a:cxn>
                <a:cxn ang="0">
                  <a:pos x="43" y="0"/>
                </a:cxn>
                <a:cxn ang="0">
                  <a:pos x="34" y="1"/>
                </a:cxn>
                <a:cxn ang="0">
                  <a:pos x="23" y="8"/>
                </a:cxn>
                <a:cxn ang="0">
                  <a:pos x="12" y="23"/>
                </a:cxn>
                <a:cxn ang="0">
                  <a:pos x="4" y="41"/>
                </a:cxn>
                <a:cxn ang="0">
                  <a:pos x="1" y="61"/>
                </a:cxn>
                <a:cxn ang="0">
                  <a:pos x="1" y="81"/>
                </a:cxn>
                <a:cxn ang="0">
                  <a:pos x="4" y="94"/>
                </a:cxn>
                <a:cxn ang="0">
                  <a:pos x="42" y="122"/>
                </a:cxn>
                <a:cxn ang="0">
                  <a:pos x="96" y="161"/>
                </a:cxn>
                <a:cxn ang="0">
                  <a:pos x="137" y="191"/>
                </a:cxn>
                <a:cxn ang="0">
                  <a:pos x="164" y="214"/>
                </a:cxn>
                <a:cxn ang="0">
                  <a:pos x="179" y="230"/>
                </a:cxn>
                <a:cxn ang="0">
                  <a:pos x="185" y="242"/>
                </a:cxn>
                <a:cxn ang="0">
                  <a:pos x="184" y="247"/>
                </a:cxn>
                <a:cxn ang="0">
                  <a:pos x="178" y="250"/>
                </a:cxn>
                <a:cxn ang="0">
                  <a:pos x="163" y="245"/>
                </a:cxn>
                <a:cxn ang="0">
                  <a:pos x="145" y="236"/>
                </a:cxn>
                <a:cxn ang="0">
                  <a:pos x="137" y="228"/>
                </a:cxn>
                <a:cxn ang="0">
                  <a:pos x="133" y="221"/>
                </a:cxn>
                <a:cxn ang="0">
                  <a:pos x="135" y="213"/>
                </a:cxn>
                <a:cxn ang="0">
                  <a:pos x="144" y="207"/>
                </a:cxn>
                <a:cxn ang="0">
                  <a:pos x="165" y="201"/>
                </a:cxn>
                <a:cxn ang="0">
                  <a:pos x="178" y="185"/>
                </a:cxn>
                <a:cxn ang="0">
                  <a:pos x="170" y="157"/>
                </a:cxn>
                <a:cxn ang="0">
                  <a:pos x="161" y="129"/>
                </a:cxn>
                <a:cxn ang="0">
                  <a:pos x="150" y="102"/>
                </a:cxn>
                <a:cxn ang="0">
                  <a:pos x="136" y="77"/>
                </a:cxn>
                <a:cxn ang="0">
                  <a:pos x="119" y="55"/>
                </a:cxn>
                <a:cxn ang="0">
                  <a:pos x="100" y="34"/>
                </a:cxn>
                <a:cxn ang="0">
                  <a:pos x="79" y="17"/>
                </a:cxn>
              </a:cxnLst>
              <a:rect l="0" t="0" r="r" b="b"/>
              <a:pathLst>
                <a:path w="185" h="250">
                  <a:moveTo>
                    <a:pt x="68" y="9"/>
                  </a:moveTo>
                  <a:lnTo>
                    <a:pt x="63" y="6"/>
                  </a:lnTo>
                  <a:lnTo>
                    <a:pt x="58" y="3"/>
                  </a:lnTo>
                  <a:lnTo>
                    <a:pt x="52" y="1"/>
                  </a:lnTo>
                  <a:lnTo>
                    <a:pt x="48" y="0"/>
                  </a:lnTo>
                  <a:lnTo>
                    <a:pt x="43" y="0"/>
                  </a:lnTo>
                  <a:lnTo>
                    <a:pt x="38" y="0"/>
                  </a:lnTo>
                  <a:lnTo>
                    <a:pt x="34" y="1"/>
                  </a:lnTo>
                  <a:lnTo>
                    <a:pt x="31" y="3"/>
                  </a:lnTo>
                  <a:lnTo>
                    <a:pt x="23" y="8"/>
                  </a:lnTo>
                  <a:lnTo>
                    <a:pt x="17" y="14"/>
                  </a:lnTo>
                  <a:lnTo>
                    <a:pt x="12" y="23"/>
                  </a:lnTo>
                  <a:lnTo>
                    <a:pt x="7" y="31"/>
                  </a:lnTo>
                  <a:lnTo>
                    <a:pt x="4" y="41"/>
                  </a:lnTo>
                  <a:lnTo>
                    <a:pt x="2" y="52"/>
                  </a:lnTo>
                  <a:lnTo>
                    <a:pt x="1" y="61"/>
                  </a:lnTo>
                  <a:lnTo>
                    <a:pt x="0" y="71"/>
                  </a:lnTo>
                  <a:lnTo>
                    <a:pt x="1" y="81"/>
                  </a:lnTo>
                  <a:lnTo>
                    <a:pt x="2" y="88"/>
                  </a:lnTo>
                  <a:lnTo>
                    <a:pt x="4" y="94"/>
                  </a:lnTo>
                  <a:lnTo>
                    <a:pt x="7" y="100"/>
                  </a:lnTo>
                  <a:lnTo>
                    <a:pt x="42" y="122"/>
                  </a:lnTo>
                  <a:lnTo>
                    <a:pt x="70" y="143"/>
                  </a:lnTo>
                  <a:lnTo>
                    <a:pt x="96" y="161"/>
                  </a:lnTo>
                  <a:lnTo>
                    <a:pt x="119" y="177"/>
                  </a:lnTo>
                  <a:lnTo>
                    <a:pt x="137" y="191"/>
                  </a:lnTo>
                  <a:lnTo>
                    <a:pt x="151" y="204"/>
                  </a:lnTo>
                  <a:lnTo>
                    <a:pt x="164" y="214"/>
                  </a:lnTo>
                  <a:lnTo>
                    <a:pt x="172" y="223"/>
                  </a:lnTo>
                  <a:lnTo>
                    <a:pt x="179" y="230"/>
                  </a:lnTo>
                  <a:lnTo>
                    <a:pt x="183" y="237"/>
                  </a:lnTo>
                  <a:lnTo>
                    <a:pt x="185" y="242"/>
                  </a:lnTo>
                  <a:lnTo>
                    <a:pt x="185" y="245"/>
                  </a:lnTo>
                  <a:lnTo>
                    <a:pt x="184" y="247"/>
                  </a:lnTo>
                  <a:lnTo>
                    <a:pt x="182" y="249"/>
                  </a:lnTo>
                  <a:lnTo>
                    <a:pt x="178" y="250"/>
                  </a:lnTo>
                  <a:lnTo>
                    <a:pt x="173" y="249"/>
                  </a:lnTo>
                  <a:lnTo>
                    <a:pt x="163" y="245"/>
                  </a:lnTo>
                  <a:lnTo>
                    <a:pt x="151" y="240"/>
                  </a:lnTo>
                  <a:lnTo>
                    <a:pt x="145" y="236"/>
                  </a:lnTo>
                  <a:lnTo>
                    <a:pt x="141" y="233"/>
                  </a:lnTo>
                  <a:lnTo>
                    <a:pt x="137" y="228"/>
                  </a:lnTo>
                  <a:lnTo>
                    <a:pt x="134" y="225"/>
                  </a:lnTo>
                  <a:lnTo>
                    <a:pt x="133" y="221"/>
                  </a:lnTo>
                  <a:lnTo>
                    <a:pt x="133" y="216"/>
                  </a:lnTo>
                  <a:lnTo>
                    <a:pt x="135" y="213"/>
                  </a:lnTo>
                  <a:lnTo>
                    <a:pt x="138" y="210"/>
                  </a:lnTo>
                  <a:lnTo>
                    <a:pt x="144" y="207"/>
                  </a:lnTo>
                  <a:lnTo>
                    <a:pt x="153" y="204"/>
                  </a:lnTo>
                  <a:lnTo>
                    <a:pt x="165" y="201"/>
                  </a:lnTo>
                  <a:lnTo>
                    <a:pt x="180" y="200"/>
                  </a:lnTo>
                  <a:lnTo>
                    <a:pt x="178" y="185"/>
                  </a:lnTo>
                  <a:lnTo>
                    <a:pt x="174" y="170"/>
                  </a:lnTo>
                  <a:lnTo>
                    <a:pt x="170" y="157"/>
                  </a:lnTo>
                  <a:lnTo>
                    <a:pt x="166" y="143"/>
                  </a:lnTo>
                  <a:lnTo>
                    <a:pt x="161" y="129"/>
                  </a:lnTo>
                  <a:lnTo>
                    <a:pt x="156" y="115"/>
                  </a:lnTo>
                  <a:lnTo>
                    <a:pt x="150" y="102"/>
                  </a:lnTo>
                  <a:lnTo>
                    <a:pt x="142" y="90"/>
                  </a:lnTo>
                  <a:lnTo>
                    <a:pt x="136" y="77"/>
                  </a:lnTo>
                  <a:lnTo>
                    <a:pt x="127" y="66"/>
                  </a:lnTo>
                  <a:lnTo>
                    <a:pt x="119" y="55"/>
                  </a:lnTo>
                  <a:lnTo>
                    <a:pt x="110" y="44"/>
                  </a:lnTo>
                  <a:lnTo>
                    <a:pt x="100" y="34"/>
                  </a:lnTo>
                  <a:lnTo>
                    <a:pt x="90" y="26"/>
                  </a:lnTo>
                  <a:lnTo>
                    <a:pt x="79" y="17"/>
                  </a:lnTo>
                  <a:lnTo>
                    <a:pt x="68" y="9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5" name="Freeform 17"/>
            <p:cNvSpPr>
              <a:spLocks/>
            </p:cNvSpPr>
            <p:nvPr/>
          </p:nvSpPr>
          <p:spPr bwMode="auto">
            <a:xfrm>
              <a:off x="5241" y="529"/>
              <a:ext cx="35" cy="43"/>
            </a:xfrm>
            <a:custGeom>
              <a:avLst/>
              <a:gdLst/>
              <a:ahLst/>
              <a:cxnLst>
                <a:cxn ang="0">
                  <a:pos x="133" y="41"/>
                </a:cxn>
                <a:cxn ang="0">
                  <a:pos x="194" y="11"/>
                </a:cxn>
                <a:cxn ang="0">
                  <a:pos x="232" y="0"/>
                </a:cxn>
                <a:cxn ang="0">
                  <a:pos x="249" y="8"/>
                </a:cxn>
                <a:cxn ang="0">
                  <a:pos x="248" y="28"/>
                </a:cxn>
                <a:cxn ang="0">
                  <a:pos x="233" y="58"/>
                </a:cxn>
                <a:cxn ang="0">
                  <a:pos x="207" y="94"/>
                </a:cxn>
                <a:cxn ang="0">
                  <a:pos x="174" y="134"/>
                </a:cxn>
                <a:cxn ang="0">
                  <a:pos x="137" y="172"/>
                </a:cxn>
                <a:cxn ang="0">
                  <a:pos x="98" y="207"/>
                </a:cxn>
                <a:cxn ang="0">
                  <a:pos x="62" y="233"/>
                </a:cxn>
                <a:cxn ang="0">
                  <a:pos x="31" y="247"/>
                </a:cxn>
                <a:cxn ang="0">
                  <a:pos x="9" y="247"/>
                </a:cxn>
                <a:cxn ang="0">
                  <a:pos x="0" y="228"/>
                </a:cxn>
                <a:cxn ang="0">
                  <a:pos x="6" y="187"/>
                </a:cxn>
                <a:cxn ang="0">
                  <a:pos x="32" y="120"/>
                </a:cxn>
                <a:cxn ang="0">
                  <a:pos x="49" y="84"/>
                </a:cxn>
                <a:cxn ang="0">
                  <a:pos x="48" y="102"/>
                </a:cxn>
                <a:cxn ang="0">
                  <a:pos x="51" y="134"/>
                </a:cxn>
                <a:cxn ang="0">
                  <a:pos x="52" y="160"/>
                </a:cxn>
                <a:cxn ang="0">
                  <a:pos x="55" y="166"/>
                </a:cxn>
                <a:cxn ang="0">
                  <a:pos x="62" y="172"/>
                </a:cxn>
                <a:cxn ang="0">
                  <a:pos x="72" y="178"/>
                </a:cxn>
                <a:cxn ang="0">
                  <a:pos x="81" y="183"/>
                </a:cxn>
                <a:cxn ang="0">
                  <a:pos x="85" y="190"/>
                </a:cxn>
                <a:cxn ang="0">
                  <a:pos x="91" y="195"/>
                </a:cxn>
                <a:cxn ang="0">
                  <a:pos x="93" y="206"/>
                </a:cxn>
                <a:cxn ang="0">
                  <a:pos x="87" y="227"/>
                </a:cxn>
                <a:cxn ang="0">
                  <a:pos x="76" y="252"/>
                </a:cxn>
                <a:cxn ang="0">
                  <a:pos x="71" y="268"/>
                </a:cxn>
                <a:cxn ang="0">
                  <a:pos x="71" y="279"/>
                </a:cxn>
                <a:cxn ang="0">
                  <a:pos x="73" y="288"/>
                </a:cxn>
                <a:cxn ang="0">
                  <a:pos x="79" y="296"/>
                </a:cxn>
                <a:cxn ang="0">
                  <a:pos x="87" y="304"/>
                </a:cxn>
                <a:cxn ang="0">
                  <a:pos x="110" y="307"/>
                </a:cxn>
                <a:cxn ang="0">
                  <a:pos x="146" y="307"/>
                </a:cxn>
                <a:cxn ang="0">
                  <a:pos x="156" y="292"/>
                </a:cxn>
                <a:cxn ang="0">
                  <a:pos x="162" y="261"/>
                </a:cxn>
                <a:cxn ang="0">
                  <a:pos x="166" y="229"/>
                </a:cxn>
                <a:cxn ang="0">
                  <a:pos x="167" y="197"/>
                </a:cxn>
                <a:cxn ang="0">
                  <a:pos x="165" y="165"/>
                </a:cxn>
                <a:cxn ang="0">
                  <a:pos x="159" y="133"/>
                </a:cxn>
                <a:cxn ang="0">
                  <a:pos x="152" y="102"/>
                </a:cxn>
                <a:cxn ang="0">
                  <a:pos x="140" y="71"/>
                </a:cxn>
                <a:cxn ang="0">
                  <a:pos x="130" y="51"/>
                </a:cxn>
                <a:cxn ang="0">
                  <a:pos x="126" y="48"/>
                </a:cxn>
                <a:cxn ang="0">
                  <a:pos x="118" y="49"/>
                </a:cxn>
                <a:cxn ang="0">
                  <a:pos x="107" y="57"/>
                </a:cxn>
                <a:cxn ang="0">
                  <a:pos x="97" y="64"/>
                </a:cxn>
              </a:cxnLst>
              <a:rect l="0" t="0" r="r" b="b"/>
              <a:pathLst>
                <a:path w="250" h="307">
                  <a:moveTo>
                    <a:pt x="93" y="65"/>
                  </a:moveTo>
                  <a:lnTo>
                    <a:pt x="133" y="41"/>
                  </a:lnTo>
                  <a:lnTo>
                    <a:pt x="168" y="23"/>
                  </a:lnTo>
                  <a:lnTo>
                    <a:pt x="194" y="11"/>
                  </a:lnTo>
                  <a:lnTo>
                    <a:pt x="217" y="3"/>
                  </a:lnTo>
                  <a:lnTo>
                    <a:pt x="232" y="0"/>
                  </a:lnTo>
                  <a:lnTo>
                    <a:pt x="243" y="1"/>
                  </a:lnTo>
                  <a:lnTo>
                    <a:pt x="249" y="8"/>
                  </a:lnTo>
                  <a:lnTo>
                    <a:pt x="250" y="16"/>
                  </a:lnTo>
                  <a:lnTo>
                    <a:pt x="248" y="28"/>
                  </a:lnTo>
                  <a:lnTo>
                    <a:pt x="243" y="42"/>
                  </a:lnTo>
                  <a:lnTo>
                    <a:pt x="233" y="58"/>
                  </a:lnTo>
                  <a:lnTo>
                    <a:pt x="221" y="76"/>
                  </a:lnTo>
                  <a:lnTo>
                    <a:pt x="207" y="94"/>
                  </a:lnTo>
                  <a:lnTo>
                    <a:pt x="191" y="115"/>
                  </a:lnTo>
                  <a:lnTo>
                    <a:pt x="174" y="134"/>
                  </a:lnTo>
                  <a:lnTo>
                    <a:pt x="156" y="153"/>
                  </a:lnTo>
                  <a:lnTo>
                    <a:pt x="137" y="172"/>
                  </a:lnTo>
                  <a:lnTo>
                    <a:pt x="116" y="191"/>
                  </a:lnTo>
                  <a:lnTo>
                    <a:pt x="98" y="207"/>
                  </a:lnTo>
                  <a:lnTo>
                    <a:pt x="79" y="222"/>
                  </a:lnTo>
                  <a:lnTo>
                    <a:pt x="62" y="233"/>
                  </a:lnTo>
                  <a:lnTo>
                    <a:pt x="45" y="242"/>
                  </a:lnTo>
                  <a:lnTo>
                    <a:pt x="31" y="247"/>
                  </a:lnTo>
                  <a:lnTo>
                    <a:pt x="19" y="249"/>
                  </a:lnTo>
                  <a:lnTo>
                    <a:pt x="9" y="247"/>
                  </a:lnTo>
                  <a:lnTo>
                    <a:pt x="3" y="241"/>
                  </a:lnTo>
                  <a:lnTo>
                    <a:pt x="0" y="228"/>
                  </a:lnTo>
                  <a:lnTo>
                    <a:pt x="1" y="211"/>
                  </a:lnTo>
                  <a:lnTo>
                    <a:pt x="6" y="187"/>
                  </a:lnTo>
                  <a:lnTo>
                    <a:pt x="16" y="156"/>
                  </a:lnTo>
                  <a:lnTo>
                    <a:pt x="32" y="120"/>
                  </a:lnTo>
                  <a:lnTo>
                    <a:pt x="52" y="75"/>
                  </a:lnTo>
                  <a:lnTo>
                    <a:pt x="49" y="84"/>
                  </a:lnTo>
                  <a:lnTo>
                    <a:pt x="48" y="92"/>
                  </a:lnTo>
                  <a:lnTo>
                    <a:pt x="48" y="102"/>
                  </a:lnTo>
                  <a:lnTo>
                    <a:pt x="48" y="112"/>
                  </a:lnTo>
                  <a:lnTo>
                    <a:pt x="51" y="134"/>
                  </a:lnTo>
                  <a:lnTo>
                    <a:pt x="52" y="156"/>
                  </a:lnTo>
                  <a:lnTo>
                    <a:pt x="52" y="160"/>
                  </a:lnTo>
                  <a:lnTo>
                    <a:pt x="53" y="163"/>
                  </a:lnTo>
                  <a:lnTo>
                    <a:pt x="55" y="166"/>
                  </a:lnTo>
                  <a:lnTo>
                    <a:pt x="56" y="168"/>
                  </a:lnTo>
                  <a:lnTo>
                    <a:pt x="62" y="172"/>
                  </a:lnTo>
                  <a:lnTo>
                    <a:pt x="67" y="175"/>
                  </a:lnTo>
                  <a:lnTo>
                    <a:pt x="72" y="178"/>
                  </a:lnTo>
                  <a:lnTo>
                    <a:pt x="78" y="180"/>
                  </a:lnTo>
                  <a:lnTo>
                    <a:pt x="81" y="183"/>
                  </a:lnTo>
                  <a:lnTo>
                    <a:pt x="82" y="186"/>
                  </a:lnTo>
                  <a:lnTo>
                    <a:pt x="85" y="190"/>
                  </a:lnTo>
                  <a:lnTo>
                    <a:pt x="88" y="193"/>
                  </a:lnTo>
                  <a:lnTo>
                    <a:pt x="91" y="195"/>
                  </a:lnTo>
                  <a:lnTo>
                    <a:pt x="92" y="198"/>
                  </a:lnTo>
                  <a:lnTo>
                    <a:pt x="93" y="206"/>
                  </a:lnTo>
                  <a:lnTo>
                    <a:pt x="93" y="212"/>
                  </a:lnTo>
                  <a:lnTo>
                    <a:pt x="87" y="227"/>
                  </a:lnTo>
                  <a:lnTo>
                    <a:pt x="80" y="243"/>
                  </a:lnTo>
                  <a:lnTo>
                    <a:pt x="76" y="252"/>
                  </a:lnTo>
                  <a:lnTo>
                    <a:pt x="73" y="259"/>
                  </a:lnTo>
                  <a:lnTo>
                    <a:pt x="71" y="268"/>
                  </a:lnTo>
                  <a:lnTo>
                    <a:pt x="71" y="276"/>
                  </a:lnTo>
                  <a:lnTo>
                    <a:pt x="71" y="279"/>
                  </a:lnTo>
                  <a:lnTo>
                    <a:pt x="72" y="284"/>
                  </a:lnTo>
                  <a:lnTo>
                    <a:pt x="73" y="288"/>
                  </a:lnTo>
                  <a:lnTo>
                    <a:pt x="77" y="292"/>
                  </a:lnTo>
                  <a:lnTo>
                    <a:pt x="79" y="296"/>
                  </a:lnTo>
                  <a:lnTo>
                    <a:pt x="83" y="300"/>
                  </a:lnTo>
                  <a:lnTo>
                    <a:pt x="87" y="304"/>
                  </a:lnTo>
                  <a:lnTo>
                    <a:pt x="93" y="307"/>
                  </a:lnTo>
                  <a:lnTo>
                    <a:pt x="110" y="307"/>
                  </a:lnTo>
                  <a:lnTo>
                    <a:pt x="130" y="307"/>
                  </a:lnTo>
                  <a:lnTo>
                    <a:pt x="146" y="307"/>
                  </a:lnTo>
                  <a:lnTo>
                    <a:pt x="153" y="307"/>
                  </a:lnTo>
                  <a:lnTo>
                    <a:pt x="156" y="292"/>
                  </a:lnTo>
                  <a:lnTo>
                    <a:pt x="159" y="276"/>
                  </a:lnTo>
                  <a:lnTo>
                    <a:pt x="162" y="261"/>
                  </a:lnTo>
                  <a:lnTo>
                    <a:pt x="163" y="245"/>
                  </a:lnTo>
                  <a:lnTo>
                    <a:pt x="166" y="229"/>
                  </a:lnTo>
                  <a:lnTo>
                    <a:pt x="166" y="213"/>
                  </a:lnTo>
                  <a:lnTo>
                    <a:pt x="167" y="197"/>
                  </a:lnTo>
                  <a:lnTo>
                    <a:pt x="166" y="181"/>
                  </a:lnTo>
                  <a:lnTo>
                    <a:pt x="165" y="165"/>
                  </a:lnTo>
                  <a:lnTo>
                    <a:pt x="162" y="149"/>
                  </a:lnTo>
                  <a:lnTo>
                    <a:pt x="159" y="133"/>
                  </a:lnTo>
                  <a:lnTo>
                    <a:pt x="156" y="118"/>
                  </a:lnTo>
                  <a:lnTo>
                    <a:pt x="152" y="102"/>
                  </a:lnTo>
                  <a:lnTo>
                    <a:pt x="146" y="86"/>
                  </a:lnTo>
                  <a:lnTo>
                    <a:pt x="140" y="71"/>
                  </a:lnTo>
                  <a:lnTo>
                    <a:pt x="132" y="55"/>
                  </a:lnTo>
                  <a:lnTo>
                    <a:pt x="130" y="51"/>
                  </a:lnTo>
                  <a:lnTo>
                    <a:pt x="128" y="49"/>
                  </a:lnTo>
                  <a:lnTo>
                    <a:pt x="126" y="48"/>
                  </a:lnTo>
                  <a:lnTo>
                    <a:pt x="124" y="48"/>
                  </a:lnTo>
                  <a:lnTo>
                    <a:pt x="118" y="49"/>
                  </a:lnTo>
                  <a:lnTo>
                    <a:pt x="112" y="53"/>
                  </a:lnTo>
                  <a:lnTo>
                    <a:pt x="107" y="57"/>
                  </a:lnTo>
                  <a:lnTo>
                    <a:pt x="101" y="61"/>
                  </a:lnTo>
                  <a:lnTo>
                    <a:pt x="97" y="64"/>
                  </a:lnTo>
                  <a:lnTo>
                    <a:pt x="93" y="65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6" name="Freeform 18"/>
            <p:cNvSpPr>
              <a:spLocks/>
            </p:cNvSpPr>
            <p:nvPr/>
          </p:nvSpPr>
          <p:spPr bwMode="auto">
            <a:xfrm>
              <a:off x="5226" y="591"/>
              <a:ext cx="16" cy="23"/>
            </a:xfrm>
            <a:custGeom>
              <a:avLst/>
              <a:gdLst/>
              <a:ahLst/>
              <a:cxnLst>
                <a:cxn ang="0">
                  <a:pos x="63" y="0"/>
                </a:cxn>
                <a:cxn ang="0">
                  <a:pos x="56" y="1"/>
                </a:cxn>
                <a:cxn ang="0">
                  <a:pos x="48" y="3"/>
                </a:cxn>
                <a:cxn ang="0">
                  <a:pos x="41" y="6"/>
                </a:cxn>
                <a:cxn ang="0">
                  <a:pos x="33" y="10"/>
                </a:cxn>
                <a:cxn ang="0">
                  <a:pos x="26" y="14"/>
                </a:cxn>
                <a:cxn ang="0">
                  <a:pos x="18" y="17"/>
                </a:cxn>
                <a:cxn ang="0">
                  <a:pos x="11" y="19"/>
                </a:cxn>
                <a:cxn ang="0">
                  <a:pos x="3" y="20"/>
                </a:cxn>
                <a:cxn ang="0">
                  <a:pos x="1" y="21"/>
                </a:cxn>
                <a:cxn ang="0">
                  <a:pos x="0" y="22"/>
                </a:cxn>
                <a:cxn ang="0">
                  <a:pos x="0" y="26"/>
                </a:cxn>
                <a:cxn ang="0">
                  <a:pos x="0" y="29"/>
                </a:cxn>
                <a:cxn ang="0">
                  <a:pos x="3" y="35"/>
                </a:cxn>
                <a:cxn ang="0">
                  <a:pos x="7" y="45"/>
                </a:cxn>
                <a:cxn ang="0">
                  <a:pos x="13" y="55"/>
                </a:cxn>
                <a:cxn ang="0">
                  <a:pos x="21" y="66"/>
                </a:cxn>
                <a:cxn ang="0">
                  <a:pos x="30" y="78"/>
                </a:cxn>
                <a:cxn ang="0">
                  <a:pos x="39" y="91"/>
                </a:cxn>
                <a:cxn ang="0">
                  <a:pos x="60" y="114"/>
                </a:cxn>
                <a:cxn ang="0">
                  <a:pos x="80" y="136"/>
                </a:cxn>
                <a:cxn ang="0">
                  <a:pos x="91" y="146"/>
                </a:cxn>
                <a:cxn ang="0">
                  <a:pos x="99" y="153"/>
                </a:cxn>
                <a:cxn ang="0">
                  <a:pos x="107" y="158"/>
                </a:cxn>
                <a:cxn ang="0">
                  <a:pos x="113" y="162"/>
                </a:cxn>
                <a:cxn ang="0">
                  <a:pos x="114" y="160"/>
                </a:cxn>
                <a:cxn ang="0">
                  <a:pos x="110" y="153"/>
                </a:cxn>
                <a:cxn ang="0">
                  <a:pos x="102" y="140"/>
                </a:cxn>
                <a:cxn ang="0">
                  <a:pos x="92" y="124"/>
                </a:cxn>
                <a:cxn ang="0">
                  <a:pos x="73" y="94"/>
                </a:cxn>
                <a:cxn ang="0">
                  <a:pos x="63" y="80"/>
                </a:cxn>
                <a:cxn ang="0">
                  <a:pos x="66" y="72"/>
                </a:cxn>
                <a:cxn ang="0">
                  <a:pos x="67" y="62"/>
                </a:cxn>
                <a:cxn ang="0">
                  <a:pos x="67" y="51"/>
                </a:cxn>
                <a:cxn ang="0">
                  <a:pos x="67" y="40"/>
                </a:cxn>
                <a:cxn ang="0">
                  <a:pos x="64" y="18"/>
                </a:cxn>
                <a:cxn ang="0">
                  <a:pos x="63" y="0"/>
                </a:cxn>
              </a:cxnLst>
              <a:rect l="0" t="0" r="r" b="b"/>
              <a:pathLst>
                <a:path w="114" h="162">
                  <a:moveTo>
                    <a:pt x="63" y="0"/>
                  </a:moveTo>
                  <a:lnTo>
                    <a:pt x="56" y="1"/>
                  </a:lnTo>
                  <a:lnTo>
                    <a:pt x="48" y="3"/>
                  </a:lnTo>
                  <a:lnTo>
                    <a:pt x="41" y="6"/>
                  </a:lnTo>
                  <a:lnTo>
                    <a:pt x="33" y="10"/>
                  </a:lnTo>
                  <a:lnTo>
                    <a:pt x="26" y="14"/>
                  </a:lnTo>
                  <a:lnTo>
                    <a:pt x="18" y="17"/>
                  </a:lnTo>
                  <a:lnTo>
                    <a:pt x="11" y="19"/>
                  </a:lnTo>
                  <a:lnTo>
                    <a:pt x="3" y="20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0" y="29"/>
                  </a:lnTo>
                  <a:lnTo>
                    <a:pt x="3" y="35"/>
                  </a:lnTo>
                  <a:lnTo>
                    <a:pt x="7" y="45"/>
                  </a:lnTo>
                  <a:lnTo>
                    <a:pt x="13" y="55"/>
                  </a:lnTo>
                  <a:lnTo>
                    <a:pt x="21" y="66"/>
                  </a:lnTo>
                  <a:lnTo>
                    <a:pt x="30" y="78"/>
                  </a:lnTo>
                  <a:lnTo>
                    <a:pt x="39" y="91"/>
                  </a:lnTo>
                  <a:lnTo>
                    <a:pt x="60" y="114"/>
                  </a:lnTo>
                  <a:lnTo>
                    <a:pt x="80" y="136"/>
                  </a:lnTo>
                  <a:lnTo>
                    <a:pt x="91" y="146"/>
                  </a:lnTo>
                  <a:lnTo>
                    <a:pt x="99" y="153"/>
                  </a:lnTo>
                  <a:lnTo>
                    <a:pt x="107" y="158"/>
                  </a:lnTo>
                  <a:lnTo>
                    <a:pt x="113" y="162"/>
                  </a:lnTo>
                  <a:lnTo>
                    <a:pt x="114" y="160"/>
                  </a:lnTo>
                  <a:lnTo>
                    <a:pt x="110" y="153"/>
                  </a:lnTo>
                  <a:lnTo>
                    <a:pt x="102" y="140"/>
                  </a:lnTo>
                  <a:lnTo>
                    <a:pt x="92" y="124"/>
                  </a:lnTo>
                  <a:lnTo>
                    <a:pt x="73" y="94"/>
                  </a:lnTo>
                  <a:lnTo>
                    <a:pt x="63" y="80"/>
                  </a:lnTo>
                  <a:lnTo>
                    <a:pt x="66" y="72"/>
                  </a:lnTo>
                  <a:lnTo>
                    <a:pt x="67" y="62"/>
                  </a:lnTo>
                  <a:lnTo>
                    <a:pt x="67" y="51"/>
                  </a:lnTo>
                  <a:lnTo>
                    <a:pt x="67" y="40"/>
                  </a:lnTo>
                  <a:lnTo>
                    <a:pt x="64" y="18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7" name="Freeform 19"/>
            <p:cNvSpPr>
              <a:spLocks/>
            </p:cNvSpPr>
            <p:nvPr/>
          </p:nvSpPr>
          <p:spPr bwMode="auto">
            <a:xfrm>
              <a:off x="5201" y="749"/>
              <a:ext cx="41" cy="83"/>
            </a:xfrm>
            <a:custGeom>
              <a:avLst/>
              <a:gdLst/>
              <a:ahLst/>
              <a:cxnLst>
                <a:cxn ang="0">
                  <a:pos x="61" y="5"/>
                </a:cxn>
                <a:cxn ang="0">
                  <a:pos x="46" y="0"/>
                </a:cxn>
                <a:cxn ang="0">
                  <a:pos x="29" y="0"/>
                </a:cxn>
                <a:cxn ang="0">
                  <a:pos x="20" y="3"/>
                </a:cxn>
                <a:cxn ang="0">
                  <a:pos x="16" y="6"/>
                </a:cxn>
                <a:cxn ang="0">
                  <a:pos x="11" y="20"/>
                </a:cxn>
                <a:cxn ang="0">
                  <a:pos x="3" y="44"/>
                </a:cxn>
                <a:cxn ang="0">
                  <a:pos x="0" y="70"/>
                </a:cxn>
                <a:cxn ang="0">
                  <a:pos x="2" y="95"/>
                </a:cxn>
                <a:cxn ang="0">
                  <a:pos x="10" y="117"/>
                </a:cxn>
                <a:cxn ang="0">
                  <a:pos x="24" y="136"/>
                </a:cxn>
                <a:cxn ang="0">
                  <a:pos x="38" y="147"/>
                </a:cxn>
                <a:cxn ang="0">
                  <a:pos x="50" y="152"/>
                </a:cxn>
                <a:cxn ang="0">
                  <a:pos x="63" y="157"/>
                </a:cxn>
                <a:cxn ang="0">
                  <a:pos x="78" y="159"/>
                </a:cxn>
                <a:cxn ang="0">
                  <a:pos x="84" y="180"/>
                </a:cxn>
                <a:cxn ang="0">
                  <a:pos x="83" y="221"/>
                </a:cxn>
                <a:cxn ang="0">
                  <a:pos x="88" y="263"/>
                </a:cxn>
                <a:cxn ang="0">
                  <a:pos x="97" y="304"/>
                </a:cxn>
                <a:cxn ang="0">
                  <a:pos x="114" y="367"/>
                </a:cxn>
                <a:cxn ang="0">
                  <a:pos x="132" y="430"/>
                </a:cxn>
                <a:cxn ang="0">
                  <a:pos x="143" y="471"/>
                </a:cxn>
                <a:cxn ang="0">
                  <a:pos x="150" y="501"/>
                </a:cxn>
                <a:cxn ang="0">
                  <a:pos x="159" y="522"/>
                </a:cxn>
                <a:cxn ang="0">
                  <a:pos x="172" y="541"/>
                </a:cxn>
                <a:cxn ang="0">
                  <a:pos x="189" y="559"/>
                </a:cxn>
                <a:cxn ang="0">
                  <a:pos x="207" y="573"/>
                </a:cxn>
                <a:cxn ang="0">
                  <a:pos x="227" y="582"/>
                </a:cxn>
                <a:cxn ang="0">
                  <a:pos x="249" y="585"/>
                </a:cxn>
                <a:cxn ang="0">
                  <a:pos x="264" y="582"/>
                </a:cxn>
                <a:cxn ang="0">
                  <a:pos x="273" y="576"/>
                </a:cxn>
                <a:cxn ang="0">
                  <a:pos x="282" y="571"/>
                </a:cxn>
                <a:cxn ang="0">
                  <a:pos x="285" y="571"/>
                </a:cxn>
                <a:cxn ang="0">
                  <a:pos x="287" y="568"/>
                </a:cxn>
                <a:cxn ang="0">
                  <a:pos x="288" y="549"/>
                </a:cxn>
                <a:cxn ang="0">
                  <a:pos x="288" y="476"/>
                </a:cxn>
                <a:cxn ang="0">
                  <a:pos x="280" y="414"/>
                </a:cxn>
                <a:cxn ang="0">
                  <a:pos x="267" y="414"/>
                </a:cxn>
                <a:cxn ang="0">
                  <a:pos x="258" y="408"/>
                </a:cxn>
                <a:cxn ang="0">
                  <a:pos x="252" y="400"/>
                </a:cxn>
                <a:cxn ang="0">
                  <a:pos x="244" y="385"/>
                </a:cxn>
                <a:cxn ang="0">
                  <a:pos x="235" y="373"/>
                </a:cxn>
                <a:cxn ang="0">
                  <a:pos x="225" y="370"/>
                </a:cxn>
                <a:cxn ang="0">
                  <a:pos x="221" y="357"/>
                </a:cxn>
                <a:cxn ang="0">
                  <a:pos x="223" y="329"/>
                </a:cxn>
                <a:cxn ang="0">
                  <a:pos x="224" y="302"/>
                </a:cxn>
                <a:cxn ang="0">
                  <a:pos x="222" y="277"/>
                </a:cxn>
                <a:cxn ang="0">
                  <a:pos x="214" y="240"/>
                </a:cxn>
                <a:cxn ang="0">
                  <a:pos x="198" y="193"/>
                </a:cxn>
                <a:cxn ang="0">
                  <a:pos x="176" y="148"/>
                </a:cxn>
                <a:cxn ang="0">
                  <a:pos x="148" y="106"/>
                </a:cxn>
                <a:cxn ang="0">
                  <a:pos x="100" y="46"/>
                </a:cxn>
              </a:cxnLst>
              <a:rect l="0" t="0" r="r" b="b"/>
              <a:pathLst>
                <a:path w="288" h="585">
                  <a:moveTo>
                    <a:pt x="67" y="8"/>
                  </a:moveTo>
                  <a:lnTo>
                    <a:pt x="61" y="5"/>
                  </a:lnTo>
                  <a:lnTo>
                    <a:pt x="54" y="2"/>
                  </a:lnTo>
                  <a:lnTo>
                    <a:pt x="46" y="0"/>
                  </a:lnTo>
                  <a:lnTo>
                    <a:pt x="38" y="0"/>
                  </a:lnTo>
                  <a:lnTo>
                    <a:pt x="29" y="0"/>
                  </a:lnTo>
                  <a:lnTo>
                    <a:pt x="23" y="2"/>
                  </a:lnTo>
                  <a:lnTo>
                    <a:pt x="20" y="3"/>
                  </a:lnTo>
                  <a:lnTo>
                    <a:pt x="17" y="5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1" y="20"/>
                  </a:lnTo>
                  <a:lnTo>
                    <a:pt x="7" y="31"/>
                  </a:lnTo>
                  <a:lnTo>
                    <a:pt x="3" y="44"/>
                  </a:lnTo>
                  <a:lnTo>
                    <a:pt x="1" y="57"/>
                  </a:lnTo>
                  <a:lnTo>
                    <a:pt x="0" y="70"/>
                  </a:lnTo>
                  <a:lnTo>
                    <a:pt x="1" y="82"/>
                  </a:lnTo>
                  <a:lnTo>
                    <a:pt x="2" y="95"/>
                  </a:lnTo>
                  <a:lnTo>
                    <a:pt x="6" y="106"/>
                  </a:lnTo>
                  <a:lnTo>
                    <a:pt x="10" y="117"/>
                  </a:lnTo>
                  <a:lnTo>
                    <a:pt x="16" y="127"/>
                  </a:lnTo>
                  <a:lnTo>
                    <a:pt x="24" y="136"/>
                  </a:lnTo>
                  <a:lnTo>
                    <a:pt x="33" y="144"/>
                  </a:lnTo>
                  <a:lnTo>
                    <a:pt x="38" y="147"/>
                  </a:lnTo>
                  <a:lnTo>
                    <a:pt x="44" y="150"/>
                  </a:lnTo>
                  <a:lnTo>
                    <a:pt x="50" y="152"/>
                  </a:lnTo>
                  <a:lnTo>
                    <a:pt x="56" y="155"/>
                  </a:lnTo>
                  <a:lnTo>
                    <a:pt x="63" y="157"/>
                  </a:lnTo>
                  <a:lnTo>
                    <a:pt x="71" y="158"/>
                  </a:lnTo>
                  <a:lnTo>
                    <a:pt x="78" y="159"/>
                  </a:lnTo>
                  <a:lnTo>
                    <a:pt x="87" y="159"/>
                  </a:lnTo>
                  <a:lnTo>
                    <a:pt x="84" y="180"/>
                  </a:lnTo>
                  <a:lnTo>
                    <a:pt x="83" y="201"/>
                  </a:lnTo>
                  <a:lnTo>
                    <a:pt x="83" y="221"/>
                  </a:lnTo>
                  <a:lnTo>
                    <a:pt x="85" y="242"/>
                  </a:lnTo>
                  <a:lnTo>
                    <a:pt x="88" y="263"/>
                  </a:lnTo>
                  <a:lnTo>
                    <a:pt x="91" y="284"/>
                  </a:lnTo>
                  <a:lnTo>
                    <a:pt x="97" y="304"/>
                  </a:lnTo>
                  <a:lnTo>
                    <a:pt x="102" y="326"/>
                  </a:lnTo>
                  <a:lnTo>
                    <a:pt x="114" y="367"/>
                  </a:lnTo>
                  <a:lnTo>
                    <a:pt x="127" y="408"/>
                  </a:lnTo>
                  <a:lnTo>
                    <a:pt x="132" y="430"/>
                  </a:lnTo>
                  <a:lnTo>
                    <a:pt x="138" y="450"/>
                  </a:lnTo>
                  <a:lnTo>
                    <a:pt x="143" y="471"/>
                  </a:lnTo>
                  <a:lnTo>
                    <a:pt x="147" y="492"/>
                  </a:lnTo>
                  <a:lnTo>
                    <a:pt x="150" y="501"/>
                  </a:lnTo>
                  <a:lnTo>
                    <a:pt x="153" y="511"/>
                  </a:lnTo>
                  <a:lnTo>
                    <a:pt x="159" y="522"/>
                  </a:lnTo>
                  <a:lnTo>
                    <a:pt x="165" y="531"/>
                  </a:lnTo>
                  <a:lnTo>
                    <a:pt x="172" y="541"/>
                  </a:lnTo>
                  <a:lnTo>
                    <a:pt x="180" y="551"/>
                  </a:lnTo>
                  <a:lnTo>
                    <a:pt x="189" y="559"/>
                  </a:lnTo>
                  <a:lnTo>
                    <a:pt x="197" y="567"/>
                  </a:lnTo>
                  <a:lnTo>
                    <a:pt x="207" y="573"/>
                  </a:lnTo>
                  <a:lnTo>
                    <a:pt x="218" y="578"/>
                  </a:lnTo>
                  <a:lnTo>
                    <a:pt x="227" y="582"/>
                  </a:lnTo>
                  <a:lnTo>
                    <a:pt x="238" y="584"/>
                  </a:lnTo>
                  <a:lnTo>
                    <a:pt x="249" y="585"/>
                  </a:lnTo>
                  <a:lnTo>
                    <a:pt x="258" y="583"/>
                  </a:lnTo>
                  <a:lnTo>
                    <a:pt x="264" y="582"/>
                  </a:lnTo>
                  <a:lnTo>
                    <a:pt x="269" y="578"/>
                  </a:lnTo>
                  <a:lnTo>
                    <a:pt x="273" y="576"/>
                  </a:lnTo>
                  <a:lnTo>
                    <a:pt x="279" y="573"/>
                  </a:lnTo>
                  <a:lnTo>
                    <a:pt x="282" y="571"/>
                  </a:lnTo>
                  <a:lnTo>
                    <a:pt x="284" y="572"/>
                  </a:lnTo>
                  <a:lnTo>
                    <a:pt x="285" y="571"/>
                  </a:lnTo>
                  <a:lnTo>
                    <a:pt x="286" y="570"/>
                  </a:lnTo>
                  <a:lnTo>
                    <a:pt x="287" y="568"/>
                  </a:lnTo>
                  <a:lnTo>
                    <a:pt x="287" y="563"/>
                  </a:lnTo>
                  <a:lnTo>
                    <a:pt x="288" y="549"/>
                  </a:lnTo>
                  <a:lnTo>
                    <a:pt x="288" y="521"/>
                  </a:lnTo>
                  <a:lnTo>
                    <a:pt x="288" y="476"/>
                  </a:lnTo>
                  <a:lnTo>
                    <a:pt x="288" y="411"/>
                  </a:lnTo>
                  <a:lnTo>
                    <a:pt x="280" y="414"/>
                  </a:lnTo>
                  <a:lnTo>
                    <a:pt x="272" y="415"/>
                  </a:lnTo>
                  <a:lnTo>
                    <a:pt x="267" y="414"/>
                  </a:lnTo>
                  <a:lnTo>
                    <a:pt x="262" y="411"/>
                  </a:lnTo>
                  <a:lnTo>
                    <a:pt x="258" y="408"/>
                  </a:lnTo>
                  <a:lnTo>
                    <a:pt x="255" y="405"/>
                  </a:lnTo>
                  <a:lnTo>
                    <a:pt x="252" y="400"/>
                  </a:lnTo>
                  <a:lnTo>
                    <a:pt x="250" y="394"/>
                  </a:lnTo>
                  <a:lnTo>
                    <a:pt x="244" y="385"/>
                  </a:lnTo>
                  <a:lnTo>
                    <a:pt x="239" y="376"/>
                  </a:lnTo>
                  <a:lnTo>
                    <a:pt x="235" y="373"/>
                  </a:lnTo>
                  <a:lnTo>
                    <a:pt x="231" y="371"/>
                  </a:lnTo>
                  <a:lnTo>
                    <a:pt x="225" y="370"/>
                  </a:lnTo>
                  <a:lnTo>
                    <a:pt x="218" y="371"/>
                  </a:lnTo>
                  <a:lnTo>
                    <a:pt x="221" y="357"/>
                  </a:lnTo>
                  <a:lnTo>
                    <a:pt x="222" y="343"/>
                  </a:lnTo>
                  <a:lnTo>
                    <a:pt x="223" y="329"/>
                  </a:lnTo>
                  <a:lnTo>
                    <a:pt x="224" y="316"/>
                  </a:lnTo>
                  <a:lnTo>
                    <a:pt x="224" y="302"/>
                  </a:lnTo>
                  <a:lnTo>
                    <a:pt x="223" y="289"/>
                  </a:lnTo>
                  <a:lnTo>
                    <a:pt x="222" y="277"/>
                  </a:lnTo>
                  <a:lnTo>
                    <a:pt x="220" y="265"/>
                  </a:lnTo>
                  <a:lnTo>
                    <a:pt x="214" y="240"/>
                  </a:lnTo>
                  <a:lnTo>
                    <a:pt x="207" y="216"/>
                  </a:lnTo>
                  <a:lnTo>
                    <a:pt x="198" y="193"/>
                  </a:lnTo>
                  <a:lnTo>
                    <a:pt x="188" y="171"/>
                  </a:lnTo>
                  <a:lnTo>
                    <a:pt x="176" y="148"/>
                  </a:lnTo>
                  <a:lnTo>
                    <a:pt x="162" y="127"/>
                  </a:lnTo>
                  <a:lnTo>
                    <a:pt x="148" y="106"/>
                  </a:lnTo>
                  <a:lnTo>
                    <a:pt x="133" y="86"/>
                  </a:lnTo>
                  <a:lnTo>
                    <a:pt x="100" y="46"/>
                  </a:lnTo>
                  <a:lnTo>
                    <a:pt x="67" y="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8" name="Freeform 20"/>
            <p:cNvSpPr>
              <a:spLocks/>
            </p:cNvSpPr>
            <p:nvPr/>
          </p:nvSpPr>
          <p:spPr bwMode="auto">
            <a:xfrm>
              <a:off x="5260" y="834"/>
              <a:ext cx="13" cy="22"/>
            </a:xfrm>
            <a:custGeom>
              <a:avLst/>
              <a:gdLst/>
              <a:ahLst/>
              <a:cxnLst>
                <a:cxn ang="0">
                  <a:pos x="64" y="7"/>
                </a:cxn>
                <a:cxn ang="0">
                  <a:pos x="59" y="3"/>
                </a:cxn>
                <a:cxn ang="0">
                  <a:pos x="54" y="1"/>
                </a:cxn>
                <a:cxn ang="0">
                  <a:pos x="51" y="0"/>
                </a:cxn>
                <a:cxn ang="0">
                  <a:pos x="48" y="2"/>
                </a:cxn>
                <a:cxn ang="0">
                  <a:pos x="43" y="8"/>
                </a:cxn>
                <a:cxn ang="0">
                  <a:pos x="39" y="17"/>
                </a:cxn>
                <a:cxn ang="0">
                  <a:pos x="35" y="26"/>
                </a:cxn>
                <a:cxn ang="0">
                  <a:pos x="30" y="33"/>
                </a:cxn>
                <a:cxn ang="0">
                  <a:pos x="28" y="34"/>
                </a:cxn>
                <a:cxn ang="0">
                  <a:pos x="23" y="34"/>
                </a:cxn>
                <a:cxn ang="0">
                  <a:pos x="19" y="32"/>
                </a:cxn>
                <a:cxn ang="0">
                  <a:pos x="14" y="27"/>
                </a:cxn>
                <a:cxn ang="0">
                  <a:pos x="6" y="62"/>
                </a:cxn>
                <a:cxn ang="0">
                  <a:pos x="2" y="90"/>
                </a:cxn>
                <a:cxn ang="0">
                  <a:pos x="0" y="101"/>
                </a:cxn>
                <a:cxn ang="0">
                  <a:pos x="0" y="112"/>
                </a:cxn>
                <a:cxn ang="0">
                  <a:pos x="0" y="122"/>
                </a:cxn>
                <a:cxn ang="0">
                  <a:pos x="0" y="129"/>
                </a:cxn>
                <a:cxn ang="0">
                  <a:pos x="1" y="136"/>
                </a:cxn>
                <a:cxn ang="0">
                  <a:pos x="3" y="142"/>
                </a:cxn>
                <a:cxn ang="0">
                  <a:pos x="4" y="146"/>
                </a:cxn>
                <a:cxn ang="0">
                  <a:pos x="6" y="149"/>
                </a:cxn>
                <a:cxn ang="0">
                  <a:pos x="9" y="153"/>
                </a:cxn>
                <a:cxn ang="0">
                  <a:pos x="12" y="155"/>
                </a:cxn>
                <a:cxn ang="0">
                  <a:pos x="15" y="156"/>
                </a:cxn>
                <a:cxn ang="0">
                  <a:pos x="18" y="156"/>
                </a:cxn>
                <a:cxn ang="0">
                  <a:pos x="24" y="155"/>
                </a:cxn>
                <a:cxn ang="0">
                  <a:pos x="30" y="152"/>
                </a:cxn>
                <a:cxn ang="0">
                  <a:pos x="36" y="146"/>
                </a:cxn>
                <a:cxn ang="0">
                  <a:pos x="41" y="141"/>
                </a:cxn>
                <a:cxn ang="0">
                  <a:pos x="45" y="134"/>
                </a:cxn>
                <a:cxn ang="0">
                  <a:pos x="47" y="128"/>
                </a:cxn>
                <a:cxn ang="0">
                  <a:pos x="47" y="125"/>
                </a:cxn>
                <a:cxn ang="0">
                  <a:pos x="47" y="123"/>
                </a:cxn>
                <a:cxn ang="0">
                  <a:pos x="46" y="119"/>
                </a:cxn>
                <a:cxn ang="0">
                  <a:pos x="44" y="118"/>
                </a:cxn>
                <a:cxn ang="0">
                  <a:pos x="48" y="118"/>
                </a:cxn>
                <a:cxn ang="0">
                  <a:pos x="57" y="118"/>
                </a:cxn>
                <a:cxn ang="0">
                  <a:pos x="69" y="118"/>
                </a:cxn>
                <a:cxn ang="0">
                  <a:pos x="84" y="118"/>
                </a:cxn>
                <a:cxn ang="0">
                  <a:pos x="85" y="87"/>
                </a:cxn>
                <a:cxn ang="0">
                  <a:pos x="85" y="58"/>
                </a:cxn>
                <a:cxn ang="0">
                  <a:pos x="84" y="45"/>
                </a:cxn>
                <a:cxn ang="0">
                  <a:pos x="80" y="32"/>
                </a:cxn>
                <a:cxn ang="0">
                  <a:pos x="78" y="25"/>
                </a:cxn>
                <a:cxn ang="0">
                  <a:pos x="74" y="19"/>
                </a:cxn>
                <a:cxn ang="0">
                  <a:pos x="69" y="12"/>
                </a:cxn>
                <a:cxn ang="0">
                  <a:pos x="64" y="7"/>
                </a:cxn>
              </a:cxnLst>
              <a:rect l="0" t="0" r="r" b="b"/>
              <a:pathLst>
                <a:path w="85" h="156">
                  <a:moveTo>
                    <a:pt x="64" y="7"/>
                  </a:moveTo>
                  <a:lnTo>
                    <a:pt x="59" y="3"/>
                  </a:lnTo>
                  <a:lnTo>
                    <a:pt x="54" y="1"/>
                  </a:lnTo>
                  <a:lnTo>
                    <a:pt x="51" y="0"/>
                  </a:lnTo>
                  <a:lnTo>
                    <a:pt x="48" y="2"/>
                  </a:lnTo>
                  <a:lnTo>
                    <a:pt x="43" y="8"/>
                  </a:lnTo>
                  <a:lnTo>
                    <a:pt x="39" y="17"/>
                  </a:lnTo>
                  <a:lnTo>
                    <a:pt x="35" y="26"/>
                  </a:lnTo>
                  <a:lnTo>
                    <a:pt x="30" y="33"/>
                  </a:lnTo>
                  <a:lnTo>
                    <a:pt x="28" y="34"/>
                  </a:lnTo>
                  <a:lnTo>
                    <a:pt x="23" y="34"/>
                  </a:lnTo>
                  <a:lnTo>
                    <a:pt x="19" y="32"/>
                  </a:lnTo>
                  <a:lnTo>
                    <a:pt x="14" y="27"/>
                  </a:lnTo>
                  <a:lnTo>
                    <a:pt x="6" y="62"/>
                  </a:lnTo>
                  <a:lnTo>
                    <a:pt x="2" y="90"/>
                  </a:lnTo>
                  <a:lnTo>
                    <a:pt x="0" y="101"/>
                  </a:lnTo>
                  <a:lnTo>
                    <a:pt x="0" y="112"/>
                  </a:lnTo>
                  <a:lnTo>
                    <a:pt x="0" y="122"/>
                  </a:lnTo>
                  <a:lnTo>
                    <a:pt x="0" y="129"/>
                  </a:lnTo>
                  <a:lnTo>
                    <a:pt x="1" y="136"/>
                  </a:lnTo>
                  <a:lnTo>
                    <a:pt x="3" y="142"/>
                  </a:lnTo>
                  <a:lnTo>
                    <a:pt x="4" y="146"/>
                  </a:lnTo>
                  <a:lnTo>
                    <a:pt x="6" y="149"/>
                  </a:lnTo>
                  <a:lnTo>
                    <a:pt x="9" y="153"/>
                  </a:lnTo>
                  <a:lnTo>
                    <a:pt x="12" y="155"/>
                  </a:lnTo>
                  <a:lnTo>
                    <a:pt x="15" y="156"/>
                  </a:lnTo>
                  <a:lnTo>
                    <a:pt x="18" y="156"/>
                  </a:lnTo>
                  <a:lnTo>
                    <a:pt x="24" y="155"/>
                  </a:lnTo>
                  <a:lnTo>
                    <a:pt x="30" y="152"/>
                  </a:lnTo>
                  <a:lnTo>
                    <a:pt x="36" y="146"/>
                  </a:lnTo>
                  <a:lnTo>
                    <a:pt x="41" y="141"/>
                  </a:lnTo>
                  <a:lnTo>
                    <a:pt x="45" y="134"/>
                  </a:lnTo>
                  <a:lnTo>
                    <a:pt x="47" y="128"/>
                  </a:lnTo>
                  <a:lnTo>
                    <a:pt x="47" y="125"/>
                  </a:lnTo>
                  <a:lnTo>
                    <a:pt x="47" y="123"/>
                  </a:lnTo>
                  <a:lnTo>
                    <a:pt x="46" y="119"/>
                  </a:lnTo>
                  <a:lnTo>
                    <a:pt x="44" y="118"/>
                  </a:lnTo>
                  <a:lnTo>
                    <a:pt x="48" y="118"/>
                  </a:lnTo>
                  <a:lnTo>
                    <a:pt x="57" y="118"/>
                  </a:lnTo>
                  <a:lnTo>
                    <a:pt x="69" y="118"/>
                  </a:lnTo>
                  <a:lnTo>
                    <a:pt x="84" y="118"/>
                  </a:lnTo>
                  <a:lnTo>
                    <a:pt x="85" y="87"/>
                  </a:lnTo>
                  <a:lnTo>
                    <a:pt x="85" y="58"/>
                  </a:lnTo>
                  <a:lnTo>
                    <a:pt x="84" y="45"/>
                  </a:lnTo>
                  <a:lnTo>
                    <a:pt x="80" y="32"/>
                  </a:lnTo>
                  <a:lnTo>
                    <a:pt x="78" y="25"/>
                  </a:lnTo>
                  <a:lnTo>
                    <a:pt x="74" y="19"/>
                  </a:lnTo>
                  <a:lnTo>
                    <a:pt x="69" y="12"/>
                  </a:lnTo>
                  <a:lnTo>
                    <a:pt x="64" y="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69" name="Freeform 21"/>
            <p:cNvSpPr>
              <a:spLocks/>
            </p:cNvSpPr>
            <p:nvPr/>
          </p:nvSpPr>
          <p:spPr bwMode="auto">
            <a:xfrm>
              <a:off x="5204" y="849"/>
              <a:ext cx="20" cy="17"/>
            </a:xfrm>
            <a:custGeom>
              <a:avLst/>
              <a:gdLst/>
              <a:ahLst/>
              <a:cxnLst>
                <a:cxn ang="0">
                  <a:pos x="96" y="22"/>
                </a:cxn>
                <a:cxn ang="0">
                  <a:pos x="91" y="25"/>
                </a:cxn>
                <a:cxn ang="0">
                  <a:pos x="84" y="25"/>
                </a:cxn>
                <a:cxn ang="0">
                  <a:pos x="79" y="25"/>
                </a:cxn>
                <a:cxn ang="0">
                  <a:pos x="74" y="23"/>
                </a:cxn>
                <a:cxn ang="0">
                  <a:pos x="63" y="17"/>
                </a:cxn>
                <a:cxn ang="0">
                  <a:pos x="52" y="9"/>
                </a:cxn>
                <a:cxn ang="0">
                  <a:pos x="47" y="6"/>
                </a:cxn>
                <a:cxn ang="0">
                  <a:pos x="41" y="3"/>
                </a:cxn>
                <a:cxn ang="0">
                  <a:pos x="37" y="1"/>
                </a:cxn>
                <a:cxn ang="0">
                  <a:pos x="32" y="0"/>
                </a:cxn>
                <a:cxn ang="0">
                  <a:pos x="27" y="0"/>
                </a:cxn>
                <a:cxn ang="0">
                  <a:pos x="23" y="2"/>
                </a:cxn>
                <a:cxn ang="0">
                  <a:pos x="19" y="6"/>
                </a:cxn>
                <a:cxn ang="0">
                  <a:pos x="16" y="12"/>
                </a:cxn>
                <a:cxn ang="0">
                  <a:pos x="11" y="16"/>
                </a:cxn>
                <a:cxn ang="0">
                  <a:pos x="8" y="21"/>
                </a:cxn>
                <a:cxn ang="0">
                  <a:pos x="6" y="26"/>
                </a:cxn>
                <a:cxn ang="0">
                  <a:pos x="4" y="32"/>
                </a:cxn>
                <a:cxn ang="0">
                  <a:pos x="1" y="43"/>
                </a:cxn>
                <a:cxn ang="0">
                  <a:pos x="0" y="55"/>
                </a:cxn>
                <a:cxn ang="0">
                  <a:pos x="1" y="61"/>
                </a:cxn>
                <a:cxn ang="0">
                  <a:pos x="1" y="66"/>
                </a:cxn>
                <a:cxn ang="0">
                  <a:pos x="2" y="70"/>
                </a:cxn>
                <a:cxn ang="0">
                  <a:pos x="4" y="74"/>
                </a:cxn>
                <a:cxn ang="0">
                  <a:pos x="6" y="78"/>
                </a:cxn>
                <a:cxn ang="0">
                  <a:pos x="8" y="80"/>
                </a:cxn>
                <a:cxn ang="0">
                  <a:pos x="11" y="82"/>
                </a:cxn>
                <a:cxn ang="0">
                  <a:pos x="16" y="83"/>
                </a:cxn>
                <a:cxn ang="0">
                  <a:pos x="34" y="96"/>
                </a:cxn>
                <a:cxn ang="0">
                  <a:pos x="49" y="107"/>
                </a:cxn>
                <a:cxn ang="0">
                  <a:pos x="62" y="113"/>
                </a:cxn>
                <a:cxn ang="0">
                  <a:pos x="71" y="117"/>
                </a:cxn>
                <a:cxn ang="0">
                  <a:pos x="78" y="119"/>
                </a:cxn>
                <a:cxn ang="0">
                  <a:pos x="83" y="119"/>
                </a:cxn>
                <a:cxn ang="0">
                  <a:pos x="87" y="117"/>
                </a:cxn>
                <a:cxn ang="0">
                  <a:pos x="91" y="113"/>
                </a:cxn>
                <a:cxn ang="0">
                  <a:pos x="96" y="101"/>
                </a:cxn>
                <a:cxn ang="0">
                  <a:pos x="103" y="85"/>
                </a:cxn>
                <a:cxn ang="0">
                  <a:pos x="109" y="77"/>
                </a:cxn>
                <a:cxn ang="0">
                  <a:pos x="115" y="68"/>
                </a:cxn>
                <a:cxn ang="0">
                  <a:pos x="125" y="61"/>
                </a:cxn>
                <a:cxn ang="0">
                  <a:pos x="137" y="52"/>
                </a:cxn>
                <a:cxn ang="0">
                  <a:pos x="131" y="56"/>
                </a:cxn>
                <a:cxn ang="0">
                  <a:pos x="127" y="60"/>
                </a:cxn>
                <a:cxn ang="0">
                  <a:pos x="124" y="60"/>
                </a:cxn>
                <a:cxn ang="0">
                  <a:pos x="122" y="58"/>
                </a:cxn>
                <a:cxn ang="0">
                  <a:pos x="120" y="56"/>
                </a:cxn>
                <a:cxn ang="0">
                  <a:pos x="118" y="53"/>
                </a:cxn>
                <a:cxn ang="0">
                  <a:pos x="117" y="49"/>
                </a:cxn>
                <a:cxn ang="0">
                  <a:pos x="116" y="45"/>
                </a:cxn>
                <a:cxn ang="0">
                  <a:pos x="114" y="35"/>
                </a:cxn>
                <a:cxn ang="0">
                  <a:pos x="111" y="26"/>
                </a:cxn>
                <a:cxn ang="0">
                  <a:pos x="108" y="24"/>
                </a:cxn>
                <a:cxn ang="0">
                  <a:pos x="106" y="22"/>
                </a:cxn>
                <a:cxn ang="0">
                  <a:pos x="101" y="21"/>
                </a:cxn>
                <a:cxn ang="0">
                  <a:pos x="96" y="22"/>
                </a:cxn>
              </a:cxnLst>
              <a:rect l="0" t="0" r="r" b="b"/>
              <a:pathLst>
                <a:path w="137" h="119">
                  <a:moveTo>
                    <a:pt x="96" y="22"/>
                  </a:moveTo>
                  <a:lnTo>
                    <a:pt x="91" y="25"/>
                  </a:lnTo>
                  <a:lnTo>
                    <a:pt x="84" y="25"/>
                  </a:lnTo>
                  <a:lnTo>
                    <a:pt x="79" y="25"/>
                  </a:lnTo>
                  <a:lnTo>
                    <a:pt x="74" y="23"/>
                  </a:lnTo>
                  <a:lnTo>
                    <a:pt x="63" y="17"/>
                  </a:lnTo>
                  <a:lnTo>
                    <a:pt x="52" y="9"/>
                  </a:lnTo>
                  <a:lnTo>
                    <a:pt x="47" y="6"/>
                  </a:lnTo>
                  <a:lnTo>
                    <a:pt x="41" y="3"/>
                  </a:lnTo>
                  <a:lnTo>
                    <a:pt x="37" y="1"/>
                  </a:lnTo>
                  <a:lnTo>
                    <a:pt x="32" y="0"/>
                  </a:lnTo>
                  <a:lnTo>
                    <a:pt x="27" y="0"/>
                  </a:lnTo>
                  <a:lnTo>
                    <a:pt x="23" y="2"/>
                  </a:lnTo>
                  <a:lnTo>
                    <a:pt x="19" y="6"/>
                  </a:lnTo>
                  <a:lnTo>
                    <a:pt x="16" y="12"/>
                  </a:lnTo>
                  <a:lnTo>
                    <a:pt x="11" y="16"/>
                  </a:lnTo>
                  <a:lnTo>
                    <a:pt x="8" y="21"/>
                  </a:lnTo>
                  <a:lnTo>
                    <a:pt x="6" y="26"/>
                  </a:lnTo>
                  <a:lnTo>
                    <a:pt x="4" y="32"/>
                  </a:lnTo>
                  <a:lnTo>
                    <a:pt x="1" y="43"/>
                  </a:lnTo>
                  <a:lnTo>
                    <a:pt x="0" y="55"/>
                  </a:lnTo>
                  <a:lnTo>
                    <a:pt x="1" y="61"/>
                  </a:lnTo>
                  <a:lnTo>
                    <a:pt x="1" y="66"/>
                  </a:lnTo>
                  <a:lnTo>
                    <a:pt x="2" y="70"/>
                  </a:lnTo>
                  <a:lnTo>
                    <a:pt x="4" y="74"/>
                  </a:lnTo>
                  <a:lnTo>
                    <a:pt x="6" y="78"/>
                  </a:lnTo>
                  <a:lnTo>
                    <a:pt x="8" y="80"/>
                  </a:lnTo>
                  <a:lnTo>
                    <a:pt x="11" y="82"/>
                  </a:lnTo>
                  <a:lnTo>
                    <a:pt x="16" y="83"/>
                  </a:lnTo>
                  <a:lnTo>
                    <a:pt x="34" y="96"/>
                  </a:lnTo>
                  <a:lnTo>
                    <a:pt x="49" y="107"/>
                  </a:lnTo>
                  <a:lnTo>
                    <a:pt x="62" y="113"/>
                  </a:lnTo>
                  <a:lnTo>
                    <a:pt x="71" y="117"/>
                  </a:lnTo>
                  <a:lnTo>
                    <a:pt x="78" y="119"/>
                  </a:lnTo>
                  <a:lnTo>
                    <a:pt x="83" y="119"/>
                  </a:lnTo>
                  <a:lnTo>
                    <a:pt x="87" y="117"/>
                  </a:lnTo>
                  <a:lnTo>
                    <a:pt x="91" y="113"/>
                  </a:lnTo>
                  <a:lnTo>
                    <a:pt x="96" y="101"/>
                  </a:lnTo>
                  <a:lnTo>
                    <a:pt x="103" y="85"/>
                  </a:lnTo>
                  <a:lnTo>
                    <a:pt x="109" y="77"/>
                  </a:lnTo>
                  <a:lnTo>
                    <a:pt x="115" y="68"/>
                  </a:lnTo>
                  <a:lnTo>
                    <a:pt x="125" y="61"/>
                  </a:lnTo>
                  <a:lnTo>
                    <a:pt x="137" y="52"/>
                  </a:lnTo>
                  <a:lnTo>
                    <a:pt x="131" y="56"/>
                  </a:lnTo>
                  <a:lnTo>
                    <a:pt x="127" y="60"/>
                  </a:lnTo>
                  <a:lnTo>
                    <a:pt x="124" y="60"/>
                  </a:lnTo>
                  <a:lnTo>
                    <a:pt x="122" y="58"/>
                  </a:lnTo>
                  <a:lnTo>
                    <a:pt x="120" y="56"/>
                  </a:lnTo>
                  <a:lnTo>
                    <a:pt x="118" y="53"/>
                  </a:lnTo>
                  <a:lnTo>
                    <a:pt x="117" y="49"/>
                  </a:lnTo>
                  <a:lnTo>
                    <a:pt x="116" y="45"/>
                  </a:lnTo>
                  <a:lnTo>
                    <a:pt x="114" y="35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06" y="22"/>
                  </a:lnTo>
                  <a:lnTo>
                    <a:pt x="101" y="21"/>
                  </a:lnTo>
                  <a:lnTo>
                    <a:pt x="96" y="2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0" name="Freeform 22"/>
            <p:cNvSpPr>
              <a:spLocks/>
            </p:cNvSpPr>
            <p:nvPr/>
          </p:nvSpPr>
          <p:spPr bwMode="auto">
            <a:xfrm>
              <a:off x="5252" y="825"/>
              <a:ext cx="3" cy="20"/>
            </a:xfrm>
            <a:custGeom>
              <a:avLst/>
              <a:gdLst/>
              <a:ahLst/>
              <a:cxnLst>
                <a:cxn ang="0">
                  <a:pos x="3" y="142"/>
                </a:cxn>
                <a:cxn ang="0">
                  <a:pos x="2" y="136"/>
                </a:cxn>
                <a:cxn ang="0">
                  <a:pos x="1" y="131"/>
                </a:cxn>
                <a:cxn ang="0">
                  <a:pos x="0" y="122"/>
                </a:cxn>
                <a:cxn ang="0">
                  <a:pos x="0" y="114"/>
                </a:cxn>
                <a:cxn ang="0">
                  <a:pos x="0" y="94"/>
                </a:cxn>
                <a:cxn ang="0">
                  <a:pos x="2" y="71"/>
                </a:cxn>
                <a:cxn ang="0">
                  <a:pos x="5" y="49"/>
                </a:cxn>
                <a:cxn ang="0">
                  <a:pos x="11" y="28"/>
                </a:cxn>
                <a:cxn ang="0">
                  <a:pos x="13" y="19"/>
                </a:cxn>
                <a:cxn ang="0">
                  <a:pos x="16" y="11"/>
                </a:cxn>
                <a:cxn ang="0">
                  <a:pos x="20" y="5"/>
                </a:cxn>
                <a:cxn ang="0">
                  <a:pos x="23" y="0"/>
                </a:cxn>
                <a:cxn ang="0">
                  <a:pos x="3" y="142"/>
                </a:cxn>
              </a:cxnLst>
              <a:rect l="0" t="0" r="r" b="b"/>
              <a:pathLst>
                <a:path w="23" h="142">
                  <a:moveTo>
                    <a:pt x="3" y="142"/>
                  </a:moveTo>
                  <a:lnTo>
                    <a:pt x="2" y="136"/>
                  </a:lnTo>
                  <a:lnTo>
                    <a:pt x="1" y="131"/>
                  </a:lnTo>
                  <a:lnTo>
                    <a:pt x="0" y="122"/>
                  </a:lnTo>
                  <a:lnTo>
                    <a:pt x="0" y="114"/>
                  </a:lnTo>
                  <a:lnTo>
                    <a:pt x="0" y="94"/>
                  </a:lnTo>
                  <a:lnTo>
                    <a:pt x="2" y="71"/>
                  </a:lnTo>
                  <a:lnTo>
                    <a:pt x="5" y="49"/>
                  </a:lnTo>
                  <a:lnTo>
                    <a:pt x="11" y="28"/>
                  </a:lnTo>
                  <a:lnTo>
                    <a:pt x="13" y="19"/>
                  </a:lnTo>
                  <a:lnTo>
                    <a:pt x="16" y="11"/>
                  </a:lnTo>
                  <a:lnTo>
                    <a:pt x="20" y="5"/>
                  </a:lnTo>
                  <a:lnTo>
                    <a:pt x="23" y="0"/>
                  </a:lnTo>
                  <a:lnTo>
                    <a:pt x="3" y="14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1" name="Freeform 23"/>
            <p:cNvSpPr>
              <a:spLocks/>
            </p:cNvSpPr>
            <p:nvPr/>
          </p:nvSpPr>
          <p:spPr bwMode="auto">
            <a:xfrm>
              <a:off x="5242" y="854"/>
              <a:ext cx="9" cy="11"/>
            </a:xfrm>
            <a:custGeom>
              <a:avLst/>
              <a:gdLst/>
              <a:ahLst/>
              <a:cxnLst>
                <a:cxn ang="0">
                  <a:pos x="41" y="0"/>
                </a:cxn>
                <a:cxn ang="0">
                  <a:pos x="45" y="3"/>
                </a:cxn>
                <a:cxn ang="0">
                  <a:pos x="47" y="6"/>
                </a:cxn>
                <a:cxn ang="0">
                  <a:pos x="49" y="9"/>
                </a:cxn>
                <a:cxn ang="0">
                  <a:pos x="47" y="14"/>
                </a:cxn>
                <a:cxn ang="0">
                  <a:pos x="45" y="19"/>
                </a:cxn>
                <a:cxn ang="0">
                  <a:pos x="41" y="23"/>
                </a:cxn>
                <a:cxn ang="0">
                  <a:pos x="37" y="29"/>
                </a:cxn>
                <a:cxn ang="0">
                  <a:pos x="32" y="34"/>
                </a:cxn>
                <a:cxn ang="0">
                  <a:pos x="11" y="52"/>
                </a:cxn>
                <a:cxn ang="0">
                  <a:pos x="0" y="61"/>
                </a:cxn>
                <a:cxn ang="0">
                  <a:pos x="1" y="66"/>
                </a:cxn>
                <a:cxn ang="0">
                  <a:pos x="3" y="70"/>
                </a:cxn>
                <a:cxn ang="0">
                  <a:pos x="5" y="74"/>
                </a:cxn>
                <a:cxn ang="0">
                  <a:pos x="7" y="77"/>
                </a:cxn>
                <a:cxn ang="0">
                  <a:pos x="11" y="79"/>
                </a:cxn>
                <a:cxn ang="0">
                  <a:pos x="14" y="80"/>
                </a:cxn>
                <a:cxn ang="0">
                  <a:pos x="19" y="81"/>
                </a:cxn>
                <a:cxn ang="0">
                  <a:pos x="23" y="82"/>
                </a:cxn>
                <a:cxn ang="0">
                  <a:pos x="43" y="82"/>
                </a:cxn>
                <a:cxn ang="0">
                  <a:pos x="61" y="81"/>
                </a:cxn>
                <a:cxn ang="0">
                  <a:pos x="58" y="77"/>
                </a:cxn>
                <a:cxn ang="0">
                  <a:pos x="56" y="72"/>
                </a:cxn>
                <a:cxn ang="0">
                  <a:pos x="56" y="67"/>
                </a:cxn>
                <a:cxn ang="0">
                  <a:pos x="56" y="61"/>
                </a:cxn>
                <a:cxn ang="0">
                  <a:pos x="59" y="49"/>
                </a:cxn>
                <a:cxn ang="0">
                  <a:pos x="62" y="37"/>
                </a:cxn>
                <a:cxn ang="0">
                  <a:pos x="64" y="31"/>
                </a:cxn>
                <a:cxn ang="0">
                  <a:pos x="65" y="24"/>
                </a:cxn>
                <a:cxn ang="0">
                  <a:pos x="64" y="19"/>
                </a:cxn>
                <a:cxn ang="0">
                  <a:pos x="62" y="14"/>
                </a:cxn>
                <a:cxn ang="0">
                  <a:pos x="60" y="9"/>
                </a:cxn>
                <a:cxn ang="0">
                  <a:pos x="55" y="6"/>
                </a:cxn>
                <a:cxn ang="0">
                  <a:pos x="50" y="3"/>
                </a:cxn>
                <a:cxn ang="0">
                  <a:pos x="41" y="0"/>
                </a:cxn>
              </a:cxnLst>
              <a:rect l="0" t="0" r="r" b="b"/>
              <a:pathLst>
                <a:path w="65" h="82">
                  <a:moveTo>
                    <a:pt x="41" y="0"/>
                  </a:moveTo>
                  <a:lnTo>
                    <a:pt x="45" y="3"/>
                  </a:lnTo>
                  <a:lnTo>
                    <a:pt x="47" y="6"/>
                  </a:lnTo>
                  <a:lnTo>
                    <a:pt x="49" y="9"/>
                  </a:lnTo>
                  <a:lnTo>
                    <a:pt x="47" y="14"/>
                  </a:lnTo>
                  <a:lnTo>
                    <a:pt x="45" y="19"/>
                  </a:lnTo>
                  <a:lnTo>
                    <a:pt x="41" y="23"/>
                  </a:lnTo>
                  <a:lnTo>
                    <a:pt x="37" y="29"/>
                  </a:lnTo>
                  <a:lnTo>
                    <a:pt x="32" y="34"/>
                  </a:lnTo>
                  <a:lnTo>
                    <a:pt x="11" y="52"/>
                  </a:lnTo>
                  <a:lnTo>
                    <a:pt x="0" y="61"/>
                  </a:lnTo>
                  <a:lnTo>
                    <a:pt x="1" y="66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7" y="77"/>
                  </a:lnTo>
                  <a:lnTo>
                    <a:pt x="11" y="79"/>
                  </a:lnTo>
                  <a:lnTo>
                    <a:pt x="14" y="80"/>
                  </a:lnTo>
                  <a:lnTo>
                    <a:pt x="19" y="81"/>
                  </a:lnTo>
                  <a:lnTo>
                    <a:pt x="23" y="82"/>
                  </a:lnTo>
                  <a:lnTo>
                    <a:pt x="43" y="82"/>
                  </a:lnTo>
                  <a:lnTo>
                    <a:pt x="61" y="81"/>
                  </a:lnTo>
                  <a:lnTo>
                    <a:pt x="58" y="77"/>
                  </a:lnTo>
                  <a:lnTo>
                    <a:pt x="56" y="72"/>
                  </a:lnTo>
                  <a:lnTo>
                    <a:pt x="56" y="67"/>
                  </a:lnTo>
                  <a:lnTo>
                    <a:pt x="56" y="61"/>
                  </a:lnTo>
                  <a:lnTo>
                    <a:pt x="59" y="49"/>
                  </a:lnTo>
                  <a:lnTo>
                    <a:pt x="62" y="37"/>
                  </a:lnTo>
                  <a:lnTo>
                    <a:pt x="64" y="31"/>
                  </a:lnTo>
                  <a:lnTo>
                    <a:pt x="65" y="24"/>
                  </a:lnTo>
                  <a:lnTo>
                    <a:pt x="64" y="19"/>
                  </a:lnTo>
                  <a:lnTo>
                    <a:pt x="62" y="14"/>
                  </a:lnTo>
                  <a:lnTo>
                    <a:pt x="60" y="9"/>
                  </a:lnTo>
                  <a:lnTo>
                    <a:pt x="55" y="6"/>
                  </a:lnTo>
                  <a:lnTo>
                    <a:pt x="50" y="3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2" name="Freeform 24"/>
            <p:cNvSpPr>
              <a:spLocks/>
            </p:cNvSpPr>
            <p:nvPr/>
          </p:nvSpPr>
          <p:spPr bwMode="auto">
            <a:xfrm>
              <a:off x="5268" y="869"/>
              <a:ext cx="23" cy="16"/>
            </a:xfrm>
            <a:custGeom>
              <a:avLst/>
              <a:gdLst/>
              <a:ahLst/>
              <a:cxnLst>
                <a:cxn ang="0">
                  <a:pos x="103" y="2"/>
                </a:cxn>
                <a:cxn ang="0">
                  <a:pos x="81" y="13"/>
                </a:cxn>
                <a:cxn ang="0">
                  <a:pos x="58" y="22"/>
                </a:cxn>
                <a:cxn ang="0">
                  <a:pos x="37" y="31"/>
                </a:cxn>
                <a:cxn ang="0">
                  <a:pos x="20" y="39"/>
                </a:cxn>
                <a:cxn ang="0">
                  <a:pos x="13" y="45"/>
                </a:cxn>
                <a:cxn ang="0">
                  <a:pos x="8" y="50"/>
                </a:cxn>
                <a:cxn ang="0">
                  <a:pos x="3" y="56"/>
                </a:cxn>
                <a:cxn ang="0">
                  <a:pos x="1" y="62"/>
                </a:cxn>
                <a:cxn ang="0">
                  <a:pos x="0" y="68"/>
                </a:cxn>
                <a:cxn ang="0">
                  <a:pos x="2" y="76"/>
                </a:cxn>
                <a:cxn ang="0">
                  <a:pos x="6" y="84"/>
                </a:cxn>
                <a:cxn ang="0">
                  <a:pos x="12" y="93"/>
                </a:cxn>
                <a:cxn ang="0">
                  <a:pos x="18" y="99"/>
                </a:cxn>
                <a:cxn ang="0">
                  <a:pos x="26" y="104"/>
                </a:cxn>
                <a:cxn ang="0">
                  <a:pos x="33" y="107"/>
                </a:cxn>
                <a:cxn ang="0">
                  <a:pos x="42" y="109"/>
                </a:cxn>
                <a:cxn ang="0">
                  <a:pos x="51" y="109"/>
                </a:cxn>
                <a:cxn ang="0">
                  <a:pos x="60" y="108"/>
                </a:cxn>
                <a:cxn ang="0">
                  <a:pos x="70" y="107"/>
                </a:cxn>
                <a:cxn ang="0">
                  <a:pos x="81" y="105"/>
                </a:cxn>
                <a:cxn ang="0">
                  <a:pos x="102" y="99"/>
                </a:cxn>
                <a:cxn ang="0">
                  <a:pos x="123" y="94"/>
                </a:cxn>
                <a:cxn ang="0">
                  <a:pos x="134" y="93"/>
                </a:cxn>
                <a:cxn ang="0">
                  <a:pos x="144" y="92"/>
                </a:cxn>
                <a:cxn ang="0">
                  <a:pos x="155" y="92"/>
                </a:cxn>
                <a:cxn ang="0">
                  <a:pos x="164" y="93"/>
                </a:cxn>
                <a:cxn ang="0">
                  <a:pos x="163" y="84"/>
                </a:cxn>
                <a:cxn ang="0">
                  <a:pos x="161" y="75"/>
                </a:cxn>
                <a:cxn ang="0">
                  <a:pos x="157" y="64"/>
                </a:cxn>
                <a:cxn ang="0">
                  <a:pos x="152" y="53"/>
                </a:cxn>
                <a:cxn ang="0">
                  <a:pos x="148" y="44"/>
                </a:cxn>
                <a:cxn ang="0">
                  <a:pos x="143" y="35"/>
                </a:cxn>
                <a:cxn ang="0">
                  <a:pos x="137" y="28"/>
                </a:cxn>
                <a:cxn ang="0">
                  <a:pos x="133" y="22"/>
                </a:cxn>
                <a:cxn ang="0">
                  <a:pos x="132" y="18"/>
                </a:cxn>
                <a:cxn ang="0">
                  <a:pos x="129" y="14"/>
                </a:cxn>
                <a:cxn ang="0">
                  <a:pos x="123" y="8"/>
                </a:cxn>
                <a:cxn ang="0">
                  <a:pos x="118" y="4"/>
                </a:cxn>
                <a:cxn ang="0">
                  <a:pos x="113" y="1"/>
                </a:cxn>
                <a:cxn ang="0">
                  <a:pos x="108" y="0"/>
                </a:cxn>
                <a:cxn ang="0">
                  <a:pos x="106" y="0"/>
                </a:cxn>
                <a:cxn ang="0">
                  <a:pos x="104" y="0"/>
                </a:cxn>
                <a:cxn ang="0">
                  <a:pos x="103" y="1"/>
                </a:cxn>
                <a:cxn ang="0">
                  <a:pos x="103" y="2"/>
                </a:cxn>
              </a:cxnLst>
              <a:rect l="0" t="0" r="r" b="b"/>
              <a:pathLst>
                <a:path w="164" h="109">
                  <a:moveTo>
                    <a:pt x="103" y="2"/>
                  </a:moveTo>
                  <a:lnTo>
                    <a:pt x="81" y="13"/>
                  </a:lnTo>
                  <a:lnTo>
                    <a:pt x="58" y="22"/>
                  </a:lnTo>
                  <a:lnTo>
                    <a:pt x="37" y="31"/>
                  </a:lnTo>
                  <a:lnTo>
                    <a:pt x="20" y="39"/>
                  </a:lnTo>
                  <a:lnTo>
                    <a:pt x="13" y="45"/>
                  </a:lnTo>
                  <a:lnTo>
                    <a:pt x="8" y="50"/>
                  </a:lnTo>
                  <a:lnTo>
                    <a:pt x="3" y="56"/>
                  </a:lnTo>
                  <a:lnTo>
                    <a:pt x="1" y="62"/>
                  </a:lnTo>
                  <a:lnTo>
                    <a:pt x="0" y="68"/>
                  </a:lnTo>
                  <a:lnTo>
                    <a:pt x="2" y="76"/>
                  </a:lnTo>
                  <a:lnTo>
                    <a:pt x="6" y="84"/>
                  </a:lnTo>
                  <a:lnTo>
                    <a:pt x="12" y="93"/>
                  </a:lnTo>
                  <a:lnTo>
                    <a:pt x="18" y="99"/>
                  </a:lnTo>
                  <a:lnTo>
                    <a:pt x="26" y="104"/>
                  </a:lnTo>
                  <a:lnTo>
                    <a:pt x="33" y="107"/>
                  </a:lnTo>
                  <a:lnTo>
                    <a:pt x="42" y="109"/>
                  </a:lnTo>
                  <a:lnTo>
                    <a:pt x="51" y="109"/>
                  </a:lnTo>
                  <a:lnTo>
                    <a:pt x="60" y="108"/>
                  </a:lnTo>
                  <a:lnTo>
                    <a:pt x="70" y="107"/>
                  </a:lnTo>
                  <a:lnTo>
                    <a:pt x="81" y="105"/>
                  </a:lnTo>
                  <a:lnTo>
                    <a:pt x="102" y="99"/>
                  </a:lnTo>
                  <a:lnTo>
                    <a:pt x="123" y="94"/>
                  </a:lnTo>
                  <a:lnTo>
                    <a:pt x="134" y="93"/>
                  </a:lnTo>
                  <a:lnTo>
                    <a:pt x="144" y="92"/>
                  </a:lnTo>
                  <a:lnTo>
                    <a:pt x="155" y="92"/>
                  </a:lnTo>
                  <a:lnTo>
                    <a:pt x="164" y="93"/>
                  </a:lnTo>
                  <a:lnTo>
                    <a:pt x="163" y="84"/>
                  </a:lnTo>
                  <a:lnTo>
                    <a:pt x="161" y="75"/>
                  </a:lnTo>
                  <a:lnTo>
                    <a:pt x="157" y="64"/>
                  </a:lnTo>
                  <a:lnTo>
                    <a:pt x="152" y="53"/>
                  </a:lnTo>
                  <a:lnTo>
                    <a:pt x="148" y="44"/>
                  </a:lnTo>
                  <a:lnTo>
                    <a:pt x="143" y="35"/>
                  </a:lnTo>
                  <a:lnTo>
                    <a:pt x="137" y="28"/>
                  </a:lnTo>
                  <a:lnTo>
                    <a:pt x="133" y="22"/>
                  </a:lnTo>
                  <a:lnTo>
                    <a:pt x="132" y="18"/>
                  </a:lnTo>
                  <a:lnTo>
                    <a:pt x="129" y="14"/>
                  </a:lnTo>
                  <a:lnTo>
                    <a:pt x="123" y="8"/>
                  </a:lnTo>
                  <a:lnTo>
                    <a:pt x="118" y="4"/>
                  </a:lnTo>
                  <a:lnTo>
                    <a:pt x="113" y="1"/>
                  </a:lnTo>
                  <a:lnTo>
                    <a:pt x="108" y="0"/>
                  </a:lnTo>
                  <a:lnTo>
                    <a:pt x="106" y="0"/>
                  </a:lnTo>
                  <a:lnTo>
                    <a:pt x="104" y="0"/>
                  </a:lnTo>
                  <a:lnTo>
                    <a:pt x="103" y="1"/>
                  </a:lnTo>
                  <a:lnTo>
                    <a:pt x="103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3" name="Freeform 25"/>
            <p:cNvSpPr>
              <a:spLocks/>
            </p:cNvSpPr>
            <p:nvPr/>
          </p:nvSpPr>
          <p:spPr bwMode="auto">
            <a:xfrm>
              <a:off x="5128" y="873"/>
              <a:ext cx="137" cy="142"/>
            </a:xfrm>
            <a:custGeom>
              <a:avLst/>
              <a:gdLst/>
              <a:ahLst/>
              <a:cxnLst>
                <a:cxn ang="0">
                  <a:pos x="548" y="19"/>
                </a:cxn>
                <a:cxn ang="0">
                  <a:pos x="518" y="39"/>
                </a:cxn>
                <a:cxn ang="0">
                  <a:pos x="485" y="87"/>
                </a:cxn>
                <a:cxn ang="0">
                  <a:pos x="465" y="156"/>
                </a:cxn>
                <a:cxn ang="0">
                  <a:pos x="448" y="248"/>
                </a:cxn>
                <a:cxn ang="0">
                  <a:pos x="417" y="253"/>
                </a:cxn>
                <a:cxn ang="0">
                  <a:pos x="381" y="275"/>
                </a:cxn>
                <a:cxn ang="0">
                  <a:pos x="366" y="288"/>
                </a:cxn>
                <a:cxn ang="0">
                  <a:pos x="368" y="327"/>
                </a:cxn>
                <a:cxn ang="0">
                  <a:pos x="339" y="341"/>
                </a:cxn>
                <a:cxn ang="0">
                  <a:pos x="243" y="389"/>
                </a:cxn>
                <a:cxn ang="0">
                  <a:pos x="159" y="448"/>
                </a:cxn>
                <a:cxn ang="0">
                  <a:pos x="66" y="529"/>
                </a:cxn>
                <a:cxn ang="0">
                  <a:pos x="4" y="612"/>
                </a:cxn>
                <a:cxn ang="0">
                  <a:pos x="0" y="629"/>
                </a:cxn>
                <a:cxn ang="0">
                  <a:pos x="60" y="657"/>
                </a:cxn>
                <a:cxn ang="0">
                  <a:pos x="231" y="737"/>
                </a:cxn>
                <a:cxn ang="0">
                  <a:pos x="326" y="794"/>
                </a:cxn>
                <a:cxn ang="0">
                  <a:pos x="404" y="851"/>
                </a:cxn>
                <a:cxn ang="0">
                  <a:pos x="440" y="864"/>
                </a:cxn>
                <a:cxn ang="0">
                  <a:pos x="472" y="862"/>
                </a:cxn>
                <a:cxn ang="0">
                  <a:pos x="509" y="845"/>
                </a:cxn>
                <a:cxn ang="0">
                  <a:pos x="565" y="808"/>
                </a:cxn>
                <a:cxn ang="0">
                  <a:pos x="600" y="793"/>
                </a:cxn>
                <a:cxn ang="0">
                  <a:pos x="629" y="793"/>
                </a:cxn>
                <a:cxn ang="0">
                  <a:pos x="646" y="801"/>
                </a:cxn>
                <a:cxn ang="0">
                  <a:pos x="658" y="834"/>
                </a:cxn>
                <a:cxn ang="0">
                  <a:pos x="662" y="905"/>
                </a:cxn>
                <a:cxn ang="0">
                  <a:pos x="672" y="968"/>
                </a:cxn>
                <a:cxn ang="0">
                  <a:pos x="703" y="993"/>
                </a:cxn>
                <a:cxn ang="0">
                  <a:pos x="737" y="1000"/>
                </a:cxn>
                <a:cxn ang="0">
                  <a:pos x="772" y="996"/>
                </a:cxn>
                <a:cxn ang="0">
                  <a:pos x="805" y="982"/>
                </a:cxn>
                <a:cxn ang="0">
                  <a:pos x="856" y="938"/>
                </a:cxn>
                <a:cxn ang="0">
                  <a:pos x="901" y="873"/>
                </a:cxn>
                <a:cxn ang="0">
                  <a:pos x="931" y="811"/>
                </a:cxn>
                <a:cxn ang="0">
                  <a:pos x="949" y="750"/>
                </a:cxn>
                <a:cxn ang="0">
                  <a:pos x="957" y="689"/>
                </a:cxn>
                <a:cxn ang="0">
                  <a:pos x="952" y="582"/>
                </a:cxn>
                <a:cxn ang="0">
                  <a:pos x="922" y="425"/>
                </a:cxn>
                <a:cxn ang="0">
                  <a:pos x="892" y="322"/>
                </a:cxn>
                <a:cxn ang="0">
                  <a:pos x="837" y="257"/>
                </a:cxn>
                <a:cxn ang="0">
                  <a:pos x="815" y="216"/>
                </a:cxn>
                <a:cxn ang="0">
                  <a:pos x="813" y="186"/>
                </a:cxn>
                <a:cxn ang="0">
                  <a:pos x="820" y="167"/>
                </a:cxn>
                <a:cxn ang="0">
                  <a:pos x="818" y="194"/>
                </a:cxn>
                <a:cxn ang="0">
                  <a:pos x="801" y="223"/>
                </a:cxn>
                <a:cxn ang="0">
                  <a:pos x="764" y="241"/>
                </a:cxn>
                <a:cxn ang="0">
                  <a:pos x="748" y="187"/>
                </a:cxn>
                <a:cxn ang="0">
                  <a:pos x="731" y="94"/>
                </a:cxn>
                <a:cxn ang="0">
                  <a:pos x="714" y="44"/>
                </a:cxn>
                <a:cxn ang="0">
                  <a:pos x="688" y="15"/>
                </a:cxn>
                <a:cxn ang="0">
                  <a:pos x="649" y="2"/>
                </a:cxn>
                <a:cxn ang="0">
                  <a:pos x="594" y="5"/>
                </a:cxn>
              </a:cxnLst>
              <a:rect l="0" t="0" r="r" b="b"/>
              <a:pathLst>
                <a:path w="958" h="1000">
                  <a:moveTo>
                    <a:pt x="577" y="8"/>
                  </a:moveTo>
                  <a:lnTo>
                    <a:pt x="566" y="11"/>
                  </a:lnTo>
                  <a:lnTo>
                    <a:pt x="557" y="15"/>
                  </a:lnTo>
                  <a:lnTo>
                    <a:pt x="548" y="19"/>
                  </a:lnTo>
                  <a:lnTo>
                    <a:pt x="540" y="23"/>
                  </a:lnTo>
                  <a:lnTo>
                    <a:pt x="532" y="28"/>
                  </a:lnTo>
                  <a:lnTo>
                    <a:pt x="525" y="34"/>
                  </a:lnTo>
                  <a:lnTo>
                    <a:pt x="518" y="39"/>
                  </a:lnTo>
                  <a:lnTo>
                    <a:pt x="512" y="44"/>
                  </a:lnTo>
                  <a:lnTo>
                    <a:pt x="502" y="57"/>
                  </a:lnTo>
                  <a:lnTo>
                    <a:pt x="492" y="72"/>
                  </a:lnTo>
                  <a:lnTo>
                    <a:pt x="485" y="87"/>
                  </a:lnTo>
                  <a:lnTo>
                    <a:pt x="478" y="103"/>
                  </a:lnTo>
                  <a:lnTo>
                    <a:pt x="473" y="120"/>
                  </a:lnTo>
                  <a:lnTo>
                    <a:pt x="468" y="137"/>
                  </a:lnTo>
                  <a:lnTo>
                    <a:pt x="465" y="156"/>
                  </a:lnTo>
                  <a:lnTo>
                    <a:pt x="463" y="174"/>
                  </a:lnTo>
                  <a:lnTo>
                    <a:pt x="459" y="212"/>
                  </a:lnTo>
                  <a:lnTo>
                    <a:pt x="456" y="251"/>
                  </a:lnTo>
                  <a:lnTo>
                    <a:pt x="448" y="248"/>
                  </a:lnTo>
                  <a:lnTo>
                    <a:pt x="441" y="247"/>
                  </a:lnTo>
                  <a:lnTo>
                    <a:pt x="434" y="247"/>
                  </a:lnTo>
                  <a:lnTo>
                    <a:pt x="429" y="248"/>
                  </a:lnTo>
                  <a:lnTo>
                    <a:pt x="417" y="253"/>
                  </a:lnTo>
                  <a:lnTo>
                    <a:pt x="406" y="261"/>
                  </a:lnTo>
                  <a:lnTo>
                    <a:pt x="396" y="268"/>
                  </a:lnTo>
                  <a:lnTo>
                    <a:pt x="386" y="273"/>
                  </a:lnTo>
                  <a:lnTo>
                    <a:pt x="381" y="275"/>
                  </a:lnTo>
                  <a:lnTo>
                    <a:pt x="375" y="275"/>
                  </a:lnTo>
                  <a:lnTo>
                    <a:pt x="370" y="273"/>
                  </a:lnTo>
                  <a:lnTo>
                    <a:pt x="365" y="270"/>
                  </a:lnTo>
                  <a:lnTo>
                    <a:pt x="366" y="288"/>
                  </a:lnTo>
                  <a:lnTo>
                    <a:pt x="368" y="309"/>
                  </a:lnTo>
                  <a:lnTo>
                    <a:pt x="369" y="317"/>
                  </a:lnTo>
                  <a:lnTo>
                    <a:pt x="369" y="325"/>
                  </a:lnTo>
                  <a:lnTo>
                    <a:pt x="368" y="327"/>
                  </a:lnTo>
                  <a:lnTo>
                    <a:pt x="368" y="329"/>
                  </a:lnTo>
                  <a:lnTo>
                    <a:pt x="366" y="331"/>
                  </a:lnTo>
                  <a:lnTo>
                    <a:pt x="365" y="331"/>
                  </a:lnTo>
                  <a:lnTo>
                    <a:pt x="339" y="341"/>
                  </a:lnTo>
                  <a:lnTo>
                    <a:pt x="313" y="352"/>
                  </a:lnTo>
                  <a:lnTo>
                    <a:pt x="289" y="363"/>
                  </a:lnTo>
                  <a:lnTo>
                    <a:pt x="266" y="376"/>
                  </a:lnTo>
                  <a:lnTo>
                    <a:pt x="243" y="389"/>
                  </a:lnTo>
                  <a:lnTo>
                    <a:pt x="221" y="403"/>
                  </a:lnTo>
                  <a:lnTo>
                    <a:pt x="200" y="417"/>
                  </a:lnTo>
                  <a:lnTo>
                    <a:pt x="179" y="432"/>
                  </a:lnTo>
                  <a:lnTo>
                    <a:pt x="159" y="448"/>
                  </a:lnTo>
                  <a:lnTo>
                    <a:pt x="140" y="463"/>
                  </a:lnTo>
                  <a:lnTo>
                    <a:pt x="120" y="479"/>
                  </a:lnTo>
                  <a:lnTo>
                    <a:pt x="102" y="496"/>
                  </a:lnTo>
                  <a:lnTo>
                    <a:pt x="66" y="529"/>
                  </a:lnTo>
                  <a:lnTo>
                    <a:pt x="32" y="564"/>
                  </a:lnTo>
                  <a:lnTo>
                    <a:pt x="20" y="583"/>
                  </a:lnTo>
                  <a:lnTo>
                    <a:pt x="6" y="606"/>
                  </a:lnTo>
                  <a:lnTo>
                    <a:pt x="4" y="612"/>
                  </a:lnTo>
                  <a:lnTo>
                    <a:pt x="2" y="617"/>
                  </a:lnTo>
                  <a:lnTo>
                    <a:pt x="0" y="621"/>
                  </a:lnTo>
                  <a:lnTo>
                    <a:pt x="0" y="626"/>
                  </a:lnTo>
                  <a:lnTo>
                    <a:pt x="0" y="629"/>
                  </a:lnTo>
                  <a:lnTo>
                    <a:pt x="3" y="632"/>
                  </a:lnTo>
                  <a:lnTo>
                    <a:pt x="6" y="633"/>
                  </a:lnTo>
                  <a:lnTo>
                    <a:pt x="11" y="634"/>
                  </a:lnTo>
                  <a:lnTo>
                    <a:pt x="60" y="657"/>
                  </a:lnTo>
                  <a:lnTo>
                    <a:pt x="110" y="678"/>
                  </a:lnTo>
                  <a:lnTo>
                    <a:pt x="158" y="701"/>
                  </a:lnTo>
                  <a:lnTo>
                    <a:pt x="207" y="725"/>
                  </a:lnTo>
                  <a:lnTo>
                    <a:pt x="231" y="737"/>
                  </a:lnTo>
                  <a:lnTo>
                    <a:pt x="254" y="751"/>
                  </a:lnTo>
                  <a:lnTo>
                    <a:pt x="279" y="765"/>
                  </a:lnTo>
                  <a:lnTo>
                    <a:pt x="302" y="779"/>
                  </a:lnTo>
                  <a:lnTo>
                    <a:pt x="326" y="794"/>
                  </a:lnTo>
                  <a:lnTo>
                    <a:pt x="349" y="811"/>
                  </a:lnTo>
                  <a:lnTo>
                    <a:pt x="372" y="828"/>
                  </a:lnTo>
                  <a:lnTo>
                    <a:pt x="395" y="846"/>
                  </a:lnTo>
                  <a:lnTo>
                    <a:pt x="404" y="851"/>
                  </a:lnTo>
                  <a:lnTo>
                    <a:pt x="413" y="857"/>
                  </a:lnTo>
                  <a:lnTo>
                    <a:pt x="422" y="860"/>
                  </a:lnTo>
                  <a:lnTo>
                    <a:pt x="431" y="863"/>
                  </a:lnTo>
                  <a:lnTo>
                    <a:pt x="440" y="864"/>
                  </a:lnTo>
                  <a:lnTo>
                    <a:pt x="448" y="865"/>
                  </a:lnTo>
                  <a:lnTo>
                    <a:pt x="456" y="864"/>
                  </a:lnTo>
                  <a:lnTo>
                    <a:pt x="464" y="863"/>
                  </a:lnTo>
                  <a:lnTo>
                    <a:pt x="472" y="862"/>
                  </a:lnTo>
                  <a:lnTo>
                    <a:pt x="479" y="859"/>
                  </a:lnTo>
                  <a:lnTo>
                    <a:pt x="487" y="857"/>
                  </a:lnTo>
                  <a:lnTo>
                    <a:pt x="494" y="853"/>
                  </a:lnTo>
                  <a:lnTo>
                    <a:pt x="509" y="845"/>
                  </a:lnTo>
                  <a:lnTo>
                    <a:pt x="523" y="835"/>
                  </a:lnTo>
                  <a:lnTo>
                    <a:pt x="537" y="826"/>
                  </a:lnTo>
                  <a:lnTo>
                    <a:pt x="551" y="817"/>
                  </a:lnTo>
                  <a:lnTo>
                    <a:pt x="565" y="808"/>
                  </a:lnTo>
                  <a:lnTo>
                    <a:pt x="579" y="800"/>
                  </a:lnTo>
                  <a:lnTo>
                    <a:pt x="586" y="798"/>
                  </a:lnTo>
                  <a:lnTo>
                    <a:pt x="594" y="795"/>
                  </a:lnTo>
                  <a:lnTo>
                    <a:pt x="600" y="793"/>
                  </a:lnTo>
                  <a:lnTo>
                    <a:pt x="608" y="792"/>
                  </a:lnTo>
                  <a:lnTo>
                    <a:pt x="615" y="792"/>
                  </a:lnTo>
                  <a:lnTo>
                    <a:pt x="622" y="792"/>
                  </a:lnTo>
                  <a:lnTo>
                    <a:pt x="629" y="793"/>
                  </a:lnTo>
                  <a:lnTo>
                    <a:pt x="637" y="796"/>
                  </a:lnTo>
                  <a:lnTo>
                    <a:pt x="641" y="797"/>
                  </a:lnTo>
                  <a:lnTo>
                    <a:pt x="644" y="799"/>
                  </a:lnTo>
                  <a:lnTo>
                    <a:pt x="646" y="801"/>
                  </a:lnTo>
                  <a:lnTo>
                    <a:pt x="649" y="804"/>
                  </a:lnTo>
                  <a:lnTo>
                    <a:pt x="653" y="813"/>
                  </a:lnTo>
                  <a:lnTo>
                    <a:pt x="656" y="823"/>
                  </a:lnTo>
                  <a:lnTo>
                    <a:pt x="658" y="834"/>
                  </a:lnTo>
                  <a:lnTo>
                    <a:pt x="659" y="847"/>
                  </a:lnTo>
                  <a:lnTo>
                    <a:pt x="660" y="860"/>
                  </a:lnTo>
                  <a:lnTo>
                    <a:pt x="661" y="875"/>
                  </a:lnTo>
                  <a:lnTo>
                    <a:pt x="662" y="905"/>
                  </a:lnTo>
                  <a:lnTo>
                    <a:pt x="664" y="933"/>
                  </a:lnTo>
                  <a:lnTo>
                    <a:pt x="666" y="946"/>
                  </a:lnTo>
                  <a:lnTo>
                    <a:pt x="669" y="958"/>
                  </a:lnTo>
                  <a:lnTo>
                    <a:pt x="672" y="968"/>
                  </a:lnTo>
                  <a:lnTo>
                    <a:pt x="677" y="977"/>
                  </a:lnTo>
                  <a:lnTo>
                    <a:pt x="686" y="983"/>
                  </a:lnTo>
                  <a:lnTo>
                    <a:pt x="694" y="988"/>
                  </a:lnTo>
                  <a:lnTo>
                    <a:pt x="703" y="993"/>
                  </a:lnTo>
                  <a:lnTo>
                    <a:pt x="712" y="996"/>
                  </a:lnTo>
                  <a:lnTo>
                    <a:pt x="720" y="998"/>
                  </a:lnTo>
                  <a:lnTo>
                    <a:pt x="729" y="1000"/>
                  </a:lnTo>
                  <a:lnTo>
                    <a:pt x="737" y="1000"/>
                  </a:lnTo>
                  <a:lnTo>
                    <a:pt x="746" y="1000"/>
                  </a:lnTo>
                  <a:lnTo>
                    <a:pt x="754" y="1000"/>
                  </a:lnTo>
                  <a:lnTo>
                    <a:pt x="763" y="998"/>
                  </a:lnTo>
                  <a:lnTo>
                    <a:pt x="772" y="996"/>
                  </a:lnTo>
                  <a:lnTo>
                    <a:pt x="780" y="994"/>
                  </a:lnTo>
                  <a:lnTo>
                    <a:pt x="789" y="991"/>
                  </a:lnTo>
                  <a:lnTo>
                    <a:pt x="796" y="986"/>
                  </a:lnTo>
                  <a:lnTo>
                    <a:pt x="805" y="982"/>
                  </a:lnTo>
                  <a:lnTo>
                    <a:pt x="812" y="977"/>
                  </a:lnTo>
                  <a:lnTo>
                    <a:pt x="827" y="966"/>
                  </a:lnTo>
                  <a:lnTo>
                    <a:pt x="842" y="953"/>
                  </a:lnTo>
                  <a:lnTo>
                    <a:pt x="856" y="938"/>
                  </a:lnTo>
                  <a:lnTo>
                    <a:pt x="869" y="923"/>
                  </a:lnTo>
                  <a:lnTo>
                    <a:pt x="881" y="907"/>
                  </a:lnTo>
                  <a:lnTo>
                    <a:pt x="892" y="890"/>
                  </a:lnTo>
                  <a:lnTo>
                    <a:pt x="901" y="873"/>
                  </a:lnTo>
                  <a:lnTo>
                    <a:pt x="910" y="856"/>
                  </a:lnTo>
                  <a:lnTo>
                    <a:pt x="917" y="841"/>
                  </a:lnTo>
                  <a:lnTo>
                    <a:pt x="925" y="826"/>
                  </a:lnTo>
                  <a:lnTo>
                    <a:pt x="931" y="811"/>
                  </a:lnTo>
                  <a:lnTo>
                    <a:pt x="937" y="796"/>
                  </a:lnTo>
                  <a:lnTo>
                    <a:pt x="942" y="780"/>
                  </a:lnTo>
                  <a:lnTo>
                    <a:pt x="946" y="765"/>
                  </a:lnTo>
                  <a:lnTo>
                    <a:pt x="949" y="750"/>
                  </a:lnTo>
                  <a:lnTo>
                    <a:pt x="953" y="735"/>
                  </a:lnTo>
                  <a:lnTo>
                    <a:pt x="955" y="720"/>
                  </a:lnTo>
                  <a:lnTo>
                    <a:pt x="956" y="705"/>
                  </a:lnTo>
                  <a:lnTo>
                    <a:pt x="957" y="689"/>
                  </a:lnTo>
                  <a:lnTo>
                    <a:pt x="958" y="674"/>
                  </a:lnTo>
                  <a:lnTo>
                    <a:pt x="957" y="643"/>
                  </a:lnTo>
                  <a:lnTo>
                    <a:pt x="955" y="613"/>
                  </a:lnTo>
                  <a:lnTo>
                    <a:pt x="952" y="582"/>
                  </a:lnTo>
                  <a:lnTo>
                    <a:pt x="947" y="551"/>
                  </a:lnTo>
                  <a:lnTo>
                    <a:pt x="941" y="520"/>
                  </a:lnTo>
                  <a:lnTo>
                    <a:pt x="935" y="489"/>
                  </a:lnTo>
                  <a:lnTo>
                    <a:pt x="922" y="425"/>
                  </a:lnTo>
                  <a:lnTo>
                    <a:pt x="910" y="361"/>
                  </a:lnTo>
                  <a:lnTo>
                    <a:pt x="905" y="347"/>
                  </a:lnTo>
                  <a:lnTo>
                    <a:pt x="899" y="333"/>
                  </a:lnTo>
                  <a:lnTo>
                    <a:pt x="892" y="322"/>
                  </a:lnTo>
                  <a:lnTo>
                    <a:pt x="883" y="310"/>
                  </a:lnTo>
                  <a:lnTo>
                    <a:pt x="864" y="288"/>
                  </a:lnTo>
                  <a:lnTo>
                    <a:pt x="845" y="268"/>
                  </a:lnTo>
                  <a:lnTo>
                    <a:pt x="837" y="257"/>
                  </a:lnTo>
                  <a:lnTo>
                    <a:pt x="828" y="247"/>
                  </a:lnTo>
                  <a:lnTo>
                    <a:pt x="822" y="235"/>
                  </a:lnTo>
                  <a:lnTo>
                    <a:pt x="818" y="222"/>
                  </a:lnTo>
                  <a:lnTo>
                    <a:pt x="815" y="216"/>
                  </a:lnTo>
                  <a:lnTo>
                    <a:pt x="814" y="209"/>
                  </a:lnTo>
                  <a:lnTo>
                    <a:pt x="813" y="202"/>
                  </a:lnTo>
                  <a:lnTo>
                    <a:pt x="813" y="194"/>
                  </a:lnTo>
                  <a:lnTo>
                    <a:pt x="813" y="186"/>
                  </a:lnTo>
                  <a:lnTo>
                    <a:pt x="814" y="178"/>
                  </a:lnTo>
                  <a:lnTo>
                    <a:pt x="817" y="169"/>
                  </a:lnTo>
                  <a:lnTo>
                    <a:pt x="819" y="160"/>
                  </a:lnTo>
                  <a:lnTo>
                    <a:pt x="820" y="167"/>
                  </a:lnTo>
                  <a:lnTo>
                    <a:pt x="821" y="174"/>
                  </a:lnTo>
                  <a:lnTo>
                    <a:pt x="821" y="181"/>
                  </a:lnTo>
                  <a:lnTo>
                    <a:pt x="820" y="188"/>
                  </a:lnTo>
                  <a:lnTo>
                    <a:pt x="818" y="194"/>
                  </a:lnTo>
                  <a:lnTo>
                    <a:pt x="815" y="201"/>
                  </a:lnTo>
                  <a:lnTo>
                    <a:pt x="812" y="207"/>
                  </a:lnTo>
                  <a:lnTo>
                    <a:pt x="809" y="212"/>
                  </a:lnTo>
                  <a:lnTo>
                    <a:pt x="801" y="223"/>
                  </a:lnTo>
                  <a:lnTo>
                    <a:pt x="791" y="234"/>
                  </a:lnTo>
                  <a:lnTo>
                    <a:pt x="779" y="242"/>
                  </a:lnTo>
                  <a:lnTo>
                    <a:pt x="768" y="251"/>
                  </a:lnTo>
                  <a:lnTo>
                    <a:pt x="764" y="241"/>
                  </a:lnTo>
                  <a:lnTo>
                    <a:pt x="760" y="231"/>
                  </a:lnTo>
                  <a:lnTo>
                    <a:pt x="757" y="220"/>
                  </a:lnTo>
                  <a:lnTo>
                    <a:pt x="753" y="209"/>
                  </a:lnTo>
                  <a:lnTo>
                    <a:pt x="748" y="187"/>
                  </a:lnTo>
                  <a:lnTo>
                    <a:pt x="744" y="163"/>
                  </a:lnTo>
                  <a:lnTo>
                    <a:pt x="741" y="140"/>
                  </a:lnTo>
                  <a:lnTo>
                    <a:pt x="736" y="116"/>
                  </a:lnTo>
                  <a:lnTo>
                    <a:pt x="731" y="94"/>
                  </a:lnTo>
                  <a:lnTo>
                    <a:pt x="726" y="72"/>
                  </a:lnTo>
                  <a:lnTo>
                    <a:pt x="722" y="63"/>
                  </a:lnTo>
                  <a:lnTo>
                    <a:pt x="718" y="53"/>
                  </a:lnTo>
                  <a:lnTo>
                    <a:pt x="714" y="44"/>
                  </a:lnTo>
                  <a:lnTo>
                    <a:pt x="708" y="36"/>
                  </a:lnTo>
                  <a:lnTo>
                    <a:pt x="702" y="28"/>
                  </a:lnTo>
                  <a:lnTo>
                    <a:pt x="696" y="22"/>
                  </a:lnTo>
                  <a:lnTo>
                    <a:pt x="688" y="15"/>
                  </a:lnTo>
                  <a:lnTo>
                    <a:pt x="681" y="11"/>
                  </a:lnTo>
                  <a:lnTo>
                    <a:pt x="671" y="7"/>
                  </a:lnTo>
                  <a:lnTo>
                    <a:pt x="661" y="4"/>
                  </a:lnTo>
                  <a:lnTo>
                    <a:pt x="649" y="2"/>
                  </a:lnTo>
                  <a:lnTo>
                    <a:pt x="638" y="0"/>
                  </a:lnTo>
                  <a:lnTo>
                    <a:pt x="624" y="0"/>
                  </a:lnTo>
                  <a:lnTo>
                    <a:pt x="610" y="2"/>
                  </a:lnTo>
                  <a:lnTo>
                    <a:pt x="594" y="5"/>
                  </a:lnTo>
                  <a:lnTo>
                    <a:pt x="577" y="8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4" name="Freeform 26"/>
            <p:cNvSpPr>
              <a:spLocks/>
            </p:cNvSpPr>
            <p:nvPr/>
          </p:nvSpPr>
          <p:spPr bwMode="auto">
            <a:xfrm>
              <a:off x="5039" y="938"/>
              <a:ext cx="60" cy="79"/>
            </a:xfrm>
            <a:custGeom>
              <a:avLst/>
              <a:gdLst/>
              <a:ahLst/>
              <a:cxnLst>
                <a:cxn ang="0">
                  <a:pos x="215" y="74"/>
                </a:cxn>
                <a:cxn ang="0">
                  <a:pos x="200" y="51"/>
                </a:cxn>
                <a:cxn ang="0">
                  <a:pos x="182" y="32"/>
                </a:cxn>
                <a:cxn ang="0">
                  <a:pos x="163" y="17"/>
                </a:cxn>
                <a:cxn ang="0">
                  <a:pos x="140" y="6"/>
                </a:cxn>
                <a:cxn ang="0">
                  <a:pos x="118" y="0"/>
                </a:cxn>
                <a:cxn ang="0">
                  <a:pos x="94" y="2"/>
                </a:cxn>
                <a:cxn ang="0">
                  <a:pos x="71" y="10"/>
                </a:cxn>
                <a:cxn ang="0">
                  <a:pos x="50" y="21"/>
                </a:cxn>
                <a:cxn ang="0">
                  <a:pos x="33" y="29"/>
                </a:cxn>
                <a:cxn ang="0">
                  <a:pos x="19" y="41"/>
                </a:cxn>
                <a:cxn ang="0">
                  <a:pos x="9" y="53"/>
                </a:cxn>
                <a:cxn ang="0">
                  <a:pos x="2" y="66"/>
                </a:cxn>
                <a:cxn ang="0">
                  <a:pos x="0" y="80"/>
                </a:cxn>
                <a:cxn ang="0">
                  <a:pos x="3" y="95"/>
                </a:cxn>
                <a:cxn ang="0">
                  <a:pos x="13" y="110"/>
                </a:cxn>
                <a:cxn ang="0">
                  <a:pos x="60" y="184"/>
                </a:cxn>
                <a:cxn ang="0">
                  <a:pos x="120" y="283"/>
                </a:cxn>
                <a:cxn ang="0">
                  <a:pos x="160" y="354"/>
                </a:cxn>
                <a:cxn ang="0">
                  <a:pos x="193" y="412"/>
                </a:cxn>
                <a:cxn ang="0">
                  <a:pos x="221" y="453"/>
                </a:cxn>
                <a:cxn ang="0">
                  <a:pos x="241" y="476"/>
                </a:cxn>
                <a:cxn ang="0">
                  <a:pos x="262" y="495"/>
                </a:cxn>
                <a:cxn ang="0">
                  <a:pos x="285" y="511"/>
                </a:cxn>
                <a:cxn ang="0">
                  <a:pos x="310" y="525"/>
                </a:cxn>
                <a:cxn ang="0">
                  <a:pos x="336" y="536"/>
                </a:cxn>
                <a:cxn ang="0">
                  <a:pos x="365" y="543"/>
                </a:cxn>
                <a:cxn ang="0">
                  <a:pos x="396" y="550"/>
                </a:cxn>
                <a:cxn ang="0">
                  <a:pos x="408" y="546"/>
                </a:cxn>
                <a:cxn ang="0">
                  <a:pos x="402" y="537"/>
                </a:cxn>
                <a:cxn ang="0">
                  <a:pos x="396" y="522"/>
                </a:cxn>
                <a:cxn ang="0">
                  <a:pos x="396" y="501"/>
                </a:cxn>
                <a:cxn ang="0">
                  <a:pos x="402" y="480"/>
                </a:cxn>
                <a:cxn ang="0">
                  <a:pos x="413" y="447"/>
                </a:cxn>
                <a:cxn ang="0">
                  <a:pos x="420" y="414"/>
                </a:cxn>
                <a:cxn ang="0">
                  <a:pos x="418" y="391"/>
                </a:cxn>
                <a:cxn ang="0">
                  <a:pos x="401" y="360"/>
                </a:cxn>
                <a:cxn ang="0">
                  <a:pos x="378" y="319"/>
                </a:cxn>
                <a:cxn ang="0">
                  <a:pos x="350" y="255"/>
                </a:cxn>
                <a:cxn ang="0">
                  <a:pos x="322" y="193"/>
                </a:cxn>
                <a:cxn ang="0">
                  <a:pos x="301" y="154"/>
                </a:cxn>
                <a:cxn ang="0">
                  <a:pos x="274" y="119"/>
                </a:cxn>
                <a:cxn ang="0">
                  <a:pos x="250" y="96"/>
                </a:cxn>
                <a:cxn ang="0">
                  <a:pos x="231" y="83"/>
                </a:cxn>
                <a:cxn ang="0">
                  <a:pos x="221" y="79"/>
                </a:cxn>
              </a:cxnLst>
              <a:rect l="0" t="0" r="r" b="b"/>
              <a:pathLst>
                <a:path w="420" h="552">
                  <a:moveTo>
                    <a:pt x="221" y="87"/>
                  </a:moveTo>
                  <a:lnTo>
                    <a:pt x="215" y="74"/>
                  </a:lnTo>
                  <a:lnTo>
                    <a:pt x="208" y="63"/>
                  </a:lnTo>
                  <a:lnTo>
                    <a:pt x="200" y="51"/>
                  </a:lnTo>
                  <a:lnTo>
                    <a:pt x="192" y="41"/>
                  </a:lnTo>
                  <a:lnTo>
                    <a:pt x="182" y="32"/>
                  </a:lnTo>
                  <a:lnTo>
                    <a:pt x="173" y="23"/>
                  </a:lnTo>
                  <a:lnTo>
                    <a:pt x="163" y="17"/>
                  </a:lnTo>
                  <a:lnTo>
                    <a:pt x="152" y="10"/>
                  </a:lnTo>
                  <a:lnTo>
                    <a:pt x="140" y="6"/>
                  </a:lnTo>
                  <a:lnTo>
                    <a:pt x="130" y="3"/>
                  </a:lnTo>
                  <a:lnTo>
                    <a:pt x="118" y="0"/>
                  </a:lnTo>
                  <a:lnTo>
                    <a:pt x="106" y="0"/>
                  </a:lnTo>
                  <a:lnTo>
                    <a:pt x="94" y="2"/>
                  </a:lnTo>
                  <a:lnTo>
                    <a:pt x="83" y="5"/>
                  </a:lnTo>
                  <a:lnTo>
                    <a:pt x="71" y="10"/>
                  </a:lnTo>
                  <a:lnTo>
                    <a:pt x="60" y="17"/>
                  </a:lnTo>
                  <a:lnTo>
                    <a:pt x="50" y="21"/>
                  </a:lnTo>
                  <a:lnTo>
                    <a:pt x="42" y="25"/>
                  </a:lnTo>
                  <a:lnTo>
                    <a:pt x="33" y="29"/>
                  </a:lnTo>
                  <a:lnTo>
                    <a:pt x="27" y="35"/>
                  </a:lnTo>
                  <a:lnTo>
                    <a:pt x="19" y="41"/>
                  </a:lnTo>
                  <a:lnTo>
                    <a:pt x="14" y="47"/>
                  </a:lnTo>
                  <a:lnTo>
                    <a:pt x="9" y="53"/>
                  </a:lnTo>
                  <a:lnTo>
                    <a:pt x="5" y="59"/>
                  </a:lnTo>
                  <a:lnTo>
                    <a:pt x="2" y="66"/>
                  </a:lnTo>
                  <a:lnTo>
                    <a:pt x="1" y="73"/>
                  </a:lnTo>
                  <a:lnTo>
                    <a:pt x="0" y="80"/>
                  </a:lnTo>
                  <a:lnTo>
                    <a:pt x="1" y="87"/>
                  </a:lnTo>
                  <a:lnTo>
                    <a:pt x="3" y="95"/>
                  </a:lnTo>
                  <a:lnTo>
                    <a:pt x="8" y="102"/>
                  </a:lnTo>
                  <a:lnTo>
                    <a:pt x="13" y="110"/>
                  </a:lnTo>
                  <a:lnTo>
                    <a:pt x="19" y="117"/>
                  </a:lnTo>
                  <a:lnTo>
                    <a:pt x="60" y="184"/>
                  </a:lnTo>
                  <a:lnTo>
                    <a:pt x="93" y="237"/>
                  </a:lnTo>
                  <a:lnTo>
                    <a:pt x="120" y="283"/>
                  </a:lnTo>
                  <a:lnTo>
                    <a:pt x="141" y="321"/>
                  </a:lnTo>
                  <a:lnTo>
                    <a:pt x="160" y="354"/>
                  </a:lnTo>
                  <a:lnTo>
                    <a:pt x="177" y="383"/>
                  </a:lnTo>
                  <a:lnTo>
                    <a:pt x="193" y="412"/>
                  </a:lnTo>
                  <a:lnTo>
                    <a:pt x="211" y="440"/>
                  </a:lnTo>
                  <a:lnTo>
                    <a:pt x="221" y="453"/>
                  </a:lnTo>
                  <a:lnTo>
                    <a:pt x="230" y="465"/>
                  </a:lnTo>
                  <a:lnTo>
                    <a:pt x="241" y="476"/>
                  </a:lnTo>
                  <a:lnTo>
                    <a:pt x="251" y="486"/>
                  </a:lnTo>
                  <a:lnTo>
                    <a:pt x="262" y="495"/>
                  </a:lnTo>
                  <a:lnTo>
                    <a:pt x="273" y="504"/>
                  </a:lnTo>
                  <a:lnTo>
                    <a:pt x="285" y="511"/>
                  </a:lnTo>
                  <a:lnTo>
                    <a:pt x="297" y="519"/>
                  </a:lnTo>
                  <a:lnTo>
                    <a:pt x="310" y="525"/>
                  </a:lnTo>
                  <a:lnTo>
                    <a:pt x="322" y="530"/>
                  </a:lnTo>
                  <a:lnTo>
                    <a:pt x="336" y="536"/>
                  </a:lnTo>
                  <a:lnTo>
                    <a:pt x="350" y="540"/>
                  </a:lnTo>
                  <a:lnTo>
                    <a:pt x="365" y="543"/>
                  </a:lnTo>
                  <a:lnTo>
                    <a:pt x="380" y="546"/>
                  </a:lnTo>
                  <a:lnTo>
                    <a:pt x="396" y="550"/>
                  </a:lnTo>
                  <a:lnTo>
                    <a:pt x="413" y="552"/>
                  </a:lnTo>
                  <a:lnTo>
                    <a:pt x="408" y="546"/>
                  </a:lnTo>
                  <a:lnTo>
                    <a:pt x="405" y="542"/>
                  </a:lnTo>
                  <a:lnTo>
                    <a:pt x="402" y="537"/>
                  </a:lnTo>
                  <a:lnTo>
                    <a:pt x="400" y="532"/>
                  </a:lnTo>
                  <a:lnTo>
                    <a:pt x="396" y="522"/>
                  </a:lnTo>
                  <a:lnTo>
                    <a:pt x="396" y="512"/>
                  </a:lnTo>
                  <a:lnTo>
                    <a:pt x="396" y="501"/>
                  </a:lnTo>
                  <a:lnTo>
                    <a:pt x="398" y="491"/>
                  </a:lnTo>
                  <a:lnTo>
                    <a:pt x="402" y="480"/>
                  </a:lnTo>
                  <a:lnTo>
                    <a:pt x="405" y="469"/>
                  </a:lnTo>
                  <a:lnTo>
                    <a:pt x="413" y="447"/>
                  </a:lnTo>
                  <a:lnTo>
                    <a:pt x="419" y="425"/>
                  </a:lnTo>
                  <a:lnTo>
                    <a:pt x="420" y="414"/>
                  </a:lnTo>
                  <a:lnTo>
                    <a:pt x="420" y="403"/>
                  </a:lnTo>
                  <a:lnTo>
                    <a:pt x="418" y="391"/>
                  </a:lnTo>
                  <a:lnTo>
                    <a:pt x="413" y="379"/>
                  </a:lnTo>
                  <a:lnTo>
                    <a:pt x="401" y="360"/>
                  </a:lnTo>
                  <a:lnTo>
                    <a:pt x="389" y="340"/>
                  </a:lnTo>
                  <a:lnTo>
                    <a:pt x="378" y="319"/>
                  </a:lnTo>
                  <a:lnTo>
                    <a:pt x="368" y="298"/>
                  </a:lnTo>
                  <a:lnTo>
                    <a:pt x="350" y="255"/>
                  </a:lnTo>
                  <a:lnTo>
                    <a:pt x="332" y="213"/>
                  </a:lnTo>
                  <a:lnTo>
                    <a:pt x="322" y="193"/>
                  </a:lnTo>
                  <a:lnTo>
                    <a:pt x="312" y="173"/>
                  </a:lnTo>
                  <a:lnTo>
                    <a:pt x="301" y="154"/>
                  </a:lnTo>
                  <a:lnTo>
                    <a:pt x="288" y="135"/>
                  </a:lnTo>
                  <a:lnTo>
                    <a:pt x="274" y="119"/>
                  </a:lnTo>
                  <a:lnTo>
                    <a:pt x="258" y="103"/>
                  </a:lnTo>
                  <a:lnTo>
                    <a:pt x="250" y="96"/>
                  </a:lnTo>
                  <a:lnTo>
                    <a:pt x="241" y="89"/>
                  </a:lnTo>
                  <a:lnTo>
                    <a:pt x="231" y="83"/>
                  </a:lnTo>
                  <a:lnTo>
                    <a:pt x="221" y="78"/>
                  </a:lnTo>
                  <a:lnTo>
                    <a:pt x="221" y="79"/>
                  </a:lnTo>
                  <a:lnTo>
                    <a:pt x="221" y="8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5" name="Freeform 27"/>
            <p:cNvSpPr>
              <a:spLocks/>
            </p:cNvSpPr>
            <p:nvPr/>
          </p:nvSpPr>
          <p:spPr bwMode="auto">
            <a:xfrm>
              <a:off x="5121" y="1028"/>
              <a:ext cx="57" cy="25"/>
            </a:xfrm>
            <a:custGeom>
              <a:avLst/>
              <a:gdLst/>
              <a:ahLst/>
              <a:cxnLst>
                <a:cxn ang="0">
                  <a:pos x="220" y="7"/>
                </a:cxn>
                <a:cxn ang="0">
                  <a:pos x="206" y="9"/>
                </a:cxn>
                <a:cxn ang="0">
                  <a:pos x="193" y="9"/>
                </a:cxn>
                <a:cxn ang="0">
                  <a:pos x="179" y="9"/>
                </a:cxn>
                <a:cxn ang="0">
                  <a:pos x="165" y="8"/>
                </a:cxn>
                <a:cxn ang="0">
                  <a:pos x="137" y="5"/>
                </a:cxn>
                <a:cxn ang="0">
                  <a:pos x="110" y="2"/>
                </a:cxn>
                <a:cxn ang="0">
                  <a:pos x="96" y="1"/>
                </a:cxn>
                <a:cxn ang="0">
                  <a:pos x="83" y="1"/>
                </a:cxn>
                <a:cxn ang="0">
                  <a:pos x="69" y="2"/>
                </a:cxn>
                <a:cxn ang="0">
                  <a:pos x="56" y="5"/>
                </a:cxn>
                <a:cxn ang="0">
                  <a:pos x="43" y="8"/>
                </a:cxn>
                <a:cxn ang="0">
                  <a:pos x="31" y="12"/>
                </a:cxn>
                <a:cxn ang="0">
                  <a:pos x="20" y="18"/>
                </a:cxn>
                <a:cxn ang="0">
                  <a:pos x="8" y="27"/>
                </a:cxn>
                <a:cxn ang="0">
                  <a:pos x="5" y="32"/>
                </a:cxn>
                <a:cxn ang="0">
                  <a:pos x="1" y="40"/>
                </a:cxn>
                <a:cxn ang="0">
                  <a:pos x="0" y="48"/>
                </a:cxn>
                <a:cxn ang="0">
                  <a:pos x="0" y="58"/>
                </a:cxn>
                <a:cxn ang="0">
                  <a:pos x="0" y="67"/>
                </a:cxn>
                <a:cxn ang="0">
                  <a:pos x="1" y="75"/>
                </a:cxn>
                <a:cxn ang="0">
                  <a:pos x="5" y="83"/>
                </a:cxn>
                <a:cxn ang="0">
                  <a:pos x="8" y="88"/>
                </a:cxn>
                <a:cxn ang="0">
                  <a:pos x="36" y="99"/>
                </a:cxn>
                <a:cxn ang="0">
                  <a:pos x="61" y="110"/>
                </a:cxn>
                <a:cxn ang="0">
                  <a:pos x="83" y="121"/>
                </a:cxn>
                <a:cxn ang="0">
                  <a:pos x="102" y="131"/>
                </a:cxn>
                <a:cxn ang="0">
                  <a:pos x="134" y="149"/>
                </a:cxn>
                <a:cxn ang="0">
                  <a:pos x="160" y="162"/>
                </a:cxn>
                <a:cxn ang="0">
                  <a:pos x="172" y="167"/>
                </a:cxn>
                <a:cxn ang="0">
                  <a:pos x="182" y="169"/>
                </a:cxn>
                <a:cxn ang="0">
                  <a:pos x="194" y="170"/>
                </a:cxn>
                <a:cxn ang="0">
                  <a:pos x="205" y="168"/>
                </a:cxn>
                <a:cxn ang="0">
                  <a:pos x="217" y="165"/>
                </a:cxn>
                <a:cxn ang="0">
                  <a:pos x="230" y="159"/>
                </a:cxn>
                <a:cxn ang="0">
                  <a:pos x="243" y="150"/>
                </a:cxn>
                <a:cxn ang="0">
                  <a:pos x="260" y="138"/>
                </a:cxn>
                <a:cxn ang="0">
                  <a:pos x="276" y="128"/>
                </a:cxn>
                <a:cxn ang="0">
                  <a:pos x="292" y="119"/>
                </a:cxn>
                <a:cxn ang="0">
                  <a:pos x="309" y="110"/>
                </a:cxn>
                <a:cxn ang="0">
                  <a:pos x="326" y="103"/>
                </a:cxn>
                <a:cxn ang="0">
                  <a:pos x="343" y="95"/>
                </a:cxn>
                <a:cxn ang="0">
                  <a:pos x="359" y="87"/>
                </a:cxn>
                <a:cxn ang="0">
                  <a:pos x="375" y="78"/>
                </a:cxn>
                <a:cxn ang="0">
                  <a:pos x="391" y="68"/>
                </a:cxn>
                <a:cxn ang="0">
                  <a:pos x="394" y="63"/>
                </a:cxn>
                <a:cxn ang="0">
                  <a:pos x="396" y="57"/>
                </a:cxn>
                <a:cxn ang="0">
                  <a:pos x="396" y="51"/>
                </a:cxn>
                <a:cxn ang="0">
                  <a:pos x="396" y="44"/>
                </a:cxn>
                <a:cxn ang="0">
                  <a:pos x="392" y="32"/>
                </a:cxn>
                <a:cxn ang="0">
                  <a:pos x="391" y="27"/>
                </a:cxn>
                <a:cxn ang="0">
                  <a:pos x="369" y="23"/>
                </a:cxn>
                <a:cxn ang="0">
                  <a:pos x="347" y="17"/>
                </a:cxn>
                <a:cxn ang="0">
                  <a:pos x="326" y="11"/>
                </a:cxn>
                <a:cxn ang="0">
                  <a:pos x="306" y="6"/>
                </a:cxn>
                <a:cxn ang="0">
                  <a:pos x="295" y="3"/>
                </a:cxn>
                <a:cxn ang="0">
                  <a:pos x="284" y="2"/>
                </a:cxn>
                <a:cxn ang="0">
                  <a:pos x="275" y="1"/>
                </a:cxn>
                <a:cxn ang="0">
                  <a:pos x="264" y="0"/>
                </a:cxn>
                <a:cxn ang="0">
                  <a:pos x="253" y="0"/>
                </a:cxn>
                <a:cxn ang="0">
                  <a:pos x="242" y="1"/>
                </a:cxn>
                <a:cxn ang="0">
                  <a:pos x="231" y="3"/>
                </a:cxn>
                <a:cxn ang="0">
                  <a:pos x="220" y="7"/>
                </a:cxn>
              </a:cxnLst>
              <a:rect l="0" t="0" r="r" b="b"/>
              <a:pathLst>
                <a:path w="396" h="170">
                  <a:moveTo>
                    <a:pt x="220" y="7"/>
                  </a:moveTo>
                  <a:lnTo>
                    <a:pt x="206" y="9"/>
                  </a:lnTo>
                  <a:lnTo>
                    <a:pt x="193" y="9"/>
                  </a:lnTo>
                  <a:lnTo>
                    <a:pt x="179" y="9"/>
                  </a:lnTo>
                  <a:lnTo>
                    <a:pt x="165" y="8"/>
                  </a:lnTo>
                  <a:lnTo>
                    <a:pt x="137" y="5"/>
                  </a:lnTo>
                  <a:lnTo>
                    <a:pt x="110" y="2"/>
                  </a:lnTo>
                  <a:lnTo>
                    <a:pt x="96" y="1"/>
                  </a:lnTo>
                  <a:lnTo>
                    <a:pt x="83" y="1"/>
                  </a:lnTo>
                  <a:lnTo>
                    <a:pt x="69" y="2"/>
                  </a:lnTo>
                  <a:lnTo>
                    <a:pt x="56" y="5"/>
                  </a:lnTo>
                  <a:lnTo>
                    <a:pt x="43" y="8"/>
                  </a:lnTo>
                  <a:lnTo>
                    <a:pt x="31" y="12"/>
                  </a:lnTo>
                  <a:lnTo>
                    <a:pt x="20" y="18"/>
                  </a:lnTo>
                  <a:lnTo>
                    <a:pt x="8" y="27"/>
                  </a:lnTo>
                  <a:lnTo>
                    <a:pt x="5" y="32"/>
                  </a:lnTo>
                  <a:lnTo>
                    <a:pt x="1" y="40"/>
                  </a:lnTo>
                  <a:lnTo>
                    <a:pt x="0" y="48"/>
                  </a:lnTo>
                  <a:lnTo>
                    <a:pt x="0" y="58"/>
                  </a:lnTo>
                  <a:lnTo>
                    <a:pt x="0" y="67"/>
                  </a:lnTo>
                  <a:lnTo>
                    <a:pt x="1" y="75"/>
                  </a:lnTo>
                  <a:lnTo>
                    <a:pt x="5" y="83"/>
                  </a:lnTo>
                  <a:lnTo>
                    <a:pt x="8" y="88"/>
                  </a:lnTo>
                  <a:lnTo>
                    <a:pt x="36" y="99"/>
                  </a:lnTo>
                  <a:lnTo>
                    <a:pt x="61" y="110"/>
                  </a:lnTo>
                  <a:lnTo>
                    <a:pt x="83" y="121"/>
                  </a:lnTo>
                  <a:lnTo>
                    <a:pt x="102" y="131"/>
                  </a:lnTo>
                  <a:lnTo>
                    <a:pt x="134" y="149"/>
                  </a:lnTo>
                  <a:lnTo>
                    <a:pt x="160" y="162"/>
                  </a:lnTo>
                  <a:lnTo>
                    <a:pt x="172" y="167"/>
                  </a:lnTo>
                  <a:lnTo>
                    <a:pt x="182" y="169"/>
                  </a:lnTo>
                  <a:lnTo>
                    <a:pt x="194" y="170"/>
                  </a:lnTo>
                  <a:lnTo>
                    <a:pt x="205" y="168"/>
                  </a:lnTo>
                  <a:lnTo>
                    <a:pt x="217" y="165"/>
                  </a:lnTo>
                  <a:lnTo>
                    <a:pt x="230" y="159"/>
                  </a:lnTo>
                  <a:lnTo>
                    <a:pt x="243" y="150"/>
                  </a:lnTo>
                  <a:lnTo>
                    <a:pt x="260" y="138"/>
                  </a:lnTo>
                  <a:lnTo>
                    <a:pt x="276" y="128"/>
                  </a:lnTo>
                  <a:lnTo>
                    <a:pt x="292" y="119"/>
                  </a:lnTo>
                  <a:lnTo>
                    <a:pt x="309" y="110"/>
                  </a:lnTo>
                  <a:lnTo>
                    <a:pt x="326" y="103"/>
                  </a:lnTo>
                  <a:lnTo>
                    <a:pt x="343" y="95"/>
                  </a:lnTo>
                  <a:lnTo>
                    <a:pt x="359" y="87"/>
                  </a:lnTo>
                  <a:lnTo>
                    <a:pt x="375" y="78"/>
                  </a:lnTo>
                  <a:lnTo>
                    <a:pt x="391" y="68"/>
                  </a:lnTo>
                  <a:lnTo>
                    <a:pt x="394" y="63"/>
                  </a:lnTo>
                  <a:lnTo>
                    <a:pt x="396" y="57"/>
                  </a:lnTo>
                  <a:lnTo>
                    <a:pt x="396" y="51"/>
                  </a:lnTo>
                  <a:lnTo>
                    <a:pt x="396" y="44"/>
                  </a:lnTo>
                  <a:lnTo>
                    <a:pt x="392" y="32"/>
                  </a:lnTo>
                  <a:lnTo>
                    <a:pt x="391" y="27"/>
                  </a:lnTo>
                  <a:lnTo>
                    <a:pt x="369" y="23"/>
                  </a:lnTo>
                  <a:lnTo>
                    <a:pt x="347" y="17"/>
                  </a:lnTo>
                  <a:lnTo>
                    <a:pt x="326" y="11"/>
                  </a:lnTo>
                  <a:lnTo>
                    <a:pt x="306" y="6"/>
                  </a:lnTo>
                  <a:lnTo>
                    <a:pt x="295" y="3"/>
                  </a:lnTo>
                  <a:lnTo>
                    <a:pt x="284" y="2"/>
                  </a:lnTo>
                  <a:lnTo>
                    <a:pt x="275" y="1"/>
                  </a:lnTo>
                  <a:lnTo>
                    <a:pt x="264" y="0"/>
                  </a:lnTo>
                  <a:lnTo>
                    <a:pt x="253" y="0"/>
                  </a:lnTo>
                  <a:lnTo>
                    <a:pt x="242" y="1"/>
                  </a:lnTo>
                  <a:lnTo>
                    <a:pt x="231" y="3"/>
                  </a:lnTo>
                  <a:lnTo>
                    <a:pt x="220" y="7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6" name="Freeform 28"/>
            <p:cNvSpPr>
              <a:spLocks/>
            </p:cNvSpPr>
            <p:nvPr/>
          </p:nvSpPr>
          <p:spPr bwMode="auto">
            <a:xfrm>
              <a:off x="5254" y="1041"/>
              <a:ext cx="34" cy="37"/>
            </a:xfrm>
            <a:custGeom>
              <a:avLst/>
              <a:gdLst/>
              <a:ahLst/>
              <a:cxnLst>
                <a:cxn ang="0">
                  <a:pos x="212" y="2"/>
                </a:cxn>
                <a:cxn ang="0">
                  <a:pos x="216" y="0"/>
                </a:cxn>
                <a:cxn ang="0">
                  <a:pos x="219" y="1"/>
                </a:cxn>
                <a:cxn ang="0">
                  <a:pos x="219" y="4"/>
                </a:cxn>
                <a:cxn ang="0">
                  <a:pos x="217" y="8"/>
                </a:cxn>
                <a:cxn ang="0">
                  <a:pos x="206" y="23"/>
                </a:cxn>
                <a:cxn ang="0">
                  <a:pos x="189" y="44"/>
                </a:cxn>
                <a:cxn ang="0">
                  <a:pos x="167" y="68"/>
                </a:cxn>
                <a:cxn ang="0">
                  <a:pos x="141" y="95"/>
                </a:cxn>
                <a:cxn ang="0">
                  <a:pos x="113" y="123"/>
                </a:cxn>
                <a:cxn ang="0">
                  <a:pos x="85" y="151"/>
                </a:cxn>
                <a:cxn ang="0">
                  <a:pos x="59" y="175"/>
                </a:cxn>
                <a:cxn ang="0">
                  <a:pos x="35" y="198"/>
                </a:cxn>
                <a:cxn ang="0">
                  <a:pos x="17" y="214"/>
                </a:cxn>
                <a:cxn ang="0">
                  <a:pos x="4" y="224"/>
                </a:cxn>
                <a:cxn ang="0">
                  <a:pos x="1" y="225"/>
                </a:cxn>
                <a:cxn ang="0">
                  <a:pos x="0" y="225"/>
                </a:cxn>
                <a:cxn ang="0">
                  <a:pos x="1" y="221"/>
                </a:cxn>
                <a:cxn ang="0">
                  <a:pos x="5" y="216"/>
                </a:cxn>
                <a:cxn ang="0">
                  <a:pos x="21" y="196"/>
                </a:cxn>
                <a:cxn ang="0">
                  <a:pos x="50" y="164"/>
                </a:cxn>
                <a:cxn ang="0">
                  <a:pos x="48" y="166"/>
                </a:cxn>
                <a:cxn ang="0">
                  <a:pos x="47" y="168"/>
                </a:cxn>
                <a:cxn ang="0">
                  <a:pos x="47" y="171"/>
                </a:cxn>
                <a:cxn ang="0">
                  <a:pos x="48" y="174"/>
                </a:cxn>
                <a:cxn ang="0">
                  <a:pos x="50" y="182"/>
                </a:cxn>
                <a:cxn ang="0">
                  <a:pos x="54" y="190"/>
                </a:cxn>
                <a:cxn ang="0">
                  <a:pos x="60" y="199"/>
                </a:cxn>
                <a:cxn ang="0">
                  <a:pos x="66" y="209"/>
                </a:cxn>
                <a:cxn ang="0">
                  <a:pos x="75" y="218"/>
                </a:cxn>
                <a:cxn ang="0">
                  <a:pos x="82" y="228"/>
                </a:cxn>
                <a:cxn ang="0">
                  <a:pos x="91" y="236"/>
                </a:cxn>
                <a:cxn ang="0">
                  <a:pos x="99" y="244"/>
                </a:cxn>
                <a:cxn ang="0">
                  <a:pos x="108" y="250"/>
                </a:cxn>
                <a:cxn ang="0">
                  <a:pos x="115" y="256"/>
                </a:cxn>
                <a:cxn ang="0">
                  <a:pos x="122" y="259"/>
                </a:cxn>
                <a:cxn ang="0">
                  <a:pos x="126" y="260"/>
                </a:cxn>
                <a:cxn ang="0">
                  <a:pos x="128" y="259"/>
                </a:cxn>
                <a:cxn ang="0">
                  <a:pos x="129" y="258"/>
                </a:cxn>
                <a:cxn ang="0">
                  <a:pos x="130" y="257"/>
                </a:cxn>
                <a:cxn ang="0">
                  <a:pos x="130" y="255"/>
                </a:cxn>
                <a:cxn ang="0">
                  <a:pos x="137" y="240"/>
                </a:cxn>
                <a:cxn ang="0">
                  <a:pos x="145" y="225"/>
                </a:cxn>
                <a:cxn ang="0">
                  <a:pos x="155" y="210"/>
                </a:cxn>
                <a:cxn ang="0">
                  <a:pos x="165" y="195"/>
                </a:cxn>
                <a:cxn ang="0">
                  <a:pos x="186" y="166"/>
                </a:cxn>
                <a:cxn ang="0">
                  <a:pos x="208" y="136"/>
                </a:cxn>
                <a:cxn ang="0">
                  <a:pos x="217" y="121"/>
                </a:cxn>
                <a:cxn ang="0">
                  <a:pos x="226" y="105"/>
                </a:cxn>
                <a:cxn ang="0">
                  <a:pos x="232" y="89"/>
                </a:cxn>
                <a:cxn ang="0">
                  <a:pos x="238" y="73"/>
                </a:cxn>
                <a:cxn ang="0">
                  <a:pos x="239" y="64"/>
                </a:cxn>
                <a:cxn ang="0">
                  <a:pos x="240" y="56"/>
                </a:cxn>
                <a:cxn ang="0">
                  <a:pos x="241" y="47"/>
                </a:cxn>
                <a:cxn ang="0">
                  <a:pos x="240" y="38"/>
                </a:cxn>
                <a:cxn ang="0">
                  <a:pos x="239" y="30"/>
                </a:cxn>
                <a:cxn ang="0">
                  <a:pos x="238" y="20"/>
                </a:cxn>
                <a:cxn ang="0">
                  <a:pos x="235" y="12"/>
                </a:cxn>
                <a:cxn ang="0">
                  <a:pos x="231" y="2"/>
                </a:cxn>
                <a:cxn ang="0">
                  <a:pos x="226" y="2"/>
                </a:cxn>
                <a:cxn ang="0">
                  <a:pos x="212" y="2"/>
                </a:cxn>
              </a:cxnLst>
              <a:rect l="0" t="0" r="r" b="b"/>
              <a:pathLst>
                <a:path w="241" h="260">
                  <a:moveTo>
                    <a:pt x="212" y="2"/>
                  </a:moveTo>
                  <a:lnTo>
                    <a:pt x="216" y="0"/>
                  </a:lnTo>
                  <a:lnTo>
                    <a:pt x="219" y="1"/>
                  </a:lnTo>
                  <a:lnTo>
                    <a:pt x="219" y="4"/>
                  </a:lnTo>
                  <a:lnTo>
                    <a:pt x="217" y="8"/>
                  </a:lnTo>
                  <a:lnTo>
                    <a:pt x="206" y="23"/>
                  </a:lnTo>
                  <a:lnTo>
                    <a:pt x="189" y="44"/>
                  </a:lnTo>
                  <a:lnTo>
                    <a:pt x="167" y="68"/>
                  </a:lnTo>
                  <a:lnTo>
                    <a:pt x="141" y="95"/>
                  </a:lnTo>
                  <a:lnTo>
                    <a:pt x="113" y="123"/>
                  </a:lnTo>
                  <a:lnTo>
                    <a:pt x="85" y="151"/>
                  </a:lnTo>
                  <a:lnTo>
                    <a:pt x="59" y="175"/>
                  </a:lnTo>
                  <a:lnTo>
                    <a:pt x="35" y="198"/>
                  </a:lnTo>
                  <a:lnTo>
                    <a:pt x="17" y="214"/>
                  </a:lnTo>
                  <a:lnTo>
                    <a:pt x="4" y="224"/>
                  </a:lnTo>
                  <a:lnTo>
                    <a:pt x="1" y="225"/>
                  </a:lnTo>
                  <a:lnTo>
                    <a:pt x="0" y="225"/>
                  </a:lnTo>
                  <a:lnTo>
                    <a:pt x="1" y="221"/>
                  </a:lnTo>
                  <a:lnTo>
                    <a:pt x="5" y="216"/>
                  </a:lnTo>
                  <a:lnTo>
                    <a:pt x="21" y="196"/>
                  </a:lnTo>
                  <a:lnTo>
                    <a:pt x="50" y="164"/>
                  </a:lnTo>
                  <a:lnTo>
                    <a:pt x="48" y="166"/>
                  </a:lnTo>
                  <a:lnTo>
                    <a:pt x="47" y="168"/>
                  </a:lnTo>
                  <a:lnTo>
                    <a:pt x="47" y="171"/>
                  </a:lnTo>
                  <a:lnTo>
                    <a:pt x="48" y="174"/>
                  </a:lnTo>
                  <a:lnTo>
                    <a:pt x="50" y="182"/>
                  </a:lnTo>
                  <a:lnTo>
                    <a:pt x="54" y="190"/>
                  </a:lnTo>
                  <a:lnTo>
                    <a:pt x="60" y="199"/>
                  </a:lnTo>
                  <a:lnTo>
                    <a:pt x="66" y="209"/>
                  </a:lnTo>
                  <a:lnTo>
                    <a:pt x="75" y="218"/>
                  </a:lnTo>
                  <a:lnTo>
                    <a:pt x="82" y="228"/>
                  </a:lnTo>
                  <a:lnTo>
                    <a:pt x="91" y="236"/>
                  </a:lnTo>
                  <a:lnTo>
                    <a:pt x="99" y="244"/>
                  </a:lnTo>
                  <a:lnTo>
                    <a:pt x="108" y="250"/>
                  </a:lnTo>
                  <a:lnTo>
                    <a:pt x="115" y="256"/>
                  </a:lnTo>
                  <a:lnTo>
                    <a:pt x="122" y="259"/>
                  </a:lnTo>
                  <a:lnTo>
                    <a:pt x="126" y="260"/>
                  </a:lnTo>
                  <a:lnTo>
                    <a:pt x="128" y="259"/>
                  </a:lnTo>
                  <a:lnTo>
                    <a:pt x="129" y="258"/>
                  </a:lnTo>
                  <a:lnTo>
                    <a:pt x="130" y="257"/>
                  </a:lnTo>
                  <a:lnTo>
                    <a:pt x="130" y="255"/>
                  </a:lnTo>
                  <a:lnTo>
                    <a:pt x="137" y="240"/>
                  </a:lnTo>
                  <a:lnTo>
                    <a:pt x="145" y="225"/>
                  </a:lnTo>
                  <a:lnTo>
                    <a:pt x="155" y="210"/>
                  </a:lnTo>
                  <a:lnTo>
                    <a:pt x="165" y="195"/>
                  </a:lnTo>
                  <a:lnTo>
                    <a:pt x="186" y="166"/>
                  </a:lnTo>
                  <a:lnTo>
                    <a:pt x="208" y="136"/>
                  </a:lnTo>
                  <a:lnTo>
                    <a:pt x="217" y="121"/>
                  </a:lnTo>
                  <a:lnTo>
                    <a:pt x="226" y="105"/>
                  </a:lnTo>
                  <a:lnTo>
                    <a:pt x="232" y="89"/>
                  </a:lnTo>
                  <a:lnTo>
                    <a:pt x="238" y="73"/>
                  </a:lnTo>
                  <a:lnTo>
                    <a:pt x="239" y="64"/>
                  </a:lnTo>
                  <a:lnTo>
                    <a:pt x="240" y="56"/>
                  </a:lnTo>
                  <a:lnTo>
                    <a:pt x="241" y="47"/>
                  </a:lnTo>
                  <a:lnTo>
                    <a:pt x="240" y="38"/>
                  </a:lnTo>
                  <a:lnTo>
                    <a:pt x="239" y="30"/>
                  </a:lnTo>
                  <a:lnTo>
                    <a:pt x="238" y="20"/>
                  </a:lnTo>
                  <a:lnTo>
                    <a:pt x="235" y="12"/>
                  </a:lnTo>
                  <a:lnTo>
                    <a:pt x="231" y="2"/>
                  </a:lnTo>
                  <a:lnTo>
                    <a:pt x="226" y="2"/>
                  </a:lnTo>
                  <a:lnTo>
                    <a:pt x="212" y="2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7" name="Freeform 29"/>
            <p:cNvSpPr>
              <a:spLocks/>
            </p:cNvSpPr>
            <p:nvPr/>
          </p:nvSpPr>
          <p:spPr bwMode="auto">
            <a:xfrm>
              <a:off x="5301" y="930"/>
              <a:ext cx="11" cy="27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35" y="8"/>
                </a:cxn>
                <a:cxn ang="0">
                  <a:pos x="34" y="18"/>
                </a:cxn>
                <a:cxn ang="0">
                  <a:pos x="32" y="29"/>
                </a:cxn>
                <a:cxn ang="0">
                  <a:pos x="28" y="42"/>
                </a:cxn>
                <a:cxn ang="0">
                  <a:pos x="21" y="67"/>
                </a:cxn>
                <a:cxn ang="0">
                  <a:pos x="13" y="96"/>
                </a:cxn>
                <a:cxn ang="0">
                  <a:pos x="6" y="124"/>
                </a:cxn>
                <a:cxn ang="0">
                  <a:pos x="2" y="151"/>
                </a:cxn>
                <a:cxn ang="0">
                  <a:pos x="0" y="163"/>
                </a:cxn>
                <a:cxn ang="0">
                  <a:pos x="2" y="173"/>
                </a:cxn>
                <a:cxn ang="0">
                  <a:pos x="3" y="183"/>
                </a:cxn>
                <a:cxn ang="0">
                  <a:pos x="6" y="191"/>
                </a:cxn>
                <a:cxn ang="0">
                  <a:pos x="17" y="182"/>
                </a:cxn>
                <a:cxn ang="0">
                  <a:pos x="41" y="160"/>
                </a:cxn>
                <a:cxn ang="0">
                  <a:pos x="54" y="148"/>
                </a:cxn>
                <a:cxn ang="0">
                  <a:pos x="65" y="136"/>
                </a:cxn>
                <a:cxn ang="0">
                  <a:pos x="73" y="127"/>
                </a:cxn>
                <a:cxn ang="0">
                  <a:pos x="77" y="121"/>
                </a:cxn>
                <a:cxn ang="0">
                  <a:pos x="80" y="106"/>
                </a:cxn>
                <a:cxn ang="0">
                  <a:pos x="81" y="90"/>
                </a:cxn>
                <a:cxn ang="0">
                  <a:pos x="82" y="81"/>
                </a:cxn>
                <a:cxn ang="0">
                  <a:pos x="81" y="73"/>
                </a:cxn>
                <a:cxn ang="0">
                  <a:pos x="80" y="65"/>
                </a:cxn>
                <a:cxn ang="0">
                  <a:pos x="79" y="57"/>
                </a:cxn>
                <a:cxn ang="0">
                  <a:pos x="77" y="49"/>
                </a:cxn>
                <a:cxn ang="0">
                  <a:pos x="73" y="41"/>
                </a:cxn>
                <a:cxn ang="0">
                  <a:pos x="69" y="33"/>
                </a:cxn>
                <a:cxn ang="0">
                  <a:pos x="65" y="26"/>
                </a:cxn>
                <a:cxn ang="0">
                  <a:pos x="59" y="19"/>
                </a:cxn>
                <a:cxn ang="0">
                  <a:pos x="53" y="12"/>
                </a:cxn>
                <a:cxn ang="0">
                  <a:pos x="44" y="6"/>
                </a:cxn>
                <a:cxn ang="0">
                  <a:pos x="36" y="0"/>
                </a:cxn>
              </a:cxnLst>
              <a:rect l="0" t="0" r="r" b="b"/>
              <a:pathLst>
                <a:path w="82" h="191">
                  <a:moveTo>
                    <a:pt x="36" y="0"/>
                  </a:moveTo>
                  <a:lnTo>
                    <a:pt x="35" y="8"/>
                  </a:lnTo>
                  <a:lnTo>
                    <a:pt x="34" y="18"/>
                  </a:lnTo>
                  <a:lnTo>
                    <a:pt x="32" y="29"/>
                  </a:lnTo>
                  <a:lnTo>
                    <a:pt x="28" y="42"/>
                  </a:lnTo>
                  <a:lnTo>
                    <a:pt x="21" y="67"/>
                  </a:lnTo>
                  <a:lnTo>
                    <a:pt x="13" y="96"/>
                  </a:lnTo>
                  <a:lnTo>
                    <a:pt x="6" y="124"/>
                  </a:lnTo>
                  <a:lnTo>
                    <a:pt x="2" y="151"/>
                  </a:lnTo>
                  <a:lnTo>
                    <a:pt x="0" y="163"/>
                  </a:lnTo>
                  <a:lnTo>
                    <a:pt x="2" y="173"/>
                  </a:lnTo>
                  <a:lnTo>
                    <a:pt x="3" y="183"/>
                  </a:lnTo>
                  <a:lnTo>
                    <a:pt x="6" y="191"/>
                  </a:lnTo>
                  <a:lnTo>
                    <a:pt x="17" y="182"/>
                  </a:lnTo>
                  <a:lnTo>
                    <a:pt x="41" y="160"/>
                  </a:lnTo>
                  <a:lnTo>
                    <a:pt x="54" y="148"/>
                  </a:lnTo>
                  <a:lnTo>
                    <a:pt x="65" y="136"/>
                  </a:lnTo>
                  <a:lnTo>
                    <a:pt x="73" y="127"/>
                  </a:lnTo>
                  <a:lnTo>
                    <a:pt x="77" y="121"/>
                  </a:lnTo>
                  <a:lnTo>
                    <a:pt x="80" y="106"/>
                  </a:lnTo>
                  <a:lnTo>
                    <a:pt x="81" y="90"/>
                  </a:lnTo>
                  <a:lnTo>
                    <a:pt x="82" y="81"/>
                  </a:lnTo>
                  <a:lnTo>
                    <a:pt x="81" y="73"/>
                  </a:lnTo>
                  <a:lnTo>
                    <a:pt x="80" y="65"/>
                  </a:lnTo>
                  <a:lnTo>
                    <a:pt x="79" y="57"/>
                  </a:lnTo>
                  <a:lnTo>
                    <a:pt x="77" y="49"/>
                  </a:lnTo>
                  <a:lnTo>
                    <a:pt x="73" y="41"/>
                  </a:lnTo>
                  <a:lnTo>
                    <a:pt x="69" y="33"/>
                  </a:lnTo>
                  <a:lnTo>
                    <a:pt x="65" y="26"/>
                  </a:lnTo>
                  <a:lnTo>
                    <a:pt x="59" y="19"/>
                  </a:lnTo>
                  <a:lnTo>
                    <a:pt x="53" y="12"/>
                  </a:lnTo>
                  <a:lnTo>
                    <a:pt x="44" y="6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8" name="Freeform 30"/>
            <p:cNvSpPr>
              <a:spLocks/>
            </p:cNvSpPr>
            <p:nvPr/>
          </p:nvSpPr>
          <p:spPr bwMode="auto">
            <a:xfrm>
              <a:off x="5318" y="995"/>
              <a:ext cx="21" cy="11"/>
            </a:xfrm>
            <a:custGeom>
              <a:avLst/>
              <a:gdLst/>
              <a:ahLst/>
              <a:cxnLst>
                <a:cxn ang="0">
                  <a:pos x="49" y="81"/>
                </a:cxn>
                <a:cxn ang="0">
                  <a:pos x="43" y="80"/>
                </a:cxn>
                <a:cxn ang="0">
                  <a:pos x="39" y="77"/>
                </a:cxn>
                <a:cxn ang="0">
                  <a:pos x="35" y="73"/>
                </a:cxn>
                <a:cxn ang="0">
                  <a:pos x="31" y="67"/>
                </a:cxn>
                <a:cxn ang="0">
                  <a:pos x="27" y="53"/>
                </a:cxn>
                <a:cxn ang="0">
                  <a:pos x="24" y="38"/>
                </a:cxn>
                <a:cxn ang="0">
                  <a:pos x="22" y="23"/>
                </a:cxn>
                <a:cxn ang="0">
                  <a:pos x="19" y="13"/>
                </a:cxn>
                <a:cxn ang="0">
                  <a:pos x="16" y="9"/>
                </a:cxn>
                <a:cxn ang="0">
                  <a:pos x="14" y="7"/>
                </a:cxn>
                <a:cxn ang="0">
                  <a:pos x="11" y="7"/>
                </a:cxn>
                <a:cxn ang="0">
                  <a:pos x="8" y="10"/>
                </a:cxn>
                <a:cxn ang="0">
                  <a:pos x="6" y="10"/>
                </a:cxn>
                <a:cxn ang="0">
                  <a:pos x="5" y="13"/>
                </a:cxn>
                <a:cxn ang="0">
                  <a:pos x="3" y="15"/>
                </a:cxn>
                <a:cxn ang="0">
                  <a:pos x="3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0" y="45"/>
                </a:cxn>
                <a:cxn ang="0">
                  <a:pos x="3" y="52"/>
                </a:cxn>
                <a:cxn ang="0">
                  <a:pos x="3" y="55"/>
                </a:cxn>
                <a:cxn ang="0">
                  <a:pos x="5" y="59"/>
                </a:cxn>
                <a:cxn ang="0">
                  <a:pos x="6" y="60"/>
                </a:cxn>
                <a:cxn ang="0">
                  <a:pos x="8" y="61"/>
                </a:cxn>
                <a:cxn ang="0">
                  <a:pos x="17" y="64"/>
                </a:cxn>
                <a:cxn ang="0">
                  <a:pos x="26" y="66"/>
                </a:cxn>
                <a:cxn ang="0">
                  <a:pos x="36" y="67"/>
                </a:cxn>
                <a:cxn ang="0">
                  <a:pos x="45" y="67"/>
                </a:cxn>
                <a:cxn ang="0">
                  <a:pos x="55" y="66"/>
                </a:cxn>
                <a:cxn ang="0">
                  <a:pos x="64" y="64"/>
                </a:cxn>
                <a:cxn ang="0">
                  <a:pos x="73" y="61"/>
                </a:cxn>
                <a:cxn ang="0">
                  <a:pos x="82" y="56"/>
                </a:cxn>
                <a:cxn ang="0">
                  <a:pos x="91" y="52"/>
                </a:cxn>
                <a:cxn ang="0">
                  <a:pos x="100" y="47"/>
                </a:cxn>
                <a:cxn ang="0">
                  <a:pos x="109" y="40"/>
                </a:cxn>
                <a:cxn ang="0">
                  <a:pos x="117" y="34"/>
                </a:cxn>
                <a:cxn ang="0">
                  <a:pos x="126" y="26"/>
                </a:cxn>
                <a:cxn ang="0">
                  <a:pos x="133" y="18"/>
                </a:cxn>
                <a:cxn ang="0">
                  <a:pos x="142" y="9"/>
                </a:cxn>
                <a:cxn ang="0">
                  <a:pos x="149" y="0"/>
                </a:cxn>
                <a:cxn ang="0">
                  <a:pos x="145" y="1"/>
                </a:cxn>
                <a:cxn ang="0">
                  <a:pos x="140" y="3"/>
                </a:cxn>
                <a:cxn ang="0">
                  <a:pos x="134" y="7"/>
                </a:cxn>
                <a:cxn ang="0">
                  <a:pos x="128" y="13"/>
                </a:cxn>
                <a:cxn ang="0">
                  <a:pos x="114" y="25"/>
                </a:cxn>
                <a:cxn ang="0">
                  <a:pos x="99" y="40"/>
                </a:cxn>
                <a:cxn ang="0">
                  <a:pos x="84" y="55"/>
                </a:cxn>
                <a:cxn ang="0">
                  <a:pos x="70" y="68"/>
                </a:cxn>
                <a:cxn ang="0">
                  <a:pos x="64" y="74"/>
                </a:cxn>
                <a:cxn ang="0">
                  <a:pos x="57" y="77"/>
                </a:cxn>
                <a:cxn ang="0">
                  <a:pos x="52" y="80"/>
                </a:cxn>
                <a:cxn ang="0">
                  <a:pos x="49" y="81"/>
                </a:cxn>
              </a:cxnLst>
              <a:rect l="0" t="0" r="r" b="b"/>
              <a:pathLst>
                <a:path w="149" h="81">
                  <a:moveTo>
                    <a:pt x="49" y="81"/>
                  </a:moveTo>
                  <a:lnTo>
                    <a:pt x="43" y="80"/>
                  </a:lnTo>
                  <a:lnTo>
                    <a:pt x="39" y="77"/>
                  </a:lnTo>
                  <a:lnTo>
                    <a:pt x="35" y="73"/>
                  </a:lnTo>
                  <a:lnTo>
                    <a:pt x="31" y="67"/>
                  </a:lnTo>
                  <a:lnTo>
                    <a:pt x="27" y="53"/>
                  </a:lnTo>
                  <a:lnTo>
                    <a:pt x="24" y="38"/>
                  </a:lnTo>
                  <a:lnTo>
                    <a:pt x="22" y="23"/>
                  </a:lnTo>
                  <a:lnTo>
                    <a:pt x="19" y="13"/>
                  </a:lnTo>
                  <a:lnTo>
                    <a:pt x="16" y="9"/>
                  </a:lnTo>
                  <a:lnTo>
                    <a:pt x="14" y="7"/>
                  </a:lnTo>
                  <a:lnTo>
                    <a:pt x="11" y="7"/>
                  </a:lnTo>
                  <a:lnTo>
                    <a:pt x="8" y="10"/>
                  </a:lnTo>
                  <a:lnTo>
                    <a:pt x="6" y="10"/>
                  </a:lnTo>
                  <a:lnTo>
                    <a:pt x="5" y="13"/>
                  </a:lnTo>
                  <a:lnTo>
                    <a:pt x="3" y="15"/>
                  </a:lnTo>
                  <a:lnTo>
                    <a:pt x="3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0" y="45"/>
                  </a:lnTo>
                  <a:lnTo>
                    <a:pt x="3" y="52"/>
                  </a:lnTo>
                  <a:lnTo>
                    <a:pt x="3" y="55"/>
                  </a:lnTo>
                  <a:lnTo>
                    <a:pt x="5" y="59"/>
                  </a:lnTo>
                  <a:lnTo>
                    <a:pt x="6" y="60"/>
                  </a:lnTo>
                  <a:lnTo>
                    <a:pt x="8" y="61"/>
                  </a:lnTo>
                  <a:lnTo>
                    <a:pt x="17" y="64"/>
                  </a:lnTo>
                  <a:lnTo>
                    <a:pt x="26" y="66"/>
                  </a:lnTo>
                  <a:lnTo>
                    <a:pt x="36" y="67"/>
                  </a:lnTo>
                  <a:lnTo>
                    <a:pt x="45" y="67"/>
                  </a:lnTo>
                  <a:lnTo>
                    <a:pt x="55" y="66"/>
                  </a:lnTo>
                  <a:lnTo>
                    <a:pt x="64" y="64"/>
                  </a:lnTo>
                  <a:lnTo>
                    <a:pt x="73" y="61"/>
                  </a:lnTo>
                  <a:lnTo>
                    <a:pt x="82" y="56"/>
                  </a:lnTo>
                  <a:lnTo>
                    <a:pt x="91" y="52"/>
                  </a:lnTo>
                  <a:lnTo>
                    <a:pt x="100" y="47"/>
                  </a:lnTo>
                  <a:lnTo>
                    <a:pt x="109" y="40"/>
                  </a:lnTo>
                  <a:lnTo>
                    <a:pt x="117" y="34"/>
                  </a:lnTo>
                  <a:lnTo>
                    <a:pt x="126" y="26"/>
                  </a:lnTo>
                  <a:lnTo>
                    <a:pt x="133" y="18"/>
                  </a:lnTo>
                  <a:lnTo>
                    <a:pt x="142" y="9"/>
                  </a:lnTo>
                  <a:lnTo>
                    <a:pt x="149" y="0"/>
                  </a:lnTo>
                  <a:lnTo>
                    <a:pt x="145" y="1"/>
                  </a:lnTo>
                  <a:lnTo>
                    <a:pt x="140" y="3"/>
                  </a:lnTo>
                  <a:lnTo>
                    <a:pt x="134" y="7"/>
                  </a:lnTo>
                  <a:lnTo>
                    <a:pt x="128" y="13"/>
                  </a:lnTo>
                  <a:lnTo>
                    <a:pt x="114" y="25"/>
                  </a:lnTo>
                  <a:lnTo>
                    <a:pt x="99" y="40"/>
                  </a:lnTo>
                  <a:lnTo>
                    <a:pt x="84" y="55"/>
                  </a:lnTo>
                  <a:lnTo>
                    <a:pt x="70" y="68"/>
                  </a:lnTo>
                  <a:lnTo>
                    <a:pt x="64" y="74"/>
                  </a:lnTo>
                  <a:lnTo>
                    <a:pt x="57" y="77"/>
                  </a:lnTo>
                  <a:lnTo>
                    <a:pt x="52" y="80"/>
                  </a:lnTo>
                  <a:lnTo>
                    <a:pt x="49" y="8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79" name="Freeform 31"/>
            <p:cNvSpPr>
              <a:spLocks/>
            </p:cNvSpPr>
            <p:nvPr/>
          </p:nvSpPr>
          <p:spPr bwMode="auto">
            <a:xfrm>
              <a:off x="5359" y="967"/>
              <a:ext cx="113" cy="98"/>
            </a:xfrm>
            <a:custGeom>
              <a:avLst/>
              <a:gdLst/>
              <a:ahLst/>
              <a:cxnLst>
                <a:cxn ang="0">
                  <a:pos x="132" y="1"/>
                </a:cxn>
                <a:cxn ang="0">
                  <a:pos x="99" y="12"/>
                </a:cxn>
                <a:cxn ang="0">
                  <a:pos x="74" y="34"/>
                </a:cxn>
                <a:cxn ang="0">
                  <a:pos x="11" y="123"/>
                </a:cxn>
                <a:cxn ang="0">
                  <a:pos x="1" y="154"/>
                </a:cxn>
                <a:cxn ang="0">
                  <a:pos x="2" y="182"/>
                </a:cxn>
                <a:cxn ang="0">
                  <a:pos x="14" y="207"/>
                </a:cxn>
                <a:cxn ang="0">
                  <a:pos x="41" y="239"/>
                </a:cxn>
                <a:cxn ang="0">
                  <a:pos x="75" y="259"/>
                </a:cxn>
                <a:cxn ang="0">
                  <a:pos x="111" y="260"/>
                </a:cxn>
                <a:cxn ang="0">
                  <a:pos x="167" y="256"/>
                </a:cxn>
                <a:cxn ang="0">
                  <a:pos x="192" y="260"/>
                </a:cxn>
                <a:cxn ang="0">
                  <a:pos x="219" y="275"/>
                </a:cxn>
                <a:cxn ang="0">
                  <a:pos x="239" y="294"/>
                </a:cxn>
                <a:cxn ang="0">
                  <a:pos x="251" y="316"/>
                </a:cxn>
                <a:cxn ang="0">
                  <a:pos x="261" y="360"/>
                </a:cxn>
                <a:cxn ang="0">
                  <a:pos x="263" y="405"/>
                </a:cxn>
                <a:cxn ang="0">
                  <a:pos x="268" y="441"/>
                </a:cxn>
                <a:cxn ang="0">
                  <a:pos x="278" y="461"/>
                </a:cxn>
                <a:cxn ang="0">
                  <a:pos x="294" y="480"/>
                </a:cxn>
                <a:cxn ang="0">
                  <a:pos x="325" y="499"/>
                </a:cxn>
                <a:cxn ang="0">
                  <a:pos x="368" y="511"/>
                </a:cxn>
                <a:cxn ang="0">
                  <a:pos x="415" y="517"/>
                </a:cxn>
                <a:cxn ang="0">
                  <a:pos x="513" y="523"/>
                </a:cxn>
                <a:cxn ang="0">
                  <a:pos x="560" y="531"/>
                </a:cxn>
                <a:cxn ang="0">
                  <a:pos x="588" y="550"/>
                </a:cxn>
                <a:cxn ang="0">
                  <a:pos x="645" y="621"/>
                </a:cxn>
                <a:cxn ang="0">
                  <a:pos x="680" y="659"/>
                </a:cxn>
                <a:cxn ang="0">
                  <a:pos x="707" y="677"/>
                </a:cxn>
                <a:cxn ang="0">
                  <a:pos x="729" y="681"/>
                </a:cxn>
                <a:cxn ang="0">
                  <a:pos x="756" y="678"/>
                </a:cxn>
                <a:cxn ang="0">
                  <a:pos x="774" y="665"/>
                </a:cxn>
                <a:cxn ang="0">
                  <a:pos x="785" y="641"/>
                </a:cxn>
                <a:cxn ang="0">
                  <a:pos x="789" y="611"/>
                </a:cxn>
                <a:cxn ang="0">
                  <a:pos x="787" y="578"/>
                </a:cxn>
                <a:cxn ang="0">
                  <a:pos x="779" y="546"/>
                </a:cxn>
                <a:cxn ang="0">
                  <a:pos x="760" y="540"/>
                </a:cxn>
                <a:cxn ang="0">
                  <a:pos x="748" y="540"/>
                </a:cxn>
                <a:cxn ang="0">
                  <a:pos x="745" y="536"/>
                </a:cxn>
                <a:cxn ang="0">
                  <a:pos x="740" y="500"/>
                </a:cxn>
                <a:cxn ang="0">
                  <a:pos x="743" y="438"/>
                </a:cxn>
                <a:cxn ang="0">
                  <a:pos x="744" y="403"/>
                </a:cxn>
                <a:cxn ang="0">
                  <a:pos x="737" y="371"/>
                </a:cxn>
                <a:cxn ang="0">
                  <a:pos x="698" y="317"/>
                </a:cxn>
                <a:cxn ang="0">
                  <a:pos x="637" y="245"/>
                </a:cxn>
                <a:cxn ang="0">
                  <a:pos x="587" y="196"/>
                </a:cxn>
                <a:cxn ang="0">
                  <a:pos x="532" y="149"/>
                </a:cxn>
                <a:cxn ang="0">
                  <a:pos x="473" y="106"/>
                </a:cxn>
                <a:cxn ang="0">
                  <a:pos x="422" y="74"/>
                </a:cxn>
                <a:cxn ang="0">
                  <a:pos x="371" y="50"/>
                </a:cxn>
                <a:cxn ang="0">
                  <a:pos x="318" y="31"/>
                </a:cxn>
                <a:cxn ang="0">
                  <a:pos x="201" y="6"/>
                </a:cxn>
              </a:cxnLst>
              <a:rect l="0" t="0" r="r" b="b"/>
              <a:pathLst>
                <a:path w="789" h="681">
                  <a:moveTo>
                    <a:pt x="160" y="1"/>
                  </a:moveTo>
                  <a:lnTo>
                    <a:pt x="145" y="0"/>
                  </a:lnTo>
                  <a:lnTo>
                    <a:pt x="132" y="1"/>
                  </a:lnTo>
                  <a:lnTo>
                    <a:pt x="121" y="3"/>
                  </a:lnTo>
                  <a:lnTo>
                    <a:pt x="109" y="8"/>
                  </a:lnTo>
                  <a:lnTo>
                    <a:pt x="99" y="12"/>
                  </a:lnTo>
                  <a:lnTo>
                    <a:pt x="91" y="18"/>
                  </a:lnTo>
                  <a:lnTo>
                    <a:pt x="82" y="26"/>
                  </a:lnTo>
                  <a:lnTo>
                    <a:pt x="74" y="34"/>
                  </a:lnTo>
                  <a:lnTo>
                    <a:pt x="47" y="72"/>
                  </a:lnTo>
                  <a:lnTo>
                    <a:pt x="19" y="112"/>
                  </a:lnTo>
                  <a:lnTo>
                    <a:pt x="11" y="123"/>
                  </a:lnTo>
                  <a:lnTo>
                    <a:pt x="6" y="134"/>
                  </a:lnTo>
                  <a:lnTo>
                    <a:pt x="3" y="145"/>
                  </a:lnTo>
                  <a:lnTo>
                    <a:pt x="1" y="154"/>
                  </a:lnTo>
                  <a:lnTo>
                    <a:pt x="0" y="164"/>
                  </a:lnTo>
                  <a:lnTo>
                    <a:pt x="1" y="172"/>
                  </a:lnTo>
                  <a:lnTo>
                    <a:pt x="2" y="182"/>
                  </a:lnTo>
                  <a:lnTo>
                    <a:pt x="5" y="191"/>
                  </a:lnTo>
                  <a:lnTo>
                    <a:pt x="8" y="199"/>
                  </a:lnTo>
                  <a:lnTo>
                    <a:pt x="14" y="207"/>
                  </a:lnTo>
                  <a:lnTo>
                    <a:pt x="19" y="215"/>
                  </a:lnTo>
                  <a:lnTo>
                    <a:pt x="25" y="223"/>
                  </a:lnTo>
                  <a:lnTo>
                    <a:pt x="41" y="239"/>
                  </a:lnTo>
                  <a:lnTo>
                    <a:pt x="59" y="254"/>
                  </a:lnTo>
                  <a:lnTo>
                    <a:pt x="67" y="257"/>
                  </a:lnTo>
                  <a:lnTo>
                    <a:pt x="75" y="259"/>
                  </a:lnTo>
                  <a:lnTo>
                    <a:pt x="83" y="260"/>
                  </a:lnTo>
                  <a:lnTo>
                    <a:pt x="93" y="261"/>
                  </a:lnTo>
                  <a:lnTo>
                    <a:pt x="111" y="260"/>
                  </a:lnTo>
                  <a:lnTo>
                    <a:pt x="129" y="258"/>
                  </a:lnTo>
                  <a:lnTo>
                    <a:pt x="149" y="257"/>
                  </a:lnTo>
                  <a:lnTo>
                    <a:pt x="167" y="256"/>
                  </a:lnTo>
                  <a:lnTo>
                    <a:pt x="175" y="257"/>
                  </a:lnTo>
                  <a:lnTo>
                    <a:pt x="184" y="258"/>
                  </a:lnTo>
                  <a:lnTo>
                    <a:pt x="192" y="260"/>
                  </a:lnTo>
                  <a:lnTo>
                    <a:pt x="200" y="263"/>
                  </a:lnTo>
                  <a:lnTo>
                    <a:pt x="210" y="270"/>
                  </a:lnTo>
                  <a:lnTo>
                    <a:pt x="219" y="275"/>
                  </a:lnTo>
                  <a:lnTo>
                    <a:pt x="227" y="282"/>
                  </a:lnTo>
                  <a:lnTo>
                    <a:pt x="233" y="288"/>
                  </a:lnTo>
                  <a:lnTo>
                    <a:pt x="239" y="294"/>
                  </a:lnTo>
                  <a:lnTo>
                    <a:pt x="244" y="302"/>
                  </a:lnTo>
                  <a:lnTo>
                    <a:pt x="248" y="308"/>
                  </a:lnTo>
                  <a:lnTo>
                    <a:pt x="251" y="316"/>
                  </a:lnTo>
                  <a:lnTo>
                    <a:pt x="257" y="330"/>
                  </a:lnTo>
                  <a:lnTo>
                    <a:pt x="260" y="345"/>
                  </a:lnTo>
                  <a:lnTo>
                    <a:pt x="261" y="360"/>
                  </a:lnTo>
                  <a:lnTo>
                    <a:pt x="262" y="375"/>
                  </a:lnTo>
                  <a:lnTo>
                    <a:pt x="262" y="390"/>
                  </a:lnTo>
                  <a:lnTo>
                    <a:pt x="263" y="405"/>
                  </a:lnTo>
                  <a:lnTo>
                    <a:pt x="264" y="420"/>
                  </a:lnTo>
                  <a:lnTo>
                    <a:pt x="267" y="434"/>
                  </a:lnTo>
                  <a:lnTo>
                    <a:pt x="268" y="441"/>
                  </a:lnTo>
                  <a:lnTo>
                    <a:pt x="272" y="447"/>
                  </a:lnTo>
                  <a:lnTo>
                    <a:pt x="275" y="455"/>
                  </a:lnTo>
                  <a:lnTo>
                    <a:pt x="278" y="461"/>
                  </a:lnTo>
                  <a:lnTo>
                    <a:pt x="282" y="468"/>
                  </a:lnTo>
                  <a:lnTo>
                    <a:pt x="288" y="474"/>
                  </a:lnTo>
                  <a:lnTo>
                    <a:pt x="294" y="480"/>
                  </a:lnTo>
                  <a:lnTo>
                    <a:pt x="302" y="486"/>
                  </a:lnTo>
                  <a:lnTo>
                    <a:pt x="313" y="492"/>
                  </a:lnTo>
                  <a:lnTo>
                    <a:pt x="325" y="499"/>
                  </a:lnTo>
                  <a:lnTo>
                    <a:pt x="339" y="503"/>
                  </a:lnTo>
                  <a:lnTo>
                    <a:pt x="353" y="507"/>
                  </a:lnTo>
                  <a:lnTo>
                    <a:pt x="368" y="511"/>
                  </a:lnTo>
                  <a:lnTo>
                    <a:pt x="383" y="514"/>
                  </a:lnTo>
                  <a:lnTo>
                    <a:pt x="399" y="516"/>
                  </a:lnTo>
                  <a:lnTo>
                    <a:pt x="415" y="517"/>
                  </a:lnTo>
                  <a:lnTo>
                    <a:pt x="447" y="519"/>
                  </a:lnTo>
                  <a:lnTo>
                    <a:pt x="481" y="521"/>
                  </a:lnTo>
                  <a:lnTo>
                    <a:pt x="513" y="523"/>
                  </a:lnTo>
                  <a:lnTo>
                    <a:pt x="544" y="526"/>
                  </a:lnTo>
                  <a:lnTo>
                    <a:pt x="552" y="528"/>
                  </a:lnTo>
                  <a:lnTo>
                    <a:pt x="560" y="531"/>
                  </a:lnTo>
                  <a:lnTo>
                    <a:pt x="567" y="535"/>
                  </a:lnTo>
                  <a:lnTo>
                    <a:pt x="575" y="540"/>
                  </a:lnTo>
                  <a:lnTo>
                    <a:pt x="588" y="550"/>
                  </a:lnTo>
                  <a:lnTo>
                    <a:pt x="601" y="562"/>
                  </a:lnTo>
                  <a:lnTo>
                    <a:pt x="624" y="591"/>
                  </a:lnTo>
                  <a:lnTo>
                    <a:pt x="645" y="621"/>
                  </a:lnTo>
                  <a:lnTo>
                    <a:pt x="656" y="635"/>
                  </a:lnTo>
                  <a:lnTo>
                    <a:pt x="668" y="648"/>
                  </a:lnTo>
                  <a:lnTo>
                    <a:pt x="680" y="659"/>
                  </a:lnTo>
                  <a:lnTo>
                    <a:pt x="693" y="669"/>
                  </a:lnTo>
                  <a:lnTo>
                    <a:pt x="699" y="673"/>
                  </a:lnTo>
                  <a:lnTo>
                    <a:pt x="707" y="677"/>
                  </a:lnTo>
                  <a:lnTo>
                    <a:pt x="714" y="679"/>
                  </a:lnTo>
                  <a:lnTo>
                    <a:pt x="722" y="681"/>
                  </a:lnTo>
                  <a:lnTo>
                    <a:pt x="729" y="681"/>
                  </a:lnTo>
                  <a:lnTo>
                    <a:pt x="738" y="681"/>
                  </a:lnTo>
                  <a:lnTo>
                    <a:pt x="746" y="680"/>
                  </a:lnTo>
                  <a:lnTo>
                    <a:pt x="756" y="678"/>
                  </a:lnTo>
                  <a:lnTo>
                    <a:pt x="762" y="674"/>
                  </a:lnTo>
                  <a:lnTo>
                    <a:pt x="769" y="670"/>
                  </a:lnTo>
                  <a:lnTo>
                    <a:pt x="774" y="665"/>
                  </a:lnTo>
                  <a:lnTo>
                    <a:pt x="778" y="658"/>
                  </a:lnTo>
                  <a:lnTo>
                    <a:pt x="783" y="650"/>
                  </a:lnTo>
                  <a:lnTo>
                    <a:pt x="785" y="641"/>
                  </a:lnTo>
                  <a:lnTo>
                    <a:pt x="787" y="632"/>
                  </a:lnTo>
                  <a:lnTo>
                    <a:pt x="788" y="622"/>
                  </a:lnTo>
                  <a:lnTo>
                    <a:pt x="789" y="611"/>
                  </a:lnTo>
                  <a:lnTo>
                    <a:pt x="789" y="601"/>
                  </a:lnTo>
                  <a:lnTo>
                    <a:pt x="788" y="589"/>
                  </a:lnTo>
                  <a:lnTo>
                    <a:pt x="787" y="578"/>
                  </a:lnTo>
                  <a:lnTo>
                    <a:pt x="785" y="567"/>
                  </a:lnTo>
                  <a:lnTo>
                    <a:pt x="783" y="557"/>
                  </a:lnTo>
                  <a:lnTo>
                    <a:pt x="779" y="546"/>
                  </a:lnTo>
                  <a:lnTo>
                    <a:pt x="776" y="536"/>
                  </a:lnTo>
                  <a:lnTo>
                    <a:pt x="771" y="537"/>
                  </a:lnTo>
                  <a:lnTo>
                    <a:pt x="760" y="540"/>
                  </a:lnTo>
                  <a:lnTo>
                    <a:pt x="755" y="541"/>
                  </a:lnTo>
                  <a:lnTo>
                    <a:pt x="750" y="541"/>
                  </a:lnTo>
                  <a:lnTo>
                    <a:pt x="748" y="540"/>
                  </a:lnTo>
                  <a:lnTo>
                    <a:pt x="747" y="538"/>
                  </a:lnTo>
                  <a:lnTo>
                    <a:pt x="746" y="537"/>
                  </a:lnTo>
                  <a:lnTo>
                    <a:pt x="745" y="536"/>
                  </a:lnTo>
                  <a:lnTo>
                    <a:pt x="742" y="525"/>
                  </a:lnTo>
                  <a:lnTo>
                    <a:pt x="741" y="513"/>
                  </a:lnTo>
                  <a:lnTo>
                    <a:pt x="740" y="500"/>
                  </a:lnTo>
                  <a:lnTo>
                    <a:pt x="740" y="488"/>
                  </a:lnTo>
                  <a:lnTo>
                    <a:pt x="741" y="462"/>
                  </a:lnTo>
                  <a:lnTo>
                    <a:pt x="743" y="438"/>
                  </a:lnTo>
                  <a:lnTo>
                    <a:pt x="744" y="425"/>
                  </a:lnTo>
                  <a:lnTo>
                    <a:pt x="744" y="413"/>
                  </a:lnTo>
                  <a:lnTo>
                    <a:pt x="744" y="403"/>
                  </a:lnTo>
                  <a:lnTo>
                    <a:pt x="743" y="392"/>
                  </a:lnTo>
                  <a:lnTo>
                    <a:pt x="741" y="381"/>
                  </a:lnTo>
                  <a:lnTo>
                    <a:pt x="737" y="371"/>
                  </a:lnTo>
                  <a:lnTo>
                    <a:pt x="732" y="363"/>
                  </a:lnTo>
                  <a:lnTo>
                    <a:pt x="725" y="354"/>
                  </a:lnTo>
                  <a:lnTo>
                    <a:pt x="698" y="317"/>
                  </a:lnTo>
                  <a:lnTo>
                    <a:pt x="668" y="281"/>
                  </a:lnTo>
                  <a:lnTo>
                    <a:pt x="653" y="263"/>
                  </a:lnTo>
                  <a:lnTo>
                    <a:pt x="637" y="245"/>
                  </a:lnTo>
                  <a:lnTo>
                    <a:pt x="621" y="229"/>
                  </a:lnTo>
                  <a:lnTo>
                    <a:pt x="604" y="212"/>
                  </a:lnTo>
                  <a:lnTo>
                    <a:pt x="587" y="196"/>
                  </a:lnTo>
                  <a:lnTo>
                    <a:pt x="569" y="180"/>
                  </a:lnTo>
                  <a:lnTo>
                    <a:pt x="551" y="164"/>
                  </a:lnTo>
                  <a:lnTo>
                    <a:pt x="532" y="149"/>
                  </a:lnTo>
                  <a:lnTo>
                    <a:pt x="513" y="134"/>
                  </a:lnTo>
                  <a:lnTo>
                    <a:pt x="493" y="120"/>
                  </a:lnTo>
                  <a:lnTo>
                    <a:pt x="473" y="106"/>
                  </a:lnTo>
                  <a:lnTo>
                    <a:pt x="453" y="92"/>
                  </a:lnTo>
                  <a:lnTo>
                    <a:pt x="438" y="82"/>
                  </a:lnTo>
                  <a:lnTo>
                    <a:pt x="422" y="74"/>
                  </a:lnTo>
                  <a:lnTo>
                    <a:pt x="406" y="65"/>
                  </a:lnTo>
                  <a:lnTo>
                    <a:pt x="388" y="58"/>
                  </a:lnTo>
                  <a:lnTo>
                    <a:pt x="371" y="50"/>
                  </a:lnTo>
                  <a:lnTo>
                    <a:pt x="354" y="44"/>
                  </a:lnTo>
                  <a:lnTo>
                    <a:pt x="336" y="38"/>
                  </a:lnTo>
                  <a:lnTo>
                    <a:pt x="318" y="31"/>
                  </a:lnTo>
                  <a:lnTo>
                    <a:pt x="280" y="21"/>
                  </a:lnTo>
                  <a:lnTo>
                    <a:pt x="241" y="13"/>
                  </a:lnTo>
                  <a:lnTo>
                    <a:pt x="201" y="6"/>
                  </a:lnTo>
                  <a:lnTo>
                    <a:pt x="160" y="1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2080" name="Freeform 32"/>
            <p:cNvSpPr>
              <a:spLocks/>
            </p:cNvSpPr>
            <p:nvPr/>
          </p:nvSpPr>
          <p:spPr bwMode="auto">
            <a:xfrm>
              <a:off x="5087" y="1080"/>
              <a:ext cx="366" cy="303"/>
            </a:xfrm>
            <a:custGeom>
              <a:avLst/>
              <a:gdLst/>
              <a:ahLst/>
              <a:cxnLst>
                <a:cxn ang="0">
                  <a:pos x="2432" y="22"/>
                </a:cxn>
                <a:cxn ang="0">
                  <a:pos x="2362" y="104"/>
                </a:cxn>
                <a:cxn ang="0">
                  <a:pos x="2278" y="282"/>
                </a:cxn>
                <a:cxn ang="0">
                  <a:pos x="2223" y="391"/>
                </a:cxn>
                <a:cxn ang="0">
                  <a:pos x="2179" y="442"/>
                </a:cxn>
                <a:cxn ang="0">
                  <a:pos x="2142" y="449"/>
                </a:cxn>
                <a:cxn ang="0">
                  <a:pos x="2113" y="429"/>
                </a:cxn>
                <a:cxn ang="0">
                  <a:pos x="2065" y="363"/>
                </a:cxn>
                <a:cxn ang="0">
                  <a:pos x="2027" y="324"/>
                </a:cxn>
                <a:cxn ang="0">
                  <a:pos x="1981" y="236"/>
                </a:cxn>
                <a:cxn ang="0">
                  <a:pos x="1941" y="143"/>
                </a:cxn>
                <a:cxn ang="0">
                  <a:pos x="1893" y="88"/>
                </a:cxn>
                <a:cxn ang="0">
                  <a:pos x="1864" y="72"/>
                </a:cxn>
                <a:cxn ang="0">
                  <a:pos x="1809" y="83"/>
                </a:cxn>
                <a:cxn ang="0">
                  <a:pos x="1713" y="152"/>
                </a:cxn>
                <a:cxn ang="0">
                  <a:pos x="1416" y="314"/>
                </a:cxn>
                <a:cxn ang="0">
                  <a:pos x="1216" y="433"/>
                </a:cxn>
                <a:cxn ang="0">
                  <a:pos x="1170" y="479"/>
                </a:cxn>
                <a:cxn ang="0">
                  <a:pos x="1061" y="525"/>
                </a:cxn>
                <a:cxn ang="0">
                  <a:pos x="834" y="647"/>
                </a:cxn>
                <a:cxn ang="0">
                  <a:pos x="517" y="831"/>
                </a:cxn>
                <a:cxn ang="0">
                  <a:pos x="339" y="913"/>
                </a:cxn>
                <a:cxn ang="0">
                  <a:pos x="261" y="961"/>
                </a:cxn>
                <a:cxn ang="0">
                  <a:pos x="205" y="1025"/>
                </a:cxn>
                <a:cxn ang="0">
                  <a:pos x="190" y="1092"/>
                </a:cxn>
                <a:cxn ang="0">
                  <a:pos x="207" y="1230"/>
                </a:cxn>
                <a:cxn ang="0">
                  <a:pos x="193" y="1292"/>
                </a:cxn>
                <a:cxn ang="0">
                  <a:pos x="181" y="1343"/>
                </a:cxn>
                <a:cxn ang="0">
                  <a:pos x="147" y="1359"/>
                </a:cxn>
                <a:cxn ang="0">
                  <a:pos x="105" y="1382"/>
                </a:cxn>
                <a:cxn ang="0">
                  <a:pos x="64" y="1441"/>
                </a:cxn>
                <a:cxn ang="0">
                  <a:pos x="37" y="1540"/>
                </a:cxn>
                <a:cxn ang="0">
                  <a:pos x="5" y="1628"/>
                </a:cxn>
                <a:cxn ang="0">
                  <a:pos x="4" y="1674"/>
                </a:cxn>
                <a:cxn ang="0">
                  <a:pos x="37" y="1706"/>
                </a:cxn>
                <a:cxn ang="0">
                  <a:pos x="146" y="1739"/>
                </a:cxn>
                <a:cxn ang="0">
                  <a:pos x="261" y="1749"/>
                </a:cxn>
                <a:cxn ang="0">
                  <a:pos x="377" y="1739"/>
                </a:cxn>
                <a:cxn ang="0">
                  <a:pos x="462" y="1722"/>
                </a:cxn>
                <a:cxn ang="0">
                  <a:pos x="660" y="1627"/>
                </a:cxn>
                <a:cxn ang="0">
                  <a:pos x="773" y="1585"/>
                </a:cxn>
                <a:cxn ang="0">
                  <a:pos x="849" y="1582"/>
                </a:cxn>
                <a:cxn ang="0">
                  <a:pos x="901" y="1602"/>
                </a:cxn>
                <a:cxn ang="0">
                  <a:pos x="988" y="1689"/>
                </a:cxn>
                <a:cxn ang="0">
                  <a:pos x="1057" y="1763"/>
                </a:cxn>
                <a:cxn ang="0">
                  <a:pos x="1143" y="1902"/>
                </a:cxn>
                <a:cxn ang="0">
                  <a:pos x="1229" y="2036"/>
                </a:cxn>
                <a:cxn ang="0">
                  <a:pos x="1297" y="2096"/>
                </a:cxn>
                <a:cxn ang="0">
                  <a:pos x="1387" y="2121"/>
                </a:cxn>
                <a:cxn ang="0">
                  <a:pos x="1459" y="2108"/>
                </a:cxn>
                <a:cxn ang="0">
                  <a:pos x="1495" y="2067"/>
                </a:cxn>
                <a:cxn ang="0">
                  <a:pos x="1550" y="2005"/>
                </a:cxn>
                <a:cxn ang="0">
                  <a:pos x="1744" y="1890"/>
                </a:cxn>
                <a:cxn ang="0">
                  <a:pos x="2185" y="1611"/>
                </a:cxn>
                <a:cxn ang="0">
                  <a:pos x="2368" y="1485"/>
                </a:cxn>
                <a:cxn ang="0">
                  <a:pos x="2457" y="1373"/>
                </a:cxn>
                <a:cxn ang="0">
                  <a:pos x="2516" y="1240"/>
                </a:cxn>
                <a:cxn ang="0">
                  <a:pos x="2548" y="1079"/>
                </a:cxn>
                <a:cxn ang="0">
                  <a:pos x="2559" y="911"/>
                </a:cxn>
                <a:cxn ang="0">
                  <a:pos x="2546" y="576"/>
                </a:cxn>
                <a:cxn ang="0">
                  <a:pos x="2519" y="245"/>
                </a:cxn>
                <a:cxn ang="0">
                  <a:pos x="2481" y="41"/>
                </a:cxn>
              </a:cxnLst>
              <a:rect l="0" t="0" r="r" b="b"/>
              <a:pathLst>
                <a:path w="2559" h="2121">
                  <a:moveTo>
                    <a:pt x="2470" y="0"/>
                  </a:moveTo>
                  <a:lnTo>
                    <a:pt x="2459" y="5"/>
                  </a:lnTo>
                  <a:lnTo>
                    <a:pt x="2450" y="11"/>
                  </a:lnTo>
                  <a:lnTo>
                    <a:pt x="2440" y="17"/>
                  </a:lnTo>
                  <a:lnTo>
                    <a:pt x="2432" y="22"/>
                  </a:lnTo>
                  <a:lnTo>
                    <a:pt x="2415" y="36"/>
                  </a:lnTo>
                  <a:lnTo>
                    <a:pt x="2400" y="51"/>
                  </a:lnTo>
                  <a:lnTo>
                    <a:pt x="2387" y="68"/>
                  </a:lnTo>
                  <a:lnTo>
                    <a:pt x="2374" y="86"/>
                  </a:lnTo>
                  <a:lnTo>
                    <a:pt x="2362" y="104"/>
                  </a:lnTo>
                  <a:lnTo>
                    <a:pt x="2351" y="123"/>
                  </a:lnTo>
                  <a:lnTo>
                    <a:pt x="2332" y="163"/>
                  </a:lnTo>
                  <a:lnTo>
                    <a:pt x="2314" y="203"/>
                  </a:lnTo>
                  <a:lnTo>
                    <a:pt x="2297" y="244"/>
                  </a:lnTo>
                  <a:lnTo>
                    <a:pt x="2278" y="282"/>
                  </a:lnTo>
                  <a:lnTo>
                    <a:pt x="2266" y="310"/>
                  </a:lnTo>
                  <a:lnTo>
                    <a:pt x="2255" y="334"/>
                  </a:lnTo>
                  <a:lnTo>
                    <a:pt x="2243" y="355"/>
                  </a:lnTo>
                  <a:lnTo>
                    <a:pt x="2232" y="375"/>
                  </a:lnTo>
                  <a:lnTo>
                    <a:pt x="2223" y="391"/>
                  </a:lnTo>
                  <a:lnTo>
                    <a:pt x="2213" y="406"/>
                  </a:lnTo>
                  <a:lnTo>
                    <a:pt x="2203" y="417"/>
                  </a:lnTo>
                  <a:lnTo>
                    <a:pt x="2195" y="427"/>
                  </a:lnTo>
                  <a:lnTo>
                    <a:pt x="2186" y="436"/>
                  </a:lnTo>
                  <a:lnTo>
                    <a:pt x="2179" y="442"/>
                  </a:lnTo>
                  <a:lnTo>
                    <a:pt x="2170" y="446"/>
                  </a:lnTo>
                  <a:lnTo>
                    <a:pt x="2164" y="448"/>
                  </a:lnTo>
                  <a:lnTo>
                    <a:pt x="2156" y="451"/>
                  </a:lnTo>
                  <a:lnTo>
                    <a:pt x="2150" y="451"/>
                  </a:lnTo>
                  <a:lnTo>
                    <a:pt x="2142" y="449"/>
                  </a:lnTo>
                  <a:lnTo>
                    <a:pt x="2137" y="447"/>
                  </a:lnTo>
                  <a:lnTo>
                    <a:pt x="2131" y="443"/>
                  </a:lnTo>
                  <a:lnTo>
                    <a:pt x="2124" y="440"/>
                  </a:lnTo>
                  <a:lnTo>
                    <a:pt x="2119" y="434"/>
                  </a:lnTo>
                  <a:lnTo>
                    <a:pt x="2113" y="429"/>
                  </a:lnTo>
                  <a:lnTo>
                    <a:pt x="2103" y="416"/>
                  </a:lnTo>
                  <a:lnTo>
                    <a:pt x="2093" y="402"/>
                  </a:lnTo>
                  <a:lnTo>
                    <a:pt x="2083" y="387"/>
                  </a:lnTo>
                  <a:lnTo>
                    <a:pt x="2075" y="375"/>
                  </a:lnTo>
                  <a:lnTo>
                    <a:pt x="2065" y="363"/>
                  </a:lnTo>
                  <a:lnTo>
                    <a:pt x="2056" y="353"/>
                  </a:lnTo>
                  <a:lnTo>
                    <a:pt x="2048" y="347"/>
                  </a:lnTo>
                  <a:lnTo>
                    <a:pt x="2040" y="339"/>
                  </a:lnTo>
                  <a:lnTo>
                    <a:pt x="2033" y="332"/>
                  </a:lnTo>
                  <a:lnTo>
                    <a:pt x="2027" y="324"/>
                  </a:lnTo>
                  <a:lnTo>
                    <a:pt x="2015" y="308"/>
                  </a:lnTo>
                  <a:lnTo>
                    <a:pt x="2005" y="291"/>
                  </a:lnTo>
                  <a:lnTo>
                    <a:pt x="1996" y="273"/>
                  </a:lnTo>
                  <a:lnTo>
                    <a:pt x="1988" y="255"/>
                  </a:lnTo>
                  <a:lnTo>
                    <a:pt x="1981" y="236"/>
                  </a:lnTo>
                  <a:lnTo>
                    <a:pt x="1974" y="217"/>
                  </a:lnTo>
                  <a:lnTo>
                    <a:pt x="1967" y="198"/>
                  </a:lnTo>
                  <a:lnTo>
                    <a:pt x="1959" y="180"/>
                  </a:lnTo>
                  <a:lnTo>
                    <a:pt x="1951" y="162"/>
                  </a:lnTo>
                  <a:lnTo>
                    <a:pt x="1941" y="143"/>
                  </a:lnTo>
                  <a:lnTo>
                    <a:pt x="1929" y="126"/>
                  </a:lnTo>
                  <a:lnTo>
                    <a:pt x="1916" y="110"/>
                  </a:lnTo>
                  <a:lnTo>
                    <a:pt x="1910" y="103"/>
                  </a:lnTo>
                  <a:lnTo>
                    <a:pt x="1901" y="95"/>
                  </a:lnTo>
                  <a:lnTo>
                    <a:pt x="1893" y="88"/>
                  </a:lnTo>
                  <a:lnTo>
                    <a:pt x="1884" y="81"/>
                  </a:lnTo>
                  <a:lnTo>
                    <a:pt x="1879" y="78"/>
                  </a:lnTo>
                  <a:lnTo>
                    <a:pt x="1875" y="75"/>
                  </a:lnTo>
                  <a:lnTo>
                    <a:pt x="1869" y="73"/>
                  </a:lnTo>
                  <a:lnTo>
                    <a:pt x="1864" y="72"/>
                  </a:lnTo>
                  <a:lnTo>
                    <a:pt x="1854" y="69"/>
                  </a:lnTo>
                  <a:lnTo>
                    <a:pt x="1844" y="71"/>
                  </a:lnTo>
                  <a:lnTo>
                    <a:pt x="1832" y="74"/>
                  </a:lnTo>
                  <a:lnTo>
                    <a:pt x="1821" y="78"/>
                  </a:lnTo>
                  <a:lnTo>
                    <a:pt x="1809" y="83"/>
                  </a:lnTo>
                  <a:lnTo>
                    <a:pt x="1799" y="90"/>
                  </a:lnTo>
                  <a:lnTo>
                    <a:pt x="1776" y="106"/>
                  </a:lnTo>
                  <a:lnTo>
                    <a:pt x="1754" y="122"/>
                  </a:lnTo>
                  <a:lnTo>
                    <a:pt x="1732" y="138"/>
                  </a:lnTo>
                  <a:lnTo>
                    <a:pt x="1713" y="152"/>
                  </a:lnTo>
                  <a:lnTo>
                    <a:pt x="1652" y="188"/>
                  </a:lnTo>
                  <a:lnTo>
                    <a:pt x="1593" y="221"/>
                  </a:lnTo>
                  <a:lnTo>
                    <a:pt x="1534" y="252"/>
                  </a:lnTo>
                  <a:lnTo>
                    <a:pt x="1475" y="282"/>
                  </a:lnTo>
                  <a:lnTo>
                    <a:pt x="1416" y="314"/>
                  </a:lnTo>
                  <a:lnTo>
                    <a:pt x="1357" y="345"/>
                  </a:lnTo>
                  <a:lnTo>
                    <a:pt x="1298" y="378"/>
                  </a:lnTo>
                  <a:lnTo>
                    <a:pt x="1238" y="414"/>
                  </a:lnTo>
                  <a:lnTo>
                    <a:pt x="1227" y="423"/>
                  </a:lnTo>
                  <a:lnTo>
                    <a:pt x="1216" y="433"/>
                  </a:lnTo>
                  <a:lnTo>
                    <a:pt x="1204" y="445"/>
                  </a:lnTo>
                  <a:lnTo>
                    <a:pt x="1193" y="457"/>
                  </a:lnTo>
                  <a:lnTo>
                    <a:pt x="1184" y="468"/>
                  </a:lnTo>
                  <a:lnTo>
                    <a:pt x="1174" y="476"/>
                  </a:lnTo>
                  <a:lnTo>
                    <a:pt x="1170" y="479"/>
                  </a:lnTo>
                  <a:lnTo>
                    <a:pt x="1166" y="483"/>
                  </a:lnTo>
                  <a:lnTo>
                    <a:pt x="1161" y="484"/>
                  </a:lnTo>
                  <a:lnTo>
                    <a:pt x="1157" y="485"/>
                  </a:lnTo>
                  <a:lnTo>
                    <a:pt x="1109" y="504"/>
                  </a:lnTo>
                  <a:lnTo>
                    <a:pt x="1061" y="525"/>
                  </a:lnTo>
                  <a:lnTo>
                    <a:pt x="1015" y="548"/>
                  </a:lnTo>
                  <a:lnTo>
                    <a:pt x="969" y="571"/>
                  </a:lnTo>
                  <a:lnTo>
                    <a:pt x="922" y="596"/>
                  </a:lnTo>
                  <a:lnTo>
                    <a:pt x="878" y="622"/>
                  </a:lnTo>
                  <a:lnTo>
                    <a:pt x="834" y="647"/>
                  </a:lnTo>
                  <a:lnTo>
                    <a:pt x="789" y="674"/>
                  </a:lnTo>
                  <a:lnTo>
                    <a:pt x="700" y="727"/>
                  </a:lnTo>
                  <a:lnTo>
                    <a:pt x="610" y="780"/>
                  </a:lnTo>
                  <a:lnTo>
                    <a:pt x="564" y="806"/>
                  </a:lnTo>
                  <a:lnTo>
                    <a:pt x="517" y="831"/>
                  </a:lnTo>
                  <a:lnTo>
                    <a:pt x="468" y="855"/>
                  </a:lnTo>
                  <a:lnTo>
                    <a:pt x="420" y="879"/>
                  </a:lnTo>
                  <a:lnTo>
                    <a:pt x="389" y="890"/>
                  </a:lnTo>
                  <a:lnTo>
                    <a:pt x="356" y="904"/>
                  </a:lnTo>
                  <a:lnTo>
                    <a:pt x="339" y="913"/>
                  </a:lnTo>
                  <a:lnTo>
                    <a:pt x="323" y="921"/>
                  </a:lnTo>
                  <a:lnTo>
                    <a:pt x="306" y="930"/>
                  </a:lnTo>
                  <a:lnTo>
                    <a:pt x="291" y="940"/>
                  </a:lnTo>
                  <a:lnTo>
                    <a:pt x="275" y="950"/>
                  </a:lnTo>
                  <a:lnTo>
                    <a:pt x="261" y="961"/>
                  </a:lnTo>
                  <a:lnTo>
                    <a:pt x="247" y="973"/>
                  </a:lnTo>
                  <a:lnTo>
                    <a:pt x="234" y="985"/>
                  </a:lnTo>
                  <a:lnTo>
                    <a:pt x="223" y="997"/>
                  </a:lnTo>
                  <a:lnTo>
                    <a:pt x="213" y="1010"/>
                  </a:lnTo>
                  <a:lnTo>
                    <a:pt x="205" y="1025"/>
                  </a:lnTo>
                  <a:lnTo>
                    <a:pt x="198" y="1039"/>
                  </a:lnTo>
                  <a:lnTo>
                    <a:pt x="193" y="1051"/>
                  </a:lnTo>
                  <a:lnTo>
                    <a:pt x="191" y="1064"/>
                  </a:lnTo>
                  <a:lnTo>
                    <a:pt x="190" y="1078"/>
                  </a:lnTo>
                  <a:lnTo>
                    <a:pt x="190" y="1092"/>
                  </a:lnTo>
                  <a:lnTo>
                    <a:pt x="193" y="1121"/>
                  </a:lnTo>
                  <a:lnTo>
                    <a:pt x="198" y="1152"/>
                  </a:lnTo>
                  <a:lnTo>
                    <a:pt x="204" y="1184"/>
                  </a:lnTo>
                  <a:lnTo>
                    <a:pt x="207" y="1214"/>
                  </a:lnTo>
                  <a:lnTo>
                    <a:pt x="207" y="1230"/>
                  </a:lnTo>
                  <a:lnTo>
                    <a:pt x="206" y="1244"/>
                  </a:lnTo>
                  <a:lnTo>
                    <a:pt x="203" y="1258"/>
                  </a:lnTo>
                  <a:lnTo>
                    <a:pt x="198" y="1272"/>
                  </a:lnTo>
                  <a:lnTo>
                    <a:pt x="195" y="1280"/>
                  </a:lnTo>
                  <a:lnTo>
                    <a:pt x="193" y="1292"/>
                  </a:lnTo>
                  <a:lnTo>
                    <a:pt x="192" y="1304"/>
                  </a:lnTo>
                  <a:lnTo>
                    <a:pt x="191" y="1315"/>
                  </a:lnTo>
                  <a:lnTo>
                    <a:pt x="188" y="1328"/>
                  </a:lnTo>
                  <a:lnTo>
                    <a:pt x="184" y="1338"/>
                  </a:lnTo>
                  <a:lnTo>
                    <a:pt x="181" y="1343"/>
                  </a:lnTo>
                  <a:lnTo>
                    <a:pt x="177" y="1346"/>
                  </a:lnTo>
                  <a:lnTo>
                    <a:pt x="173" y="1350"/>
                  </a:lnTo>
                  <a:lnTo>
                    <a:pt x="167" y="1353"/>
                  </a:lnTo>
                  <a:lnTo>
                    <a:pt x="157" y="1355"/>
                  </a:lnTo>
                  <a:lnTo>
                    <a:pt x="147" y="1359"/>
                  </a:lnTo>
                  <a:lnTo>
                    <a:pt x="137" y="1363"/>
                  </a:lnTo>
                  <a:lnTo>
                    <a:pt x="128" y="1367"/>
                  </a:lnTo>
                  <a:lnTo>
                    <a:pt x="120" y="1371"/>
                  </a:lnTo>
                  <a:lnTo>
                    <a:pt x="113" y="1376"/>
                  </a:lnTo>
                  <a:lnTo>
                    <a:pt x="105" y="1382"/>
                  </a:lnTo>
                  <a:lnTo>
                    <a:pt x="99" y="1387"/>
                  </a:lnTo>
                  <a:lnTo>
                    <a:pt x="87" y="1399"/>
                  </a:lnTo>
                  <a:lnTo>
                    <a:pt x="77" y="1412"/>
                  </a:lnTo>
                  <a:lnTo>
                    <a:pt x="70" y="1426"/>
                  </a:lnTo>
                  <a:lnTo>
                    <a:pt x="64" y="1441"/>
                  </a:lnTo>
                  <a:lnTo>
                    <a:pt x="57" y="1457"/>
                  </a:lnTo>
                  <a:lnTo>
                    <a:pt x="53" y="1473"/>
                  </a:lnTo>
                  <a:lnTo>
                    <a:pt x="49" y="1489"/>
                  </a:lnTo>
                  <a:lnTo>
                    <a:pt x="44" y="1506"/>
                  </a:lnTo>
                  <a:lnTo>
                    <a:pt x="37" y="1540"/>
                  </a:lnTo>
                  <a:lnTo>
                    <a:pt x="26" y="1574"/>
                  </a:lnTo>
                  <a:lnTo>
                    <a:pt x="19" y="1591"/>
                  </a:lnTo>
                  <a:lnTo>
                    <a:pt x="11" y="1609"/>
                  </a:lnTo>
                  <a:lnTo>
                    <a:pt x="8" y="1618"/>
                  </a:lnTo>
                  <a:lnTo>
                    <a:pt x="5" y="1628"/>
                  </a:lnTo>
                  <a:lnTo>
                    <a:pt x="3" y="1638"/>
                  </a:lnTo>
                  <a:lnTo>
                    <a:pt x="1" y="1647"/>
                  </a:lnTo>
                  <a:lnTo>
                    <a:pt x="0" y="1657"/>
                  </a:lnTo>
                  <a:lnTo>
                    <a:pt x="1" y="1665"/>
                  </a:lnTo>
                  <a:lnTo>
                    <a:pt x="4" y="1674"/>
                  </a:lnTo>
                  <a:lnTo>
                    <a:pt x="7" y="1683"/>
                  </a:lnTo>
                  <a:lnTo>
                    <a:pt x="11" y="1689"/>
                  </a:lnTo>
                  <a:lnTo>
                    <a:pt x="18" y="1695"/>
                  </a:lnTo>
                  <a:lnTo>
                    <a:pt x="26" y="1701"/>
                  </a:lnTo>
                  <a:lnTo>
                    <a:pt x="37" y="1706"/>
                  </a:lnTo>
                  <a:lnTo>
                    <a:pt x="57" y="1715"/>
                  </a:lnTo>
                  <a:lnTo>
                    <a:pt x="80" y="1722"/>
                  </a:lnTo>
                  <a:lnTo>
                    <a:pt x="101" y="1729"/>
                  </a:lnTo>
                  <a:lnTo>
                    <a:pt x="124" y="1734"/>
                  </a:lnTo>
                  <a:lnTo>
                    <a:pt x="146" y="1739"/>
                  </a:lnTo>
                  <a:lnTo>
                    <a:pt x="169" y="1743"/>
                  </a:lnTo>
                  <a:lnTo>
                    <a:pt x="191" y="1746"/>
                  </a:lnTo>
                  <a:lnTo>
                    <a:pt x="215" y="1747"/>
                  </a:lnTo>
                  <a:lnTo>
                    <a:pt x="238" y="1748"/>
                  </a:lnTo>
                  <a:lnTo>
                    <a:pt x="261" y="1749"/>
                  </a:lnTo>
                  <a:lnTo>
                    <a:pt x="284" y="1748"/>
                  </a:lnTo>
                  <a:lnTo>
                    <a:pt x="308" y="1747"/>
                  </a:lnTo>
                  <a:lnTo>
                    <a:pt x="331" y="1745"/>
                  </a:lnTo>
                  <a:lnTo>
                    <a:pt x="354" y="1743"/>
                  </a:lnTo>
                  <a:lnTo>
                    <a:pt x="377" y="1739"/>
                  </a:lnTo>
                  <a:lnTo>
                    <a:pt x="400" y="1736"/>
                  </a:lnTo>
                  <a:lnTo>
                    <a:pt x="416" y="1734"/>
                  </a:lnTo>
                  <a:lnTo>
                    <a:pt x="432" y="1731"/>
                  </a:lnTo>
                  <a:lnTo>
                    <a:pt x="447" y="1726"/>
                  </a:lnTo>
                  <a:lnTo>
                    <a:pt x="462" y="1722"/>
                  </a:lnTo>
                  <a:lnTo>
                    <a:pt x="492" y="1711"/>
                  </a:lnTo>
                  <a:lnTo>
                    <a:pt x="521" y="1700"/>
                  </a:lnTo>
                  <a:lnTo>
                    <a:pt x="578" y="1671"/>
                  </a:lnTo>
                  <a:lnTo>
                    <a:pt x="632" y="1641"/>
                  </a:lnTo>
                  <a:lnTo>
                    <a:pt x="660" y="1627"/>
                  </a:lnTo>
                  <a:lnTo>
                    <a:pt x="687" y="1614"/>
                  </a:lnTo>
                  <a:lnTo>
                    <a:pt x="716" y="1602"/>
                  </a:lnTo>
                  <a:lnTo>
                    <a:pt x="744" y="1593"/>
                  </a:lnTo>
                  <a:lnTo>
                    <a:pt x="758" y="1588"/>
                  </a:lnTo>
                  <a:lnTo>
                    <a:pt x="773" y="1585"/>
                  </a:lnTo>
                  <a:lnTo>
                    <a:pt x="788" y="1583"/>
                  </a:lnTo>
                  <a:lnTo>
                    <a:pt x="803" y="1582"/>
                  </a:lnTo>
                  <a:lnTo>
                    <a:pt x="818" y="1581"/>
                  </a:lnTo>
                  <a:lnTo>
                    <a:pt x="833" y="1581"/>
                  </a:lnTo>
                  <a:lnTo>
                    <a:pt x="849" y="1582"/>
                  </a:lnTo>
                  <a:lnTo>
                    <a:pt x="865" y="1584"/>
                  </a:lnTo>
                  <a:lnTo>
                    <a:pt x="874" y="1587"/>
                  </a:lnTo>
                  <a:lnTo>
                    <a:pt x="883" y="1591"/>
                  </a:lnTo>
                  <a:lnTo>
                    <a:pt x="891" y="1596"/>
                  </a:lnTo>
                  <a:lnTo>
                    <a:pt x="901" y="1602"/>
                  </a:lnTo>
                  <a:lnTo>
                    <a:pt x="918" y="1616"/>
                  </a:lnTo>
                  <a:lnTo>
                    <a:pt x="935" y="1633"/>
                  </a:lnTo>
                  <a:lnTo>
                    <a:pt x="952" y="1653"/>
                  </a:lnTo>
                  <a:lnTo>
                    <a:pt x="970" y="1671"/>
                  </a:lnTo>
                  <a:lnTo>
                    <a:pt x="988" y="1689"/>
                  </a:lnTo>
                  <a:lnTo>
                    <a:pt x="1006" y="1706"/>
                  </a:lnTo>
                  <a:lnTo>
                    <a:pt x="1020" y="1719"/>
                  </a:lnTo>
                  <a:lnTo>
                    <a:pt x="1033" y="1732"/>
                  </a:lnTo>
                  <a:lnTo>
                    <a:pt x="1046" y="1747"/>
                  </a:lnTo>
                  <a:lnTo>
                    <a:pt x="1057" y="1763"/>
                  </a:lnTo>
                  <a:lnTo>
                    <a:pt x="1069" y="1779"/>
                  </a:lnTo>
                  <a:lnTo>
                    <a:pt x="1080" y="1795"/>
                  </a:lnTo>
                  <a:lnTo>
                    <a:pt x="1092" y="1812"/>
                  </a:lnTo>
                  <a:lnTo>
                    <a:pt x="1101" y="1830"/>
                  </a:lnTo>
                  <a:lnTo>
                    <a:pt x="1143" y="1902"/>
                  </a:lnTo>
                  <a:lnTo>
                    <a:pt x="1184" y="1973"/>
                  </a:lnTo>
                  <a:lnTo>
                    <a:pt x="1195" y="1990"/>
                  </a:lnTo>
                  <a:lnTo>
                    <a:pt x="1205" y="2006"/>
                  </a:lnTo>
                  <a:lnTo>
                    <a:pt x="1217" y="2022"/>
                  </a:lnTo>
                  <a:lnTo>
                    <a:pt x="1229" y="2036"/>
                  </a:lnTo>
                  <a:lnTo>
                    <a:pt x="1242" y="2051"/>
                  </a:lnTo>
                  <a:lnTo>
                    <a:pt x="1255" y="2064"/>
                  </a:lnTo>
                  <a:lnTo>
                    <a:pt x="1268" y="2075"/>
                  </a:lnTo>
                  <a:lnTo>
                    <a:pt x="1282" y="2086"/>
                  </a:lnTo>
                  <a:lnTo>
                    <a:pt x="1297" y="2096"/>
                  </a:lnTo>
                  <a:lnTo>
                    <a:pt x="1313" y="2103"/>
                  </a:lnTo>
                  <a:lnTo>
                    <a:pt x="1331" y="2111"/>
                  </a:lnTo>
                  <a:lnTo>
                    <a:pt x="1349" y="2116"/>
                  </a:lnTo>
                  <a:lnTo>
                    <a:pt x="1367" y="2119"/>
                  </a:lnTo>
                  <a:lnTo>
                    <a:pt x="1387" y="2121"/>
                  </a:lnTo>
                  <a:lnTo>
                    <a:pt x="1408" y="2121"/>
                  </a:lnTo>
                  <a:lnTo>
                    <a:pt x="1430" y="2119"/>
                  </a:lnTo>
                  <a:lnTo>
                    <a:pt x="1441" y="2117"/>
                  </a:lnTo>
                  <a:lnTo>
                    <a:pt x="1450" y="2113"/>
                  </a:lnTo>
                  <a:lnTo>
                    <a:pt x="1459" y="2108"/>
                  </a:lnTo>
                  <a:lnTo>
                    <a:pt x="1468" y="2100"/>
                  </a:lnTo>
                  <a:lnTo>
                    <a:pt x="1475" y="2093"/>
                  </a:lnTo>
                  <a:lnTo>
                    <a:pt x="1482" y="2085"/>
                  </a:lnTo>
                  <a:lnTo>
                    <a:pt x="1489" y="2075"/>
                  </a:lnTo>
                  <a:lnTo>
                    <a:pt x="1495" y="2067"/>
                  </a:lnTo>
                  <a:lnTo>
                    <a:pt x="1509" y="2048"/>
                  </a:lnTo>
                  <a:lnTo>
                    <a:pt x="1523" y="2028"/>
                  </a:lnTo>
                  <a:lnTo>
                    <a:pt x="1532" y="2020"/>
                  </a:lnTo>
                  <a:lnTo>
                    <a:pt x="1540" y="2012"/>
                  </a:lnTo>
                  <a:lnTo>
                    <a:pt x="1550" y="2005"/>
                  </a:lnTo>
                  <a:lnTo>
                    <a:pt x="1561" y="1998"/>
                  </a:lnTo>
                  <a:lnTo>
                    <a:pt x="1608" y="1972"/>
                  </a:lnTo>
                  <a:lnTo>
                    <a:pt x="1654" y="1945"/>
                  </a:lnTo>
                  <a:lnTo>
                    <a:pt x="1699" y="1918"/>
                  </a:lnTo>
                  <a:lnTo>
                    <a:pt x="1744" y="1890"/>
                  </a:lnTo>
                  <a:lnTo>
                    <a:pt x="1832" y="1836"/>
                  </a:lnTo>
                  <a:lnTo>
                    <a:pt x="1920" y="1780"/>
                  </a:lnTo>
                  <a:lnTo>
                    <a:pt x="2006" y="1724"/>
                  </a:lnTo>
                  <a:lnTo>
                    <a:pt x="2095" y="1668"/>
                  </a:lnTo>
                  <a:lnTo>
                    <a:pt x="2185" y="1611"/>
                  </a:lnTo>
                  <a:lnTo>
                    <a:pt x="2278" y="1554"/>
                  </a:lnTo>
                  <a:lnTo>
                    <a:pt x="2302" y="1538"/>
                  </a:lnTo>
                  <a:lnTo>
                    <a:pt x="2326" y="1522"/>
                  </a:lnTo>
                  <a:lnTo>
                    <a:pt x="2347" y="1504"/>
                  </a:lnTo>
                  <a:lnTo>
                    <a:pt x="2368" y="1485"/>
                  </a:lnTo>
                  <a:lnTo>
                    <a:pt x="2389" y="1464"/>
                  </a:lnTo>
                  <a:lnTo>
                    <a:pt x="2408" y="1443"/>
                  </a:lnTo>
                  <a:lnTo>
                    <a:pt x="2425" y="1421"/>
                  </a:lnTo>
                  <a:lnTo>
                    <a:pt x="2442" y="1398"/>
                  </a:lnTo>
                  <a:lnTo>
                    <a:pt x="2457" y="1373"/>
                  </a:lnTo>
                  <a:lnTo>
                    <a:pt x="2472" y="1349"/>
                  </a:lnTo>
                  <a:lnTo>
                    <a:pt x="2485" y="1323"/>
                  </a:lnTo>
                  <a:lnTo>
                    <a:pt x="2497" y="1296"/>
                  </a:lnTo>
                  <a:lnTo>
                    <a:pt x="2507" y="1268"/>
                  </a:lnTo>
                  <a:lnTo>
                    <a:pt x="2516" y="1240"/>
                  </a:lnTo>
                  <a:lnTo>
                    <a:pt x="2524" y="1211"/>
                  </a:lnTo>
                  <a:lnTo>
                    <a:pt x="2530" y="1181"/>
                  </a:lnTo>
                  <a:lnTo>
                    <a:pt x="2538" y="1147"/>
                  </a:lnTo>
                  <a:lnTo>
                    <a:pt x="2543" y="1113"/>
                  </a:lnTo>
                  <a:lnTo>
                    <a:pt x="2548" y="1079"/>
                  </a:lnTo>
                  <a:lnTo>
                    <a:pt x="2551" y="1045"/>
                  </a:lnTo>
                  <a:lnTo>
                    <a:pt x="2555" y="1011"/>
                  </a:lnTo>
                  <a:lnTo>
                    <a:pt x="2557" y="977"/>
                  </a:lnTo>
                  <a:lnTo>
                    <a:pt x="2559" y="944"/>
                  </a:lnTo>
                  <a:lnTo>
                    <a:pt x="2559" y="911"/>
                  </a:lnTo>
                  <a:lnTo>
                    <a:pt x="2559" y="846"/>
                  </a:lnTo>
                  <a:lnTo>
                    <a:pt x="2557" y="781"/>
                  </a:lnTo>
                  <a:lnTo>
                    <a:pt x="2555" y="718"/>
                  </a:lnTo>
                  <a:lnTo>
                    <a:pt x="2550" y="656"/>
                  </a:lnTo>
                  <a:lnTo>
                    <a:pt x="2546" y="576"/>
                  </a:lnTo>
                  <a:lnTo>
                    <a:pt x="2542" y="494"/>
                  </a:lnTo>
                  <a:lnTo>
                    <a:pt x="2536" y="411"/>
                  </a:lnTo>
                  <a:lnTo>
                    <a:pt x="2529" y="328"/>
                  </a:lnTo>
                  <a:lnTo>
                    <a:pt x="2525" y="287"/>
                  </a:lnTo>
                  <a:lnTo>
                    <a:pt x="2519" y="245"/>
                  </a:lnTo>
                  <a:lnTo>
                    <a:pt x="2513" y="203"/>
                  </a:lnTo>
                  <a:lnTo>
                    <a:pt x="2507" y="163"/>
                  </a:lnTo>
                  <a:lnTo>
                    <a:pt x="2499" y="122"/>
                  </a:lnTo>
                  <a:lnTo>
                    <a:pt x="2490" y="80"/>
                  </a:lnTo>
                  <a:lnTo>
                    <a:pt x="2481" y="41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72707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hu-HU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minőségügy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minőségügy alapjai</a:t>
            </a:r>
          </a:p>
          <a:p>
            <a:r>
              <a:rPr lang="hu-HU"/>
              <a:t>A minőséget meghatározó tényezők</a:t>
            </a:r>
          </a:p>
          <a:p>
            <a:r>
              <a:rPr lang="hu-HU"/>
              <a:t>A minőségrendszer</a:t>
            </a:r>
          </a:p>
          <a:p>
            <a:r>
              <a:rPr lang="hu-HU"/>
              <a:t>Minőségrendszer felépítése</a:t>
            </a:r>
          </a:p>
          <a:p>
            <a:r>
              <a:rPr lang="hu-HU"/>
              <a:t>Tanúsítás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termék vagy szolgáltatás azon jellemzőinek összessége, amelyek befolyásolják azok meghatározott és elvárt igények kielégítésére vonatkozó képességét (ISO)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minőséget befolyásoló tényezők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Külső</a:t>
            </a:r>
          </a:p>
          <a:p>
            <a:pPr lvl="1">
              <a:lnSpc>
                <a:spcPct val="90000"/>
              </a:lnSpc>
            </a:pPr>
            <a:r>
              <a:rPr lang="hu-HU"/>
              <a:t>piaci viszonyok</a:t>
            </a:r>
          </a:p>
          <a:p>
            <a:pPr lvl="1">
              <a:lnSpc>
                <a:spcPct val="90000"/>
              </a:lnSpc>
            </a:pPr>
            <a:r>
              <a:rPr lang="hu-HU"/>
              <a:t>társadalmi, gzdasági, környezeti tényezők</a:t>
            </a:r>
          </a:p>
          <a:p>
            <a:pPr>
              <a:lnSpc>
                <a:spcPct val="90000"/>
              </a:lnSpc>
            </a:pPr>
            <a:r>
              <a:rPr lang="hu-HU"/>
              <a:t>Belső</a:t>
            </a:r>
          </a:p>
          <a:p>
            <a:pPr lvl="1">
              <a:lnSpc>
                <a:spcPct val="90000"/>
              </a:lnSpc>
            </a:pPr>
            <a:r>
              <a:rPr lang="hu-HU"/>
              <a:t>vezetés</a:t>
            </a:r>
          </a:p>
          <a:p>
            <a:pPr lvl="1">
              <a:lnSpc>
                <a:spcPct val="90000"/>
              </a:lnSpc>
            </a:pPr>
            <a:r>
              <a:rPr lang="hu-HU"/>
              <a:t>ösztönzés</a:t>
            </a:r>
          </a:p>
          <a:p>
            <a:pPr lvl="1">
              <a:lnSpc>
                <a:spcPct val="90000"/>
              </a:lnSpc>
            </a:pPr>
            <a:r>
              <a:rPr lang="hu-HU"/>
              <a:t>emberi erőforrások</a:t>
            </a:r>
          </a:p>
          <a:p>
            <a:pPr lvl="1">
              <a:lnSpc>
                <a:spcPct val="90000"/>
              </a:lnSpc>
            </a:pPr>
            <a:r>
              <a:rPr lang="hu-HU"/>
              <a:t>gyártás, gazdálkodás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minőségügyi rendszer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Magában foglalja:</a:t>
            </a:r>
          </a:p>
          <a:p>
            <a:pPr lvl="1"/>
            <a:r>
              <a:rPr lang="hu-HU"/>
              <a:t>folyamatokat</a:t>
            </a:r>
          </a:p>
          <a:p>
            <a:pPr lvl="1"/>
            <a:r>
              <a:rPr lang="hu-HU"/>
              <a:t>eljárásokat, tevékenységeket</a:t>
            </a:r>
          </a:p>
          <a:p>
            <a:pPr lvl="1"/>
            <a:r>
              <a:rPr lang="hu-HU"/>
              <a:t>eszközöket</a:t>
            </a:r>
          </a:p>
          <a:p>
            <a:pPr lvl="1"/>
            <a:r>
              <a:rPr lang="hu-HU"/>
              <a:t>felelősségeket, hatásköröket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Szabványosítás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minőség szabályozása</a:t>
            </a:r>
          </a:p>
          <a:p>
            <a:r>
              <a:rPr lang="hu-HU"/>
              <a:t>Ismételhetőség, többszörözhetőség</a:t>
            </a:r>
          </a:p>
          <a:p>
            <a:r>
              <a:rPr lang="hu-HU"/>
              <a:t>Cserélhetőség, csatlakoztathatóság</a:t>
            </a:r>
          </a:p>
          <a:p>
            <a:r>
              <a:rPr lang="hu-HU"/>
              <a:t>Alkalmasság</a:t>
            </a:r>
          </a:p>
          <a:p>
            <a:r>
              <a:rPr lang="hu-HU"/>
              <a:t>Vevők tájékoztatása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Nemzetközi szabványosítás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EN</a:t>
            </a:r>
          </a:p>
          <a:p>
            <a:r>
              <a:rPr lang="hu-HU"/>
              <a:t>ISO</a:t>
            </a:r>
          </a:p>
          <a:p>
            <a:r>
              <a:rPr lang="hu-HU"/>
              <a:t>IEC</a:t>
            </a:r>
          </a:p>
          <a:p>
            <a:r>
              <a:rPr lang="hu-HU"/>
              <a:t>CEN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ISO 9000 szabványcsalád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MSZ EN ISO 9001</a:t>
            </a:r>
          </a:p>
          <a:p>
            <a:r>
              <a:rPr lang="hu-HU"/>
              <a:t>MSZ EN ISO 9002</a:t>
            </a:r>
          </a:p>
          <a:p>
            <a:r>
              <a:rPr lang="hu-HU"/>
              <a:t>MSZ EN ISO 9003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133</Words>
  <Application>Microsoft Office PowerPoint</Application>
  <PresentationFormat>Diavetítés a képernyőre (4:3 oldalarány)</PresentationFormat>
  <Paragraphs>43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0" baseType="lpstr">
      <vt:lpstr>Times New Roman</vt:lpstr>
      <vt:lpstr>Alapértelmezett terv</vt:lpstr>
      <vt:lpstr>Minőségbiztosítás</vt:lpstr>
      <vt:lpstr>A minőségügy</vt:lpstr>
      <vt:lpstr>A minőség</vt:lpstr>
      <vt:lpstr>A minőséget befolyásoló tényezők</vt:lpstr>
      <vt:lpstr>A minőségügyi rendszer</vt:lpstr>
      <vt:lpstr>Szabványosítás</vt:lpstr>
      <vt:lpstr>Nemzetközi szabványosítás</vt:lpstr>
      <vt:lpstr>Az ISO 9000 szabványcsalád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48b.feladat</dc:title>
  <dc:subject>ECDL</dc:subject>
  <dc:creator>NJSZT</dc:creator>
  <cp:lastModifiedBy>Vera</cp:lastModifiedBy>
  <cp:revision>5</cp:revision>
  <dcterms:created xsi:type="dcterms:W3CDTF">2003-03-28T12:16:35Z</dcterms:created>
  <dcterms:modified xsi:type="dcterms:W3CDTF">2013-06-09T13:35:16Z</dcterms:modified>
</cp:coreProperties>
</file>