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525000" cy="6477000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96" y="-522"/>
      </p:cViewPr>
      <p:guideLst>
        <p:guide orient="horz" pos="2040"/>
        <p:guide pos="3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375" y="2011363"/>
            <a:ext cx="8096250" cy="138906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28750" y="3670300"/>
            <a:ext cx="6667500" cy="16557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EB07B-B82E-40A9-A31E-2F43F635570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BD58C-FDB0-48FA-ACFC-EB46C3F7DB3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6563" y="1079500"/>
            <a:ext cx="2024062" cy="46783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14375" y="1079500"/>
            <a:ext cx="5919788" cy="467836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FE157-9C06-474C-B93B-587FE55F5A4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4375" y="1079500"/>
            <a:ext cx="8096250" cy="10795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714375" y="2374900"/>
            <a:ext cx="8096250" cy="3382963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14375" y="5900738"/>
            <a:ext cx="1984375" cy="4318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254375" y="5900738"/>
            <a:ext cx="3016250" cy="4318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26250" y="5900738"/>
            <a:ext cx="1984375" cy="431800"/>
          </a:xfrm>
        </p:spPr>
        <p:txBody>
          <a:bodyPr/>
          <a:lstStyle>
            <a:lvl1pPr>
              <a:defRPr/>
            </a:lvl1pPr>
          </a:lstStyle>
          <a:p>
            <a:fld id="{E8343B5B-C9C3-4CA4-BFB8-174E9CD32FE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F4840-0298-476C-8FFC-E7554EB9183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5" y="4162425"/>
            <a:ext cx="8096250" cy="1285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52475" y="2744788"/>
            <a:ext cx="8096250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E6BF4-CE83-4135-A7E7-863164800A3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14375" y="2374900"/>
            <a:ext cx="3971925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38700" y="2374900"/>
            <a:ext cx="3971925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E6FF6-688D-4D21-836D-5EE702CF120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6250" y="258763"/>
            <a:ext cx="8572500" cy="10795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76250" y="1449388"/>
            <a:ext cx="4208463" cy="604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6250" y="2054225"/>
            <a:ext cx="4208463" cy="3732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838700" y="1449388"/>
            <a:ext cx="4210050" cy="604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838700" y="2054225"/>
            <a:ext cx="4210050" cy="3732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2CDCF-47F7-4D80-8C49-99FFA7836EF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DDA7B6-39A4-41B0-985F-E60E5F2BAD0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A499-1815-4CA8-AF44-064597E03B2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6250" y="257175"/>
            <a:ext cx="3133725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24275" y="257175"/>
            <a:ext cx="5324475" cy="55292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76250" y="1355725"/>
            <a:ext cx="3133725" cy="4430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F11A5-8598-400B-9784-2D878D58AC1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4533900"/>
            <a:ext cx="5715000" cy="53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866900" y="579438"/>
            <a:ext cx="5715000" cy="3886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66900" y="5068888"/>
            <a:ext cx="57150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17397-42D9-45A2-9831-CABC8607EF6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1079500"/>
            <a:ext cx="80962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2374900"/>
            <a:ext cx="809625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4375" y="5900738"/>
            <a:ext cx="19843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54375" y="5900738"/>
            <a:ext cx="3016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6250" y="5900738"/>
            <a:ext cx="19843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2EFA8D-3B33-4DD3-8F6E-576763471A53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763588"/>
            <a:ext cx="476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285750"/>
            <a:ext cx="562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>
                <a:latin typeface="Arial" charset="0"/>
              </a:rPr>
              <a:t>Felmérés az internet-használók körében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Tm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felmérésben résztvevők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Középiskolás diákok</a:t>
            </a:r>
          </a:p>
          <a:p>
            <a:r>
              <a:rPr lang="hu-HU"/>
              <a:t>Főiskolások, egyetemisták</a:t>
            </a:r>
          </a:p>
          <a:p>
            <a:r>
              <a:rPr lang="hu-HU"/>
              <a:t>Szellemi foglalkozásúak</a:t>
            </a:r>
          </a:p>
        </p:txBody>
      </p:sp>
    </p:spTree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internetet rendszeresen használók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66725" y="2519363"/>
          <a:ext cx="2925763" cy="2543175"/>
        </p:xfrm>
        <a:graphic>
          <a:graphicData uri="http://schemas.openxmlformats.org/presentationml/2006/ole">
            <p:oleObj spid="_x0000_s5123" name="Chart" r:id="rId3" imgW="4953384" imgH="4305518" progId="MSGraph.Chart.8">
              <p:embed followColorScheme="full"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433763" y="2519363"/>
          <a:ext cx="2925762" cy="2543175"/>
        </p:xfrm>
        <a:graphic>
          <a:graphicData uri="http://schemas.openxmlformats.org/presentationml/2006/ole">
            <p:oleObj spid="_x0000_s5126" name="Chart" r:id="rId4" imgW="4953384" imgH="4305518" progId="MSGraph.Chart.8">
              <p:embed followColorScheme="full"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450013" y="2519363"/>
          <a:ext cx="2925762" cy="2543175"/>
        </p:xfrm>
        <a:graphic>
          <a:graphicData uri="http://schemas.openxmlformats.org/presentationml/2006/ole">
            <p:oleObj spid="_x0000_s5127" name="Chart" r:id="rId5" imgW="4953384" imgH="4305518" progId="MSGraph.Chart.8">
              <p:embed followColorScheme="full"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445000" y="5456238"/>
            <a:ext cx="3175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45000" y="5024438"/>
            <a:ext cx="3175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762500" y="49530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igen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762500" y="53848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nem</a:t>
            </a:r>
          </a:p>
        </p:txBody>
      </p:sp>
    </p:spTree>
  </p:cSld>
  <p:clrMapOvr>
    <a:masterClrMapping/>
  </p:clrMapOvr>
  <p:transition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Naponta a hálózaton töltött idő az internetezők körében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714375" y="2374900"/>
          <a:ext cx="8096250" cy="3382963"/>
        </p:xfrm>
        <a:graphic>
          <a:graphicData uri="http://schemas.openxmlformats.org/presentationml/2006/ole">
            <p:oleObj spid="_x0000_s6147" name="Chart" r:id="rId3" imgW="7772897" imgH="3581926" progId="MSGraph.Chart.8">
              <p:embed followColorScheme="full"/>
            </p:oleObj>
          </a:graphicData>
        </a:graphic>
      </p:graphicFrame>
    </p:spTree>
  </p:cSld>
  <p:clrMapOvr>
    <a:masterClrMapping/>
  </p:clrMapOvr>
  <p:transition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Előrejelzések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09600" y="4114800"/>
            <a:ext cx="3505200" cy="1524000"/>
          </a:xfrm>
          <a:prstGeom prst="rightArrow">
            <a:avLst>
              <a:gd name="adj1" fmla="val 37704"/>
              <a:gd name="adj2" fmla="val 63516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ransition advTm="0"/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</Words>
  <Application>Microsoft Office PowerPoint</Application>
  <PresentationFormat>Egyéni</PresentationFormat>
  <Paragraphs>9</Paragraphs>
  <Slides>4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Times New Roman</vt:lpstr>
      <vt:lpstr>Arial</vt:lpstr>
      <vt:lpstr>Alapértelmezett terv</vt:lpstr>
      <vt:lpstr>Microsoft Graph 2000 diagram</vt:lpstr>
      <vt:lpstr>A felmérésben résztvevők</vt:lpstr>
      <vt:lpstr>Az internetet rendszeresen használók</vt:lpstr>
      <vt:lpstr>Naponta a hálózaton töltött idő az internetezők körében</vt:lpstr>
      <vt:lpstr>Előrejelzések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49.feladat</dc:title>
  <dc:subject>ECDL</dc:subject>
  <dc:creator>NJSZT</dc:creator>
  <cp:lastModifiedBy>Vera</cp:lastModifiedBy>
  <cp:revision>9</cp:revision>
  <dcterms:created xsi:type="dcterms:W3CDTF">2003-03-25T17:42:55Z</dcterms:created>
  <dcterms:modified xsi:type="dcterms:W3CDTF">2013-06-09T13:35:41Z</dcterms:modified>
</cp:coreProperties>
</file>