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23" autoAdjust="0"/>
    <p:restoredTop sz="90929"/>
  </p:normalViewPr>
  <p:slideViewPr>
    <p:cSldViewPr>
      <p:cViewPr varScale="1">
        <p:scale>
          <a:sx n="88" d="100"/>
          <a:sy n="88" d="100"/>
        </p:scale>
        <p:origin x="-204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8549F-05FD-4EA5-8970-A97C78416223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2DD657-20E4-42AB-A9EB-83903DC6F9AA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3340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3340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C9EE51-FFF2-4A0A-98FD-D4B01A6EE6F0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706931-415C-42C7-8481-DC91B4C71C90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50B64E-E4FE-41E1-8425-5FB7BB23B0A9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62818F-EA4E-42EC-BFEA-FF589A562D67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DD409-E70A-43D6-B8E4-1BA89DAE9684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2C4561-F3DE-40A6-83E7-A28326FE5603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0BB8E8-20CE-4482-A82F-A9A24FAC4EE7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AE7069-D355-4465-82DF-DD62E62E74CD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21E0A8-7D71-4287-BA20-56CCD0BD9200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304800" y="304800"/>
            <a:ext cx="8534400" cy="624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F0E50D9-9A62-4EDC-9C4D-76BB98C24C1B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798513" y="639763"/>
            <a:ext cx="7545387" cy="557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0"/>
              <a:t>XXX </a:t>
            </a:r>
            <a:endParaRPr lang="hu-HU" sz="18000"/>
          </a:p>
          <a:p>
            <a:r>
              <a:rPr lang="en-US" sz="18000"/>
              <a:t>Pi</a:t>
            </a:r>
            <a:r>
              <a:rPr lang="hu-HU" sz="18000"/>
              <a:t>zzéria</a:t>
            </a: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685800" y="34290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371600" y="4591050"/>
            <a:ext cx="64008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371600" y="3105150"/>
            <a:ext cx="64008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371600" y="933450"/>
            <a:ext cx="64008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752600" y="876300"/>
            <a:ext cx="56388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757238" algn="l"/>
                <a:tab pos="3432175" algn="l"/>
              </a:tabLst>
            </a:pPr>
            <a:r>
              <a:rPr lang="hu-HU"/>
              <a:t>Pizzák</a:t>
            </a:r>
          </a:p>
          <a:p>
            <a:pPr>
              <a:tabLst>
                <a:tab pos="757238" algn="l"/>
                <a:tab pos="3432175" algn="l"/>
              </a:tabLst>
            </a:pPr>
            <a:r>
              <a:rPr lang="hu-HU"/>
              <a:t>	Gombás	850 Ft</a:t>
            </a:r>
          </a:p>
          <a:p>
            <a:pPr>
              <a:tabLst>
                <a:tab pos="757238" algn="l"/>
                <a:tab pos="3432175" algn="l"/>
              </a:tabLst>
            </a:pPr>
            <a:r>
              <a:rPr lang="hu-HU"/>
              <a:t>	Sajtos, gombás	950 Ft</a:t>
            </a:r>
          </a:p>
          <a:p>
            <a:pPr>
              <a:tabLst>
                <a:tab pos="757238" algn="l"/>
                <a:tab pos="3432175" algn="l"/>
              </a:tabLst>
            </a:pPr>
            <a:r>
              <a:rPr lang="hu-HU"/>
              <a:t>	Zöldséges	650 Ft</a:t>
            </a:r>
          </a:p>
          <a:p>
            <a:pPr>
              <a:tabLst>
                <a:tab pos="757238" algn="l"/>
                <a:tab pos="3432175" algn="l"/>
              </a:tabLst>
            </a:pPr>
            <a:r>
              <a:rPr lang="hu-HU"/>
              <a:t>	Hawaii	700 Ft</a:t>
            </a:r>
          </a:p>
          <a:p>
            <a:pPr>
              <a:tabLst>
                <a:tab pos="757238" algn="l"/>
                <a:tab pos="3432175" algn="l"/>
              </a:tabLst>
            </a:pPr>
            <a:r>
              <a:rPr lang="hu-HU"/>
              <a:t>	Bolognai	750 Ft</a:t>
            </a:r>
          </a:p>
          <a:p>
            <a:pPr>
              <a:tabLst>
                <a:tab pos="757238" algn="l"/>
                <a:tab pos="3432175" algn="l"/>
              </a:tabLst>
            </a:pPr>
            <a:r>
              <a:rPr lang="hu-HU"/>
              <a:t>Italok</a:t>
            </a:r>
          </a:p>
          <a:p>
            <a:pPr>
              <a:tabLst>
                <a:tab pos="757238" algn="l"/>
                <a:tab pos="3432175" algn="l"/>
              </a:tabLst>
            </a:pPr>
            <a:r>
              <a:rPr lang="hu-HU"/>
              <a:t>	Ásványvíz	20 Ft/dl</a:t>
            </a:r>
          </a:p>
          <a:p>
            <a:pPr>
              <a:tabLst>
                <a:tab pos="757238" algn="l"/>
                <a:tab pos="3432175" algn="l"/>
              </a:tabLst>
            </a:pPr>
            <a:r>
              <a:rPr lang="hu-HU"/>
              <a:t>	Szénsavas üdítő	40 Ft/dl</a:t>
            </a:r>
          </a:p>
          <a:p>
            <a:pPr>
              <a:tabLst>
                <a:tab pos="757238" algn="l"/>
                <a:tab pos="3432175" algn="l"/>
              </a:tabLst>
            </a:pPr>
            <a:r>
              <a:rPr lang="hu-HU"/>
              <a:t>	Rostos üdítő	60 Ft/dl</a:t>
            </a:r>
          </a:p>
          <a:p>
            <a:pPr>
              <a:tabLst>
                <a:tab pos="757238" algn="l"/>
                <a:tab pos="3432175" algn="l"/>
              </a:tabLst>
            </a:pPr>
            <a:r>
              <a:rPr lang="hu-HU"/>
              <a:t>Desszertek</a:t>
            </a:r>
          </a:p>
          <a:p>
            <a:pPr>
              <a:tabLst>
                <a:tab pos="757238" algn="l"/>
                <a:tab pos="3432175" algn="l"/>
              </a:tabLst>
            </a:pPr>
            <a:r>
              <a:rPr lang="hu-HU"/>
              <a:t>	Gesztenyepüré	300 Ft</a:t>
            </a:r>
          </a:p>
          <a:p>
            <a:pPr>
              <a:tabLst>
                <a:tab pos="757238" algn="l"/>
                <a:tab pos="3432175" algn="l"/>
              </a:tabLst>
            </a:pPr>
            <a:r>
              <a:rPr lang="hu-HU"/>
              <a:t>	Fagylaltkehely	320 Ft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90525" y="2757488"/>
            <a:ext cx="6124575" cy="1006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2765425" algn="l"/>
                <a:tab pos="4670425" algn="l"/>
                <a:tab pos="4957763" algn="l"/>
              </a:tabLst>
            </a:pPr>
            <a:r>
              <a:rPr lang="hu-HU" sz="2000"/>
              <a:t>Nyitvatartás:	H–P	09.00–21.00</a:t>
            </a:r>
          </a:p>
          <a:p>
            <a:pPr>
              <a:tabLst>
                <a:tab pos="2765425" algn="l"/>
                <a:tab pos="4670425" algn="l"/>
                <a:tab pos="4957763" algn="l"/>
              </a:tabLst>
            </a:pPr>
            <a:r>
              <a:rPr lang="hu-HU" sz="2000"/>
              <a:t>	Szo–V	10.00–23.00</a:t>
            </a:r>
          </a:p>
          <a:p>
            <a:pPr>
              <a:tabLst>
                <a:tab pos="2765425" algn="l"/>
                <a:tab pos="4670425" algn="l"/>
                <a:tab pos="4957763" algn="l"/>
              </a:tabLst>
            </a:pPr>
            <a:r>
              <a:rPr lang="hu-HU" sz="2000"/>
              <a:t>Asztalfoglalás és megrendelés: (10) 123-456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apértelmezett terv">
  <a:themeElements>
    <a:clrScheme name="Alapértelmezett terv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</Words>
  <Application>Microsoft Office PowerPoint</Application>
  <PresentationFormat>Diavetítés a képernyőre (4:3 oldalarány)</PresentationFormat>
  <Paragraphs>18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6" baseType="lpstr">
      <vt:lpstr>Times New Roman</vt:lpstr>
      <vt:lpstr>Arial</vt:lpstr>
      <vt:lpstr>Alapértelmezett terv</vt:lpstr>
      <vt:lpstr>1. dia</vt:lpstr>
      <vt:lpstr>2. dia</vt:lpstr>
      <vt:lpstr>3.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forrás, 5.feladat</dc:title>
  <dc:subject>ECDL</dc:subject>
  <dc:creator>NJSZT</dc:creator>
  <cp:lastModifiedBy>Vera</cp:lastModifiedBy>
  <cp:revision>7</cp:revision>
  <dcterms:created xsi:type="dcterms:W3CDTF">2003-03-06T19:23:51Z</dcterms:created>
  <dcterms:modified xsi:type="dcterms:W3CDTF">2013-06-09T13:01:54Z</dcterms:modified>
</cp:coreProperties>
</file>