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525000" cy="6477000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66" d="100"/>
          <a:sy n="66" d="100"/>
        </p:scale>
        <p:origin x="-96" y="-522"/>
      </p:cViewPr>
      <p:guideLst>
        <p:guide orient="horz" pos="2040"/>
        <p:guide pos="30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714375" y="2011363"/>
            <a:ext cx="8096250" cy="1389062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428750" y="3670300"/>
            <a:ext cx="6667500" cy="16557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17FDC3-E362-45DB-A262-E2952E29D3B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A70733-E807-48AB-9856-44099EBD8A6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86563" y="1079500"/>
            <a:ext cx="2024062" cy="4678363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714375" y="1079500"/>
            <a:ext cx="5919788" cy="4678363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DB56A3-96B6-46E8-BB73-24A683C9428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Cím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14375" y="1079500"/>
            <a:ext cx="8096250" cy="10795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iagram helye 2"/>
          <p:cNvSpPr>
            <a:spLocks noGrp="1"/>
          </p:cNvSpPr>
          <p:nvPr>
            <p:ph type="chart" idx="1"/>
          </p:nvPr>
        </p:nvSpPr>
        <p:spPr>
          <a:xfrm>
            <a:off x="714375" y="2374900"/>
            <a:ext cx="8096250" cy="3382963"/>
          </a:xfrm>
        </p:spPr>
        <p:txBody>
          <a:bodyPr/>
          <a:lstStyle/>
          <a:p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714375" y="5900738"/>
            <a:ext cx="1984375" cy="4318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3254375" y="5900738"/>
            <a:ext cx="3016250" cy="431800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6826250" y="5900738"/>
            <a:ext cx="1984375" cy="431800"/>
          </a:xfrm>
        </p:spPr>
        <p:txBody>
          <a:bodyPr/>
          <a:lstStyle>
            <a:lvl1pPr>
              <a:defRPr/>
            </a:lvl1pPr>
          </a:lstStyle>
          <a:p>
            <a:fld id="{EBCD4B4B-B8AC-48F7-B6F2-DA9F62088E0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8EF2D-AE5A-4FC1-939E-572F3BF0E8E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2475" y="4162425"/>
            <a:ext cx="8096250" cy="12858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52475" y="2744788"/>
            <a:ext cx="8096250" cy="14176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BC7771-7A90-4CF2-AAF0-613486543D8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714375" y="2374900"/>
            <a:ext cx="3971925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838700" y="2374900"/>
            <a:ext cx="3971925" cy="338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6E411-6C74-4D6E-99E4-9E423C5F1EB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6250" y="258763"/>
            <a:ext cx="8572500" cy="10795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76250" y="1449388"/>
            <a:ext cx="4208463" cy="604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6250" y="2054225"/>
            <a:ext cx="4208463" cy="373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838700" y="1449388"/>
            <a:ext cx="4210050" cy="604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838700" y="2054225"/>
            <a:ext cx="4210050" cy="373221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F30386-AC71-40A2-926B-387AC84A869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B281DF-773F-49C8-BCAA-6108BC24C347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A90F3-382A-4A90-8FCA-0862586DEA1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76250" y="257175"/>
            <a:ext cx="3133725" cy="10985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724275" y="257175"/>
            <a:ext cx="5324475" cy="55292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76250" y="1355725"/>
            <a:ext cx="3133725" cy="44307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71117-6975-4F0B-866B-2D719D36768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866900" y="4533900"/>
            <a:ext cx="5715000" cy="5349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866900" y="579438"/>
            <a:ext cx="5715000" cy="3886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866900" y="5068888"/>
            <a:ext cx="57150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FD001-E62F-49E8-AF8D-CACDD39D8913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Tm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4375" y="1079500"/>
            <a:ext cx="8096250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4375" y="2374900"/>
            <a:ext cx="80962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4375" y="5900738"/>
            <a:ext cx="19843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54375" y="5900738"/>
            <a:ext cx="30162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26250" y="5900738"/>
            <a:ext cx="19843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9E9CF3C-32A8-48F3-928C-2805179B4F2F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763588"/>
            <a:ext cx="476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hu-HU"/>
          </a:p>
        </p:txBody>
      </p:sp>
      <p:sp>
        <p:nvSpPr>
          <p:cNvPr id="1032" name="Text Box 8"/>
          <p:cNvSpPr txBox="1">
            <a:spLocks noChangeArrowheads="1"/>
          </p:cNvSpPr>
          <p:nvPr userDrawn="1"/>
        </p:nvSpPr>
        <p:spPr bwMode="auto">
          <a:xfrm>
            <a:off x="0" y="285750"/>
            <a:ext cx="5627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>
                <a:latin typeface="Arial" charset="0"/>
              </a:rPr>
              <a:t>Felmérés az internet-használók körében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advTm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 felmérésben résztvevők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Középiskolás diákok</a:t>
            </a:r>
          </a:p>
          <a:p>
            <a:r>
              <a:rPr lang="hu-HU"/>
              <a:t>Főiskolások, egyetemisták</a:t>
            </a:r>
          </a:p>
          <a:p>
            <a:r>
              <a:rPr lang="hu-HU"/>
              <a:t>Szellemi foglalkozásúak</a:t>
            </a:r>
          </a:p>
        </p:txBody>
      </p:sp>
    </p:spTree>
  </p:cSld>
  <p:clrMapOvr>
    <a:masterClrMapping/>
  </p:clrMapOvr>
  <p:transition advTm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Az internetet rendszeresen használók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466725" y="2519363"/>
          <a:ext cx="2925763" cy="2543175"/>
        </p:xfrm>
        <a:graphic>
          <a:graphicData uri="http://schemas.openxmlformats.org/presentationml/2006/ole">
            <p:oleObj spid="_x0000_s5123" name="Chart" r:id="rId3" imgW="4953384" imgH="4305518" progId="MSGraph.Chart.8">
              <p:embed followColorScheme="full"/>
            </p:oleObj>
          </a:graphicData>
        </a:graphic>
      </p:graphicFrame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3433763" y="2519363"/>
          <a:ext cx="2925762" cy="2543175"/>
        </p:xfrm>
        <a:graphic>
          <a:graphicData uri="http://schemas.openxmlformats.org/presentationml/2006/ole">
            <p:oleObj spid="_x0000_s5126" name="Chart" r:id="rId4" imgW="4953384" imgH="4305518" progId="MSGraph.Chart.8">
              <p:embed followColorScheme="full"/>
            </p:oleObj>
          </a:graphicData>
        </a:graphic>
      </p:graphicFrame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6450013" y="2519363"/>
          <a:ext cx="2925762" cy="2543175"/>
        </p:xfrm>
        <a:graphic>
          <a:graphicData uri="http://schemas.openxmlformats.org/presentationml/2006/ole">
            <p:oleObj spid="_x0000_s5127" name="Chart" r:id="rId5" imgW="4953384" imgH="4305518" progId="MSGraph.Chart.8">
              <p:embed followColorScheme="full"/>
            </p:oleObj>
          </a:graphicData>
        </a:graphic>
      </p:graphicFrame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4445000" y="5456238"/>
            <a:ext cx="317500" cy="288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4445000" y="5024438"/>
            <a:ext cx="317500" cy="28892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4762500" y="49530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igen</a:t>
            </a:r>
          </a:p>
        </p:txBody>
      </p:sp>
      <p:sp>
        <p:nvSpPr>
          <p:cNvPr id="5131" name="Text Box 11"/>
          <p:cNvSpPr txBox="1">
            <a:spLocks noChangeArrowheads="1"/>
          </p:cNvSpPr>
          <p:nvPr/>
        </p:nvSpPr>
        <p:spPr bwMode="auto">
          <a:xfrm>
            <a:off x="4762500" y="5384800"/>
            <a:ext cx="7080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hu-HU"/>
              <a:t>nem</a:t>
            </a:r>
          </a:p>
        </p:txBody>
      </p:sp>
    </p:spTree>
  </p:cSld>
  <p:clrMapOvr>
    <a:masterClrMapping/>
  </p:clrMapOvr>
  <p:transition advTm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Naponta a hálózaton töltött idő az internetezők körében</a:t>
            </a:r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>
            <p:ph type="chart" idx="1"/>
          </p:nvPr>
        </p:nvGraphicFramePr>
        <p:xfrm>
          <a:off x="714375" y="2374900"/>
          <a:ext cx="8096250" cy="3382963"/>
        </p:xfrm>
        <a:graphic>
          <a:graphicData uri="http://schemas.openxmlformats.org/presentationml/2006/ole">
            <p:oleObj spid="_x0000_s6147" name="Chart" r:id="rId3" imgW="7772897" imgH="3581926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Tm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Előrejelzések</a:t>
            </a:r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609600" y="4114800"/>
            <a:ext cx="3505200" cy="1524000"/>
          </a:xfrm>
          <a:prstGeom prst="rightArrow">
            <a:avLst>
              <a:gd name="adj1" fmla="val 37704"/>
              <a:gd name="adj2" fmla="val 63516"/>
            </a:avLst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ransition advTm="0"/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25</Words>
  <Application>Microsoft Office PowerPoint</Application>
  <PresentationFormat>Egyéni</PresentationFormat>
  <Paragraphs>9</Paragraphs>
  <Slides>4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Times New Roman</vt:lpstr>
      <vt:lpstr>Arial</vt:lpstr>
      <vt:lpstr>Alapértelmezett terv</vt:lpstr>
      <vt:lpstr>Microsoft Graph 2000 diagram</vt:lpstr>
      <vt:lpstr>A felmérésben résztvevők</vt:lpstr>
      <vt:lpstr>Az internetet rendszeresen használók</vt:lpstr>
      <vt:lpstr>Naponta a hálózaton töltött idő az internetezők körében</vt:lpstr>
      <vt:lpstr>Előrejelzések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50.feladat</dc:title>
  <dc:subject>ECDL</dc:subject>
  <dc:creator>NJSZT</dc:creator>
  <cp:lastModifiedBy>Vera</cp:lastModifiedBy>
  <cp:revision>9</cp:revision>
  <dcterms:created xsi:type="dcterms:W3CDTF">2003-03-25T17:42:55Z</dcterms:created>
  <dcterms:modified xsi:type="dcterms:W3CDTF">2013-06-09T13:36:04Z</dcterms:modified>
</cp:coreProperties>
</file>