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3" autoAdjust="0"/>
    <p:restoredTop sz="90929"/>
  </p:normalViewPr>
  <p:slideViewPr>
    <p:cSldViewPr>
      <p:cViewPr varScale="1">
        <p:scale>
          <a:sx n="88" d="100"/>
          <a:sy n="88" d="100"/>
        </p:scale>
        <p:origin x="-2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7BB6A-8325-4EB1-AB33-AD85EECF7AA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06905-D39F-428F-9312-BEB512382B1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2EFBA-7C5F-4A0A-9426-0420E14B0F6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6A96B-A6A6-4A2B-B989-D6711F2B9AB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33E86-895D-492C-8467-AF685FBAD4D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E4FEC-8C7F-4F72-9A9D-4CB12561EED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0E69B-9E07-4165-A6BF-7B1C9312163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A0D10-CE62-4689-83B6-49E7E472B7E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730F3-261E-4621-BC9A-589CDF439BD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61DC0-33EC-4CC6-B136-FC27834E28A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73C44-D665-411F-B0C8-8A339B14523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304800" y="304800"/>
            <a:ext cx="8534400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04DE61-49D0-4721-A0F1-520F823B6532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98513" y="639763"/>
            <a:ext cx="7545387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0"/>
              <a:t>XXX </a:t>
            </a:r>
            <a:endParaRPr lang="hu-HU" sz="18000"/>
          </a:p>
          <a:p>
            <a:r>
              <a:rPr lang="en-US" sz="18000"/>
              <a:t>Pi</a:t>
            </a:r>
            <a:r>
              <a:rPr lang="hu-HU" sz="18000"/>
              <a:t>zzéria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85800" y="3429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447800" y="4591050"/>
            <a:ext cx="609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3105150"/>
            <a:ext cx="609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933450"/>
            <a:ext cx="6096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52600" y="876300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57238" algn="l"/>
                <a:tab pos="3432175" algn="l"/>
              </a:tabLst>
            </a:pPr>
            <a:r>
              <a:rPr lang="hu-HU"/>
              <a:t>Pizzák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Gombás	850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Sajtos, gombás	950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Zöldséges	650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Hawaii	700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Bolognai	750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Italok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Ásványvíz	20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Szénsavas üdítő	40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Rostos üdítő	60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Desszertek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Gesztenyepüré	300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Fagylaltkehely	320 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0525" y="2754313"/>
            <a:ext cx="6265863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>
                <a:latin typeface="Arial" charset="0"/>
              </a:rPr>
              <a:t>Nyitvatartás:	H–P	09.00–21.00</a:t>
            </a:r>
          </a:p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>
                <a:latin typeface="Arial" charset="0"/>
              </a:rPr>
              <a:t>	Szo–V	10.00–23.00</a:t>
            </a:r>
          </a:p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>
                <a:latin typeface="Arial" charset="0"/>
              </a:rPr>
              <a:t>Asztalfoglalás és megrendelés: (10) 123-456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Diavetítés a képernyőre (4:3 oldalarány)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6.feladat</dc:title>
  <dc:subject>ECDL</dc:subject>
  <dc:creator>NJSZT</dc:creator>
  <cp:lastModifiedBy>Vera</cp:lastModifiedBy>
  <cp:revision>6</cp:revision>
  <dcterms:created xsi:type="dcterms:W3CDTF">2003-03-06T19:23:51Z</dcterms:created>
  <dcterms:modified xsi:type="dcterms:W3CDTF">2013-06-09T13:02:19Z</dcterms:modified>
</cp:coreProperties>
</file>