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669088" cy="9926638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9900"/>
    <a:srgbClr val="008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979" autoAdjust="0"/>
    <p:restoredTop sz="84512" autoAdjust="0"/>
  </p:normalViewPr>
  <p:slideViewPr>
    <p:cSldViewPr>
      <p:cViewPr varScale="1">
        <p:scale>
          <a:sx n="93" d="100"/>
          <a:sy n="9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E315D4-D978-49BE-9B0B-B4EC795934D1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000" y="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717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636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7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9448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CD55DB-24E4-493E-B38B-A8BA0E22AF8B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3F32D-3712-4086-9EBF-F83D3307D334}" type="slidenum">
              <a:rPr lang="hu-HU"/>
              <a:pPr/>
              <a:t>3</a:t>
            </a:fld>
            <a:endParaRPr lang="hu-HU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59A7AD-01A1-4A0A-8D80-B0CE80643769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384A03-8F4C-4926-93B6-A0E040F966C4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D97504-C244-41B0-A236-2A50EBE8DAFC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5B2044-1B55-49C0-878A-169C24AF35EB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EFBF5F-3555-40F1-9108-9183CFA3DB2F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41C0A8-8F5D-4CC6-BDCD-F675142D35AB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FB2F3C-CB58-420F-B550-6169C8808C20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4623AA-D5E2-4AE3-B350-CA7560831F46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DBE9B5-B9C8-4BE3-B1D1-A6E8412C049A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14E782-ED43-4330-8BCC-919840A83196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24DCC-C475-471B-9E79-2FF9DDE6D7AA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</p:spTree>
  </p:cSld>
  <p:clrMapOvr>
    <a:masterClrMapping/>
  </p:clrMapOvr>
  <p:transition spd="slow" advClick="0" advTm="2000">
    <p:checke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129E72E-D9F1-4BC9-9878-91F9CA52A680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360363" cy="360363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179388" y="179388"/>
            <a:ext cx="360362" cy="360362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8783638" y="6497638"/>
            <a:ext cx="360362" cy="360362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 rot="5400000">
            <a:off x="8780462" y="-1587"/>
            <a:ext cx="360363" cy="360362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 rot="5400000">
            <a:off x="8601075" y="177800"/>
            <a:ext cx="360363" cy="360363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 rot="5400000">
            <a:off x="-3175" y="6496050"/>
            <a:ext cx="360363" cy="360363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51" name="Rectangle 2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endParaRPr lang="hu-HU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 rot="5400000">
            <a:off x="176213" y="6316663"/>
            <a:ext cx="360362" cy="360362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8604250" y="6318250"/>
            <a:ext cx="360363" cy="360363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2000">
    <p:checker dir="vert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489075" y="774700"/>
            <a:ext cx="616585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5600">
                <a:solidFill>
                  <a:srgbClr val="008000"/>
                </a:solidFill>
              </a:rPr>
              <a:t>Ha minket választ,</a:t>
            </a:r>
          </a:p>
          <a:p>
            <a:pPr algn="ctr"/>
            <a:r>
              <a:rPr lang="en-US" sz="5600">
                <a:solidFill>
                  <a:srgbClr val="008000"/>
                </a:solidFill>
              </a:rPr>
              <a:t>e</a:t>
            </a:r>
            <a:r>
              <a:rPr lang="hu-HU" sz="5600">
                <a:solidFill>
                  <a:srgbClr val="008000"/>
                </a:solidFill>
              </a:rPr>
              <a:t>lvisszük Önt a világ</a:t>
            </a:r>
          </a:p>
          <a:p>
            <a:pPr algn="ctr"/>
            <a:r>
              <a:rPr lang="en-US" sz="5600">
                <a:solidFill>
                  <a:srgbClr val="008000"/>
                </a:solidFill>
              </a:rPr>
              <a:t>b</a:t>
            </a:r>
            <a:r>
              <a:rPr lang="hu-HU" sz="5600">
                <a:solidFill>
                  <a:srgbClr val="008000"/>
                </a:solidFill>
              </a:rPr>
              <a:t>ármely részére!</a:t>
            </a:r>
          </a:p>
        </p:txBody>
      </p:sp>
    </p:spTree>
  </p:cSld>
  <p:clrMapOvr>
    <a:masterClrMapping/>
  </p:clrMapOvr>
  <p:transition spd="slow" advClick="0" advTm="2000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609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/>
              <a:t>Rendszeresen szervezünk utazásokat a világ számos országába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 rot="900000">
            <a:off x="2514600" y="25908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514600" y="25146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Dánia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 rot="900000">
            <a:off x="4572000" y="20574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4572000" y="1981200"/>
            <a:ext cx="189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Franciaország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 rot="900000">
            <a:off x="1600200" y="44196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600200" y="4343400"/>
            <a:ext cx="1182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Írország</a:t>
            </a: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 rot="900000">
            <a:off x="3581400" y="3886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581400" y="3810000"/>
            <a:ext cx="877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Japán</a:t>
            </a: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 rot="900000">
            <a:off x="5029200" y="3124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5029200" y="3048000"/>
            <a:ext cx="1384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Hollandia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 rot="900000">
            <a:off x="2819400" y="53340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2819400" y="52578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Kína</a:t>
            </a: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 rot="900000">
            <a:off x="4876800" y="49530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4876800" y="4876800"/>
            <a:ext cx="172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Törökország</a:t>
            </a:r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auto">
          <a:xfrm rot="900000">
            <a:off x="6553200" y="40386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6553200" y="3962400"/>
            <a:ext cx="1485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Zimbabwe</a:t>
            </a:r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 rot="900000">
            <a:off x="990600" y="1981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990600" y="19050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Chile</a:t>
            </a:r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 rot="900000">
            <a:off x="6705600" y="2362200"/>
            <a:ext cx="360363" cy="3603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6705600" y="2286000"/>
            <a:ext cx="175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Görögország</a:t>
            </a:r>
          </a:p>
        </p:txBody>
      </p:sp>
    </p:spTree>
  </p:cSld>
  <p:clrMapOvr>
    <a:masterClrMapping/>
  </p:clrMapOvr>
  <p:transition spd="slow" advClick="0" advTm="2000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771775" y="1628775"/>
            <a:ext cx="3598863" cy="35988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84300" y="2101850"/>
            <a:ext cx="6376988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buFontTx/>
              <a:buChar char="•"/>
            </a:pPr>
            <a:r>
              <a:rPr lang="hu-HU" sz="5600">
                <a:solidFill>
                  <a:srgbClr val="008000"/>
                </a:solidFill>
              </a:rPr>
              <a:t>8000 Székesfehérvár</a:t>
            </a:r>
          </a:p>
          <a:p>
            <a:pPr algn="ctr">
              <a:buFontTx/>
              <a:buChar char="•"/>
            </a:pPr>
            <a:r>
              <a:rPr lang="hu-HU" sz="5600">
                <a:solidFill>
                  <a:srgbClr val="008000"/>
                </a:solidFill>
              </a:rPr>
              <a:t>Kalap u. 33.</a:t>
            </a:r>
          </a:p>
          <a:p>
            <a:pPr algn="ctr">
              <a:buFontTx/>
              <a:buChar char="•"/>
            </a:pPr>
            <a:r>
              <a:rPr lang="hu-HU" sz="5600">
                <a:solidFill>
                  <a:srgbClr val="008000"/>
                </a:solidFill>
              </a:rPr>
              <a:t>Tel.: (22) 111-111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866900" y="228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hu-HU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438400" y="228600"/>
            <a:ext cx="42672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hu-HU" sz="1600"/>
          </a:p>
        </p:txBody>
      </p:sp>
    </p:spTree>
  </p:cSld>
  <p:clrMapOvr>
    <a:masterClrMapping/>
  </p:clrMapOvr>
  <p:transition spd="slow" advClick="0" advTm="2000">
    <p:blinds/>
  </p:transition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</Words>
  <Application>Microsoft Office PowerPoint</Application>
  <PresentationFormat>Diavetítés a képernyőre (4:3 oldalarány)</PresentationFormat>
  <Paragraphs>18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Times New Roman</vt:lpstr>
      <vt:lpstr>Alapértelmezett terv</vt:lpstr>
      <vt:lpstr>1. dia</vt:lpstr>
      <vt:lpstr>2. dia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7.feladat</dc:title>
  <dc:subject>ECDL</dc:subject>
  <dc:creator>NJSZT</dc:creator>
  <cp:lastModifiedBy>Vera</cp:lastModifiedBy>
  <cp:revision>8</cp:revision>
  <dcterms:created xsi:type="dcterms:W3CDTF">2003-02-25T21:27:27Z</dcterms:created>
  <dcterms:modified xsi:type="dcterms:W3CDTF">2013-06-09T13:02:45Z</dcterms:modified>
</cp:coreProperties>
</file>