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669088" cy="9926638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008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2979" autoAdjust="0"/>
    <p:restoredTop sz="84512" autoAdjust="0"/>
  </p:normalViewPr>
  <p:slideViewPr>
    <p:cSldViewPr>
      <p:cViewPr varScale="1">
        <p:scale>
          <a:sx n="73" d="100"/>
          <a:sy n="73" d="100"/>
        </p:scale>
        <p:origin x="-70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D23DB1-AAC6-4B45-9E37-2DA8C355BE6F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7172" name="Rectangle 1028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63600" y="762000"/>
            <a:ext cx="497840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876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71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71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448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E1F391-1BCA-4274-B0F0-22CD7CD118A8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C473E4-DC2F-4536-98DB-5FC18415E834}" type="slidenum">
              <a:rPr lang="hu-HU"/>
              <a:pPr/>
              <a:t>3</a:t>
            </a:fld>
            <a:endParaRPr lang="hu-HU"/>
          </a:p>
        </p:txBody>
      </p:sp>
      <p:sp>
        <p:nvSpPr>
          <p:cNvPr id="8194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1DCB76-9D94-47BD-9B9F-CDBAB3B5019F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</p:spTree>
  </p:cSld>
  <p:clrMapOvr>
    <a:masterClrMapping/>
  </p:clrMapOvr>
  <p:transition spd="slow" advClick="0" advTm="2000">
    <p:checke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DC73D6-C7B0-4310-A08B-63F254F11B76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</p:spTree>
  </p:cSld>
  <p:clrMapOvr>
    <a:masterClrMapping/>
  </p:clrMapOvr>
  <p:transition spd="slow" advClick="0" advTm="2000">
    <p:checke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119BA3-5404-4DA0-AE62-881A53F175F9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</p:spTree>
  </p:cSld>
  <p:clrMapOvr>
    <a:masterClrMapping/>
  </p:clrMapOvr>
  <p:transition spd="slow" advClick="0" advTm="2000">
    <p:checke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907C13-8225-4036-9EEA-BC4B8A645BEC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</p:spTree>
  </p:cSld>
  <p:clrMapOvr>
    <a:masterClrMapping/>
  </p:clrMapOvr>
  <p:transition spd="slow" advClick="0" advTm="2000">
    <p:checke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F944E7-953D-4AC1-9356-F716824E42CF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</p:spTree>
  </p:cSld>
  <p:clrMapOvr>
    <a:masterClrMapping/>
  </p:clrMapOvr>
  <p:transition spd="slow" advClick="0" advTm="2000">
    <p:checke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117F82-B113-44AA-810E-B2A29844BE34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</p:spTree>
  </p:cSld>
  <p:clrMapOvr>
    <a:masterClrMapping/>
  </p:clrMapOvr>
  <p:transition spd="slow" advClick="0" advTm="2000">
    <p:checke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A2142D-7AF5-445B-A58D-DA0457F2DA0F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</p:spTree>
  </p:cSld>
  <p:clrMapOvr>
    <a:masterClrMapping/>
  </p:clrMapOvr>
  <p:transition spd="slow" advClick="0" advTm="2000">
    <p:checke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0237B2-BCC1-49BB-A6A9-F6C9387F8D5B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</p:spTree>
  </p:cSld>
  <p:clrMapOvr>
    <a:masterClrMapping/>
  </p:clrMapOvr>
  <p:transition spd="slow" advClick="0" advTm="2000">
    <p:checke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0FAD46-12EF-4394-B335-DAD7CF9F3801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</p:spTree>
  </p:cSld>
  <p:clrMapOvr>
    <a:masterClrMapping/>
  </p:clrMapOvr>
  <p:transition spd="slow" advClick="0" advTm="2000">
    <p:checke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95677C-1A19-4159-B996-47E9115F8019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</p:spTree>
  </p:cSld>
  <p:clrMapOvr>
    <a:masterClrMapping/>
  </p:clrMapOvr>
  <p:transition spd="slow" advClick="0" advTm="2000">
    <p:checke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00727D-7489-481C-BDFA-D3D27C87DD01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</p:spTree>
  </p:cSld>
  <p:clrMapOvr>
    <a:masterClrMapping/>
  </p:clrMapOvr>
  <p:transition spd="slow" advClick="0" advTm="2000">
    <p:checke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4E5940F-DC0B-4D3F-96E1-A94805A25E8E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360363" cy="360363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179388" y="179388"/>
            <a:ext cx="360362" cy="360362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8783638" y="6497638"/>
            <a:ext cx="360362" cy="360362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5" name="Rectangle 21"/>
          <p:cNvSpPr>
            <a:spLocks noChangeArrowheads="1"/>
          </p:cNvSpPr>
          <p:nvPr userDrawn="1"/>
        </p:nvSpPr>
        <p:spPr bwMode="auto">
          <a:xfrm rot="5400000">
            <a:off x="8780462" y="-1587"/>
            <a:ext cx="360363" cy="360362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6" name="Rectangle 22"/>
          <p:cNvSpPr>
            <a:spLocks noChangeArrowheads="1"/>
          </p:cNvSpPr>
          <p:nvPr userDrawn="1"/>
        </p:nvSpPr>
        <p:spPr bwMode="auto">
          <a:xfrm rot="5400000">
            <a:off x="8601075" y="177800"/>
            <a:ext cx="360363" cy="360363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9" name="Rectangle 25"/>
          <p:cNvSpPr>
            <a:spLocks noChangeArrowheads="1"/>
          </p:cNvSpPr>
          <p:nvPr userDrawn="1"/>
        </p:nvSpPr>
        <p:spPr bwMode="auto">
          <a:xfrm rot="5400000">
            <a:off x="-3175" y="6496050"/>
            <a:ext cx="360363" cy="360363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endParaRPr lang="hu-HU"/>
          </a:p>
        </p:txBody>
      </p:sp>
      <p:sp>
        <p:nvSpPr>
          <p:cNvPr id="1048" name="Rectangle 24"/>
          <p:cNvSpPr>
            <a:spLocks noChangeArrowheads="1"/>
          </p:cNvSpPr>
          <p:nvPr userDrawn="1"/>
        </p:nvSpPr>
        <p:spPr bwMode="auto">
          <a:xfrm rot="5400000">
            <a:off x="176213" y="6316663"/>
            <a:ext cx="360362" cy="360362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8604250" y="6318250"/>
            <a:ext cx="360363" cy="360363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2000">
    <p:checker dir="vert"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489075" y="774700"/>
            <a:ext cx="616585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u-HU" sz="5600">
                <a:solidFill>
                  <a:srgbClr val="008000"/>
                </a:solidFill>
              </a:rPr>
              <a:t>Ha minket választ,</a:t>
            </a:r>
          </a:p>
          <a:p>
            <a:pPr algn="ctr"/>
            <a:r>
              <a:rPr lang="en-US" sz="5600">
                <a:solidFill>
                  <a:srgbClr val="008000"/>
                </a:solidFill>
              </a:rPr>
              <a:t>e</a:t>
            </a:r>
            <a:r>
              <a:rPr lang="hu-HU" sz="5600">
                <a:solidFill>
                  <a:srgbClr val="008000"/>
                </a:solidFill>
              </a:rPr>
              <a:t>lvisszük Önt a világ</a:t>
            </a:r>
          </a:p>
          <a:p>
            <a:pPr algn="ctr"/>
            <a:r>
              <a:rPr lang="en-US" sz="5600">
                <a:solidFill>
                  <a:srgbClr val="008000"/>
                </a:solidFill>
              </a:rPr>
              <a:t>b</a:t>
            </a:r>
            <a:r>
              <a:rPr lang="hu-HU" sz="5600">
                <a:solidFill>
                  <a:srgbClr val="008000"/>
                </a:solidFill>
              </a:rPr>
              <a:t>ármely részére!</a:t>
            </a:r>
          </a:p>
        </p:txBody>
      </p:sp>
    </p:spTree>
  </p:cSld>
  <p:clrMapOvr>
    <a:masterClrMapping/>
  </p:clrMapOvr>
  <p:transition spd="slow" advClick="0" advTm="2000"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/>
              <a:t>Rendszeresen szervezünk utazásokat a világ számos országába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 rot="900000">
            <a:off x="2514600" y="25908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u-HU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514600" y="2514600"/>
            <a:ext cx="91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Dánia</a:t>
            </a: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 rot="900000">
            <a:off x="4572000" y="20574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u-HU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4572000" y="1981200"/>
            <a:ext cx="1892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Franciaország</a:t>
            </a: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 rot="900000">
            <a:off x="1600200" y="44196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u-HU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1600200" y="4343400"/>
            <a:ext cx="1182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Írország</a:t>
            </a: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 rot="900000">
            <a:off x="3581400" y="38862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u-HU"/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3581400" y="3810000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Japán</a:t>
            </a:r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 rot="900000">
            <a:off x="5029200" y="31242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u-HU"/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5029200" y="3048000"/>
            <a:ext cx="1384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Hollandia</a:t>
            </a: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 rot="900000">
            <a:off x="2819400" y="53340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u-HU"/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2819400" y="5257800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Kína</a:t>
            </a:r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 rot="900000">
            <a:off x="4876800" y="49530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u-HU"/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4876800" y="4876800"/>
            <a:ext cx="1724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Törökország</a:t>
            </a:r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 rot="900000">
            <a:off x="6553200" y="40386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u-HU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6553200" y="39624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Zimbabwe</a:t>
            </a: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 rot="900000">
            <a:off x="990600" y="19812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u-HU"/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990600" y="1905000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Chile</a:t>
            </a:r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auto">
          <a:xfrm rot="900000">
            <a:off x="6705600" y="23622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u-HU"/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6705600" y="2286000"/>
            <a:ext cx="175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Görögország</a:t>
            </a:r>
          </a:p>
        </p:txBody>
      </p:sp>
    </p:spTree>
  </p:cSld>
  <p:clrMapOvr>
    <a:masterClrMapping/>
  </p:clrMapOvr>
  <p:transition spd="slow" advClick="0" advTm="2000"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771775" y="1628775"/>
            <a:ext cx="3598863" cy="35988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84300" y="2101850"/>
            <a:ext cx="6376988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FontTx/>
              <a:buChar char="•"/>
            </a:pPr>
            <a:r>
              <a:rPr lang="hu-HU" sz="5600">
                <a:solidFill>
                  <a:srgbClr val="008000"/>
                </a:solidFill>
              </a:rPr>
              <a:t>8000 Székesfehérvár</a:t>
            </a:r>
          </a:p>
          <a:p>
            <a:pPr algn="ctr">
              <a:buFontTx/>
              <a:buChar char="•"/>
            </a:pPr>
            <a:r>
              <a:rPr lang="hu-HU" sz="5600">
                <a:solidFill>
                  <a:srgbClr val="008000"/>
                </a:solidFill>
              </a:rPr>
              <a:t>Kalap u. 33.</a:t>
            </a:r>
          </a:p>
          <a:p>
            <a:pPr algn="ctr">
              <a:buFontTx/>
              <a:buChar char="•"/>
            </a:pPr>
            <a:r>
              <a:rPr lang="hu-HU" sz="5600">
                <a:solidFill>
                  <a:srgbClr val="008000"/>
                </a:solidFill>
              </a:rPr>
              <a:t>Tel.: (22) 111-111</a:t>
            </a:r>
          </a:p>
        </p:txBody>
      </p:sp>
    </p:spTree>
  </p:cSld>
  <p:clrMapOvr>
    <a:masterClrMapping/>
  </p:clrMapOvr>
  <p:transition spd="slow" advClick="0" advTm="2000">
    <p:blinds/>
  </p:transition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44</Words>
  <Application>Microsoft Office PowerPoint</Application>
  <PresentationFormat>Diavetítés a képernyőre (4:3 oldalarány)</PresentationFormat>
  <Paragraphs>18</Paragraphs>
  <Slides>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5" baseType="lpstr">
      <vt:lpstr>Times New Roman</vt:lpstr>
      <vt:lpstr>Alapértelmezett terv</vt:lpstr>
      <vt:lpstr>1. dia</vt:lpstr>
      <vt:lpstr>2. dia</vt:lpstr>
      <vt:lpstr>3.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8.feladat</dc:title>
  <dc:subject>ECDL</dc:subject>
  <dc:creator>NJSZT</dc:creator>
  <cp:lastModifiedBy>Vera</cp:lastModifiedBy>
  <cp:revision>7</cp:revision>
  <dcterms:created xsi:type="dcterms:W3CDTF">2003-02-25T21:27:27Z</dcterms:created>
  <dcterms:modified xsi:type="dcterms:W3CDTF">2013-06-09T13:03:22Z</dcterms:modified>
</cp:coreProperties>
</file>