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ms-office.legacyDiagramTex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legacyDocTextInfo.bin" ContentType="application/vnd.ms-office.legacyDocTextInfo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802" autoAdjust="0"/>
  </p:normalViewPr>
  <p:slideViewPr>
    <p:cSldViewPr>
      <p:cViewPr varScale="1">
        <p:scale>
          <a:sx n="73" d="100"/>
          <a:sy n="73" d="100"/>
        </p:scale>
        <p:origin x="-90" y="-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06/relationships/legacyDocTextInfo" Target="legacyDocTextInfo.bin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microsoft.com/office/2006/relationships/legacyDiagramText" Target="legacyDiagramText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EB5F53-B495-4C45-A1DF-15B45E9EC90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467869-DA68-4B52-BB08-4C89A4F2E48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03B9D-2654-411C-9AF4-3E4D47E23F5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Cím és szerkezeti vagy szervezeti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martArt-ábra helye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4143807-0569-4111-97C3-C644B62CEBF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93F57B-42CD-486E-ACDC-9BD4029DB47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4FAD78-0EA9-4D5E-981C-5733020D7F7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992B4B-DB01-477D-B14D-71E0EA799BB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A6BBC-3EF8-40A0-A1BF-5BDB5529641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96C47-B7E8-4440-8981-8A6E2A76718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6AD2F-A100-490B-9610-5C6808B6BAF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F04917-BD07-4E62-9A17-0B19F294205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96AA7-648F-4B6F-8497-89D629B855A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DBF5E5D-5855-4D66-AB62-44E345FC578A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graphicFrame>
        <p:nvGraphicFramePr>
          <p:cNvPr id="2054" name="Organization Chart 6"/>
          <p:cNvGraphicFramePr>
            <a:graphicFrameLocks/>
          </p:cNvGraphicFramePr>
          <p:nvPr>
            <p:ph type="dgm" idx="1"/>
          </p:nvPr>
        </p:nvGraphicFramePr>
        <p:xfrm>
          <a:off x="684213" y="1941513"/>
          <a:ext cx="7704137" cy="4103687"/>
        </p:xfrm>
        <a:graphic>
          <a:graphicData uri="http://schemas.openxmlformats.org/drawingml/2006/compatibility">
            <com:legacyDrawing xmlns:com="http://schemas.openxmlformats.org/drawingml/2006/compatibility" spid="_x0000_s205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u-H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u-H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Designs\Azúrkék.pot</Template>
  <TotalTime>16</TotalTime>
  <Words>3</Words>
  <Application>Microsoft Office PowerPoint</Application>
  <PresentationFormat>Diavetítés a képernyőre (4:3 oldalarány)</PresentationFormat>
  <Paragraphs>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3" baseType="lpstr">
      <vt:lpstr>Times New Roman</vt:lpstr>
      <vt:lpstr>Alapértelmezett terv</vt:lpstr>
      <vt:lpstr>1.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8b.feladat</dc:title>
  <dc:subject>ECDL</dc:subject>
  <dc:creator>NJSZT</dc:creator>
  <cp:lastModifiedBy>Vera</cp:lastModifiedBy>
  <cp:revision>2</cp:revision>
  <dcterms:created xsi:type="dcterms:W3CDTF">2003-03-12T10:01:16Z</dcterms:created>
  <dcterms:modified xsi:type="dcterms:W3CDTF">2013-06-09T13:03:46Z</dcterms:modified>
</cp:coreProperties>
</file>