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102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6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41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DAF6B1-86DB-4C25-B7E4-E16271331BC4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C75C3-FCB8-4B49-9647-BB71B261C5F1}" type="slidenum">
              <a:rPr lang="hu-HU"/>
              <a:pPr/>
              <a:t>1</a:t>
            </a:fld>
            <a:endParaRPr lang="hu-HU"/>
          </a:p>
        </p:txBody>
      </p:sp>
      <p:sp>
        <p:nvSpPr>
          <p:cNvPr id="5122" name="Rectangle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F6DD5-305F-4DC4-A9DF-C722D29F869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9DBE0-C79D-4ED4-9EC8-406F761862E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E64BC-452F-4983-9FA1-247DF7A5CD7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ím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iagram helye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FBAF2B2-B9FD-4F1C-9EA4-ACE69B9BCB8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9CDAC-CEE6-4D57-BDE4-9D6280662F1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C7515-5177-4EC1-9ECD-EF650555AFD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961DD-7C52-4F05-B9DA-ED33DD180FC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338BC-4B08-4EF0-A80E-478F57C2B30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4D42B0-1BE2-4F24-B3E4-7E37DFF8BBC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83403-ED50-49EB-8144-BC8CFF151D1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FAB8B5-1D1E-48FA-AFA3-037412539C7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40AB6-C0B2-4F24-834C-8A5A3849C41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52400" y="152400"/>
            <a:ext cx="8277225" cy="611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23B8124-5979-4DDD-BE78-E56F3260F7DD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Tm="1000"/>
  <p:txStyles>
    <p:titleStyle>
      <a:lvl1pPr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XXX-Komplex szolgáltatóház tevékenységi körei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Adótanácsadás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Befektetési tanácsadás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Egyéni vállalkozók, társaságok könyvvitele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Jogi ügyintézés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Ingatlanközvetítés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Nyomdai szolgáltatások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Szöveg- és kiadványszerkesztés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Rendezvények, konferenciák lebonyolítása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Reklám- és marketingtevékenység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Utazási iroda</a:t>
            </a:r>
          </a:p>
          <a:p>
            <a:pPr marL="381000" indent="-381000"/>
            <a:r>
              <a:rPr lang="hu-HU" sz="2000">
                <a:solidFill>
                  <a:srgbClr val="5F5F5F"/>
                </a:solidFill>
              </a:rPr>
              <a:t>Speciális egyéni szolgáltatások</a:t>
            </a:r>
          </a:p>
        </p:txBody>
      </p:sp>
    </p:spTree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Szolgáltatóház bevétele </a:t>
            </a:r>
            <a:r>
              <a:rPr lang="en-US"/>
              <a:t>2002</a:t>
            </a:r>
            <a:r>
              <a:rPr lang="hu-HU"/>
              <a:t>-ben a főbb tevékenységekből</a:t>
            </a:r>
          </a:p>
        </p:txBody>
      </p:sp>
      <p:graphicFrame>
        <p:nvGraphicFramePr>
          <p:cNvPr id="7168" name="Object 0"/>
          <p:cNvGraphicFramePr>
            <a:graphicFrameLocks noChangeAspect="1"/>
          </p:cNvGraphicFramePr>
          <p:nvPr>
            <p:ph type="chart" idx="1"/>
          </p:nvPr>
        </p:nvGraphicFramePr>
        <p:xfrm>
          <a:off x="685800" y="1981200"/>
          <a:ext cx="7772400" cy="4114800"/>
        </p:xfrm>
        <a:graphic>
          <a:graphicData uri="http://schemas.openxmlformats.org/presentationml/2006/ole">
            <p:oleObj spid="_x0000_s7168" name="Chart" r:id="rId3" imgW="7772897" imgH="4115250" progId="MSGraph.Chart.8">
              <p:embed followColorScheme="full"/>
            </p:oleObj>
          </a:graphicData>
        </a:graphic>
      </p:graphicFrame>
    </p:spTree>
  </p:cSld>
  <p:clrMapOvr>
    <a:masterClrMapping/>
  </p:clrMapOvr>
  <p:transition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Szolgáltatóház partnerei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ransition advTm="1000"/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45</Words>
  <Application>Microsoft Office PowerPoint</Application>
  <PresentationFormat>Diavetítés a képernyőre (4:3 oldalarány)</PresentationFormat>
  <Paragraphs>15</Paragraphs>
  <Slides>3</Slides>
  <Notes>1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Times New Roman</vt:lpstr>
      <vt:lpstr>Arial</vt:lpstr>
      <vt:lpstr>Alapértelmezett terv</vt:lpstr>
      <vt:lpstr>Microsoft Graph 2000 diagram</vt:lpstr>
      <vt:lpstr>Az XXX-Komplex szolgáltatóház tevékenységi körei</vt:lpstr>
      <vt:lpstr>A Szolgáltatóház bevétele 2002-ben a főbb tevékenységekből</vt:lpstr>
      <vt:lpstr>A Szolgáltatóház partnerei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9.feladat</dc:title>
  <dc:subject>ECDL</dc:subject>
  <dc:creator>NJSZT</dc:creator>
  <cp:lastModifiedBy>Vera</cp:lastModifiedBy>
  <cp:revision>8</cp:revision>
  <dcterms:created xsi:type="dcterms:W3CDTF">2003-02-02T23:21:36Z</dcterms:created>
  <dcterms:modified xsi:type="dcterms:W3CDTF">2013-06-09T13:04:10Z</dcterms:modified>
</cp:coreProperties>
</file>