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D9CE23-A677-42B4-A343-C8B688D2E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B41B9D4-3004-4DEB-A3FD-644E5800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C1ACF7-5C34-4895-B9E6-BA04BD9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810A0E-C7B4-43EC-B641-E84ABB6C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5405AF-D589-450C-A752-3E54688D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06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A1F488-EDB2-4C64-A58C-B3F2D6BA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343525C-416B-4C2E-8AC3-12E4518F5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08C592-60B5-4B14-B6BD-ED6B38BA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BCB684-A337-4D87-808D-6A7D51A2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5EFF1E-E426-4C39-9232-C63AB78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31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682CCB8-002A-4C01-BA40-FA6CD8ACC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872745-F8EF-45D1-98DB-37362C6B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756A0A-FADA-4952-9EFB-0CDD7209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127354-5057-4D5D-AED0-F17E0945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3B165-4C2D-4E9A-B361-D2580026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96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CF35DF-FEE8-4C29-B910-6716287C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0CD725-3866-4479-AF5A-260AA442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AE5CD7B-ECE3-4E51-92FC-3B147B54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AAA553-E594-4AE8-8610-00E52953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28D23F-F4D9-4EC2-828C-A286FE42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256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A1B5B5-380A-417B-A450-786368C7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C66C7A-A134-4F3B-84C3-33CE43CE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361C89-698D-4C41-B564-E4D617A3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E7B932-E95A-4A3B-A886-0E0B1810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6FD70D-9735-4438-A11B-EC7B2A62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0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4D4375-2B8C-4296-848A-A113CA1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D8B2AE-D0DD-422D-A569-0DEB6BA97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B94709-5CAF-479B-B2E3-83302981A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B03A94-7566-4208-9FC6-120C67EA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56470C-03CF-46BB-8AD0-934F7CBF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7EAC2C-55FA-4625-BB09-73B5A4AE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48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BE0F8-8382-4EF1-8871-F87DEC5A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3F3F8-1F91-4F9E-B025-28CF46B1B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ACF2F6-0388-4B85-B871-107FBAE63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24D8278-CB4F-444D-B0F5-F7E67A7A5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7D4566-D88F-4252-B885-74148501D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A4CBEB3-98FE-4BFC-A298-B24BEDDB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E26188-CFAD-43A2-8F74-08D21F7D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1520829-EE5B-488B-81C2-BABD3E9E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53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174A9-35B3-4084-B9F6-8E687CB5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1C9568D-16D0-4403-9C15-8101DBB5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6EB51B4-5150-45B2-AE0F-A77B5DC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628B59-0D92-4EC9-8A71-547E2091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2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1013E5C-712A-473A-95B8-02FF1BD5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18D4C55-F488-4C4F-AAF4-5AEF272B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7A39E0-1368-4095-BFED-1CED0861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318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BF0F63-B368-4D52-91E2-0ACCE11B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EBDDA4-51FB-4C69-85AE-BE84A888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7C4CD51-8A9B-4F58-9454-97952ABBF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085362-A9BA-43C6-9114-BCAF888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E77408-3317-49A5-9967-CC0A8E5E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069039-ACFC-42BE-AB11-5FD900E9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34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EAA9C-86C6-4D24-B4E8-E24E136C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4DB2049-E469-47E8-B000-3E9A63B88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2A8395-6C6C-42B2-9F41-21EE20F1C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8C5BBD-0961-40A8-9B5C-FA9CFC95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B6A4490-D5E0-4390-B4F0-94DF8C9D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75E2AE-A0DC-4364-A6CF-19C1F116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06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D8526AA-DEA2-496D-A97E-CB3C0D1B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46FD53-ED21-4CF2-BC9D-EE22E9F2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5B0983-389E-4FDE-B89E-C5FE02FD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19D7-0AF3-4AFA-895A-6784F3DF71D5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1E537A-7E26-49B5-BA45-C0E21D72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D3889F-63C7-4D82-BCCD-566B4FBF8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52CA0-B5D3-494A-A42D-F549372FAB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657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0816D-4629-41F1-82D6-DFB09527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10.</a:t>
            </a:r>
            <a:r>
              <a:rPr lang="hu-HU" dirty="0"/>
              <a:t> SELECT </a:t>
            </a:r>
            <a:r>
              <a:rPr lang="hu-HU" dirty="0" err="1"/>
              <a:t>kv_kod,kv_cim</a:t>
            </a:r>
            <a:r>
              <a:rPr lang="hu-HU" dirty="0"/>
              <a:t> FROM </a:t>
            </a:r>
            <a:r>
              <a:rPr lang="hu-HU" dirty="0" err="1"/>
              <a:t>kiadvany</a:t>
            </a:r>
            <a:r>
              <a:rPr lang="hu-HU" dirty="0"/>
              <a:t> WHERE </a:t>
            </a:r>
            <a:r>
              <a:rPr lang="hu-HU" dirty="0" err="1"/>
              <a:t>kv_cskod</a:t>
            </a:r>
            <a:r>
              <a:rPr lang="hu-HU" dirty="0"/>
              <a:t>&lt;&gt;3;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7A8FAE-E0FD-46D8-B8A2-15A6DE0DD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17 rekord</a:t>
            </a:r>
          </a:p>
        </p:txBody>
      </p:sp>
    </p:spTree>
    <p:extLst>
      <p:ext uri="{BB962C8B-B14F-4D97-AF65-F5344CB8AC3E}">
        <p14:creationId xmlns:p14="http://schemas.microsoft.com/office/powerpoint/2010/main" val="12369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769142-3F7C-4423-B10E-4D8B60B79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100.</a:t>
            </a:r>
            <a:r>
              <a:rPr lang="hu-HU" dirty="0"/>
              <a:t> SELECT COUNT(*) AS darab FROM </a:t>
            </a:r>
            <a:r>
              <a:rPr lang="hu-HU" dirty="0" err="1"/>
              <a:t>kolcsonzo</a:t>
            </a:r>
            <a:r>
              <a:rPr lang="hu-HU" dirty="0"/>
              <a:t> WHERE </a:t>
            </a:r>
            <a:r>
              <a:rPr lang="hu-HU" dirty="0" err="1"/>
              <a:t>ko_telepules</a:t>
            </a:r>
            <a:r>
              <a:rPr lang="hu-HU" dirty="0"/>
              <a:t>='BUDAPEST';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057E91-BAF7-47AF-8619-15A9F8D0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342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BF2364-3849-45A9-838C-12AFD3B5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endParaRPr lang="hu-HU" sz="18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9ED8F1-C846-4932-9E90-ADCBB7EBF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110.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(a) SELECT * FROM </a:t>
            </a:r>
            <a:r>
              <a:rPr lang="hu-HU" dirty="0" err="1"/>
              <a:t>kolcsonzes</a:t>
            </a:r>
            <a:r>
              <a:rPr lang="hu-HU" dirty="0"/>
              <a:t> WHERE </a:t>
            </a:r>
            <a:r>
              <a:rPr lang="hu-HU" dirty="0" err="1"/>
              <a:t>kz_bedatum-kz_kidatum</a:t>
            </a:r>
            <a:r>
              <a:rPr lang="hu-HU" dirty="0"/>
              <a:t>=(SELECT MAX(</a:t>
            </a:r>
            <a:r>
              <a:rPr lang="hu-HU" dirty="0" err="1"/>
              <a:t>kz_bedatum-kz_kidatum</a:t>
            </a:r>
            <a:r>
              <a:rPr lang="hu-HU" dirty="0"/>
              <a:t>) FROM </a:t>
            </a:r>
            <a:r>
              <a:rPr lang="hu-HU" dirty="0" err="1"/>
              <a:t>kolcsonzes</a:t>
            </a:r>
            <a:r>
              <a:rPr lang="hu-HU" dirty="0"/>
              <a:t>);</a:t>
            </a:r>
            <a:br>
              <a:rPr lang="hu-HU" dirty="0"/>
            </a:br>
            <a:r>
              <a:rPr lang="hu-HU" dirty="0"/>
              <a:t>(b) SELECT * FROM </a:t>
            </a:r>
            <a:r>
              <a:rPr lang="hu-HU" dirty="0" err="1"/>
              <a:t>kolcsonzes</a:t>
            </a:r>
            <a:r>
              <a:rPr lang="hu-HU" dirty="0"/>
              <a:t> WHERE </a:t>
            </a:r>
            <a:r>
              <a:rPr lang="hu-HU" dirty="0" err="1"/>
              <a:t>kz_bedatum-kz_kidatum</a:t>
            </a:r>
            <a:r>
              <a:rPr lang="hu-HU" dirty="0"/>
              <a:t>=(SELECT MIN(</a:t>
            </a:r>
            <a:r>
              <a:rPr lang="hu-HU" dirty="0" err="1"/>
              <a:t>kz_bedatum-kz_kidatum</a:t>
            </a:r>
            <a:r>
              <a:rPr lang="hu-HU" dirty="0"/>
              <a:t>) FROM </a:t>
            </a:r>
            <a:r>
              <a:rPr lang="hu-HU" dirty="0" err="1"/>
              <a:t>kolcsonzes</a:t>
            </a:r>
            <a:r>
              <a:rPr lang="hu-HU" dirty="0"/>
              <a:t>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7021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556E7F-8D08-4D7C-9578-4F131FADA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567237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120.</a:t>
            </a:r>
            <a:r>
              <a:rPr lang="hu-HU" dirty="0"/>
              <a:t> SELECT </a:t>
            </a:r>
            <a:r>
              <a:rPr lang="hu-HU" dirty="0" err="1"/>
              <a:t>ko_kod,ko_nev,ko_irszam,ko_telepules,ko_cim</a:t>
            </a:r>
            <a:r>
              <a:rPr lang="hu-HU" dirty="0"/>
              <a:t> FROM </a:t>
            </a:r>
            <a:r>
              <a:rPr lang="hu-HU" dirty="0" err="1"/>
              <a:t>kolcsonzo,kolcsonzes</a:t>
            </a:r>
            <a:r>
              <a:rPr lang="hu-HU" dirty="0"/>
              <a:t> WHERE </a:t>
            </a:r>
            <a:r>
              <a:rPr lang="hu-HU" dirty="0" err="1"/>
              <a:t>ko_kod</a:t>
            </a:r>
            <a:r>
              <a:rPr lang="hu-HU" dirty="0"/>
              <a:t>=</a:t>
            </a:r>
            <a:r>
              <a:rPr lang="hu-HU" dirty="0" err="1"/>
              <a:t>kz_kokod</a:t>
            </a:r>
            <a:r>
              <a:rPr lang="hu-HU" dirty="0"/>
              <a:t> and </a:t>
            </a:r>
            <a:r>
              <a:rPr lang="hu-HU" dirty="0" err="1"/>
              <a:t>kz_tipus_k</a:t>
            </a:r>
            <a:r>
              <a:rPr lang="hu-HU" dirty="0"/>
              <a:t>='F';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6DE5D06-DC70-4B58-B5CE-02E213D83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10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711507-2880-4D4C-A8B3-D47FE6466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0B1382-0BE1-4E49-9EBF-5FCE370B8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128.</a:t>
            </a:r>
            <a:r>
              <a:rPr lang="hu-HU" dirty="0"/>
              <a:t> SELECT </a:t>
            </a:r>
            <a:r>
              <a:rPr lang="hu-HU" dirty="0" err="1"/>
              <a:t>kt_leltszam,kt_szoba,kt_szekreny,kt_polc</a:t>
            </a:r>
            <a:r>
              <a:rPr lang="hu-HU" dirty="0"/>
              <a:t> FROM </a:t>
            </a:r>
            <a:r>
              <a:rPr lang="hu-HU" dirty="0" err="1"/>
              <a:t>katalogus,kiadvany</a:t>
            </a:r>
            <a:r>
              <a:rPr lang="hu-HU" dirty="0"/>
              <a:t> WHERE </a:t>
            </a:r>
            <a:r>
              <a:rPr lang="hu-HU" dirty="0" err="1"/>
              <a:t>kv_kod</a:t>
            </a:r>
            <a:r>
              <a:rPr lang="hu-HU" dirty="0"/>
              <a:t>=</a:t>
            </a:r>
            <a:r>
              <a:rPr lang="hu-HU" dirty="0" err="1"/>
              <a:t>kt_kvkod</a:t>
            </a:r>
            <a:r>
              <a:rPr lang="hu-HU" dirty="0"/>
              <a:t> AND </a:t>
            </a:r>
            <a:r>
              <a:rPr lang="hu-HU" dirty="0" err="1"/>
              <a:t>kt_ar</a:t>
            </a:r>
            <a:r>
              <a:rPr lang="hu-HU" dirty="0"/>
              <a:t>&lt;(SELECT </a:t>
            </a:r>
            <a:r>
              <a:rPr lang="hu-HU" dirty="0" err="1"/>
              <a:t>kt_ar</a:t>
            </a:r>
            <a:r>
              <a:rPr lang="hu-HU" dirty="0"/>
              <a:t> FROM </a:t>
            </a:r>
            <a:r>
              <a:rPr lang="hu-HU" dirty="0" err="1"/>
              <a:t>katalogus,kiadvany</a:t>
            </a:r>
            <a:r>
              <a:rPr lang="hu-HU" dirty="0"/>
              <a:t> WHERE </a:t>
            </a:r>
            <a:r>
              <a:rPr lang="hu-HU" dirty="0" err="1"/>
              <a:t>kv_kod</a:t>
            </a:r>
            <a:r>
              <a:rPr lang="hu-HU" dirty="0"/>
              <a:t>=</a:t>
            </a:r>
            <a:r>
              <a:rPr lang="hu-HU" dirty="0" err="1"/>
              <a:t>kt_kvkod</a:t>
            </a:r>
            <a:r>
              <a:rPr lang="hu-HU" dirty="0"/>
              <a:t> AND </a:t>
            </a:r>
            <a:r>
              <a:rPr lang="hu-HU" dirty="0" err="1"/>
              <a:t>kv_cim</a:t>
            </a:r>
            <a:r>
              <a:rPr lang="hu-HU" dirty="0"/>
              <a:t>='FÖLDRAJZI VILÁGATLASZ');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7362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1217C6-2889-44B9-8345-AD05EA5D3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5F3307-1AF6-4F7D-82E0-056E8E006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131.</a:t>
            </a:r>
            <a:r>
              <a:rPr lang="hu-HU" dirty="0"/>
              <a:t> SELECT ko_kod,ko_nev,ko_irszam,ko_telepules,ko_cim,ko_statusz_k,ko_bedat FROM </a:t>
            </a:r>
            <a:r>
              <a:rPr lang="hu-HU" dirty="0" err="1"/>
              <a:t>kolcsonzo</a:t>
            </a:r>
            <a:r>
              <a:rPr lang="hu-HU" dirty="0"/>
              <a:t> WHERE NOT EXISTS (SELECT 1 FROM </a:t>
            </a:r>
            <a:r>
              <a:rPr lang="hu-HU" dirty="0" err="1"/>
              <a:t>kolcsonzes</a:t>
            </a:r>
            <a:r>
              <a:rPr lang="hu-HU" dirty="0"/>
              <a:t> WHERE </a:t>
            </a:r>
            <a:r>
              <a:rPr lang="hu-HU" dirty="0" err="1"/>
              <a:t>kz_kokod</a:t>
            </a:r>
            <a:r>
              <a:rPr lang="hu-HU" dirty="0"/>
              <a:t>=</a:t>
            </a:r>
            <a:r>
              <a:rPr lang="hu-HU" dirty="0" err="1"/>
              <a:t>ko_kod</a:t>
            </a:r>
            <a:r>
              <a:rPr lang="hu-HU" dirty="0"/>
              <a:t> AND </a:t>
            </a:r>
            <a:r>
              <a:rPr lang="hu-HU" dirty="0" err="1"/>
              <a:t>kz_bedatum</a:t>
            </a:r>
            <a:r>
              <a:rPr lang="hu-HU" dirty="0"/>
              <a:t> IS NULL);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626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8821B0-0F1A-4B42-85DA-29A8CA9D9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429EF60-CAE3-4709-9423-003BB2B2A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134.</a:t>
            </a:r>
            <a:r>
              <a:rPr lang="hu-HU" dirty="0"/>
              <a:t> SELECT </a:t>
            </a:r>
            <a:r>
              <a:rPr lang="hu-HU" dirty="0" err="1"/>
              <a:t>ks_nev,ks_fizetes</a:t>
            </a:r>
            <a:r>
              <a:rPr lang="hu-HU" dirty="0"/>
              <a:t> FROM </a:t>
            </a:r>
            <a:r>
              <a:rPr lang="hu-HU" dirty="0" err="1"/>
              <a:t>konyvtaros</a:t>
            </a:r>
            <a:r>
              <a:rPr lang="hu-HU" dirty="0"/>
              <a:t> k1 WHERE </a:t>
            </a:r>
            <a:r>
              <a:rPr lang="hu-HU" dirty="0" err="1"/>
              <a:t>ks_fizetes</a:t>
            </a:r>
            <a:r>
              <a:rPr lang="hu-HU" dirty="0"/>
              <a:t>&lt;(SELECT AVG(</a:t>
            </a:r>
            <a:r>
              <a:rPr lang="hu-HU" dirty="0" err="1"/>
              <a:t>ks_fizetes</a:t>
            </a:r>
            <a:r>
              <a:rPr lang="hu-HU" dirty="0"/>
              <a:t>)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konyvtaros</a:t>
            </a:r>
            <a:r>
              <a:rPr lang="hu-HU"/>
              <a:t> k2 WHERE k2.ks_beosztas=k1.ks_beosztas);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112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9.</a:t>
            </a:r>
            <a:r>
              <a:rPr lang="hu-HU" dirty="0"/>
              <a:t> SELECT </a:t>
            </a:r>
            <a:r>
              <a:rPr lang="hu-HU" dirty="0" err="1"/>
              <a:t>kt_leltszam,kt_ar,kt_cskod</a:t>
            </a:r>
            <a:r>
              <a:rPr lang="hu-HU" dirty="0"/>
              <a:t> FROM </a:t>
            </a:r>
            <a:r>
              <a:rPr lang="hu-HU" dirty="0" err="1"/>
              <a:t>katalogus</a:t>
            </a:r>
            <a:r>
              <a:rPr lang="hu-HU" dirty="0"/>
              <a:t> WHERE </a:t>
            </a:r>
            <a:r>
              <a:rPr lang="hu-HU" dirty="0" err="1"/>
              <a:t>kt_ar</a:t>
            </a:r>
            <a:r>
              <a:rPr lang="hu-HU" dirty="0"/>
              <a:t>&lt;3000;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5 rekord</a:t>
            </a:r>
          </a:p>
        </p:txBody>
      </p:sp>
    </p:spTree>
    <p:extLst>
      <p:ext uri="{BB962C8B-B14F-4D97-AF65-F5344CB8AC3E}">
        <p14:creationId xmlns:p14="http://schemas.microsoft.com/office/powerpoint/2010/main" val="20330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19.</a:t>
            </a:r>
            <a:r>
              <a:rPr lang="hu-HU" dirty="0"/>
              <a:t> SELECT </a:t>
            </a:r>
            <a:r>
              <a:rPr lang="hu-HU" dirty="0" err="1"/>
              <a:t>distinct</a:t>
            </a:r>
            <a:r>
              <a:rPr lang="hu-HU" dirty="0"/>
              <a:t> </a:t>
            </a:r>
            <a:r>
              <a:rPr lang="hu-HU" dirty="0" err="1"/>
              <a:t>ks_beosztas</a:t>
            </a:r>
            <a:r>
              <a:rPr lang="hu-HU" dirty="0"/>
              <a:t> FROM </a:t>
            </a:r>
            <a:r>
              <a:rPr lang="hu-HU" dirty="0" err="1"/>
              <a:t>konyvtaros</a:t>
            </a:r>
            <a:r>
              <a:rPr lang="hu-HU" dirty="0"/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4 rekord</a:t>
            </a:r>
          </a:p>
        </p:txBody>
      </p:sp>
    </p:spTree>
    <p:extLst>
      <p:ext uri="{BB962C8B-B14F-4D97-AF65-F5344CB8AC3E}">
        <p14:creationId xmlns:p14="http://schemas.microsoft.com/office/powerpoint/2010/main" val="13164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29.</a:t>
            </a:r>
            <a:r>
              <a:rPr lang="hu-HU" dirty="0"/>
              <a:t> SELECT * FROM </a:t>
            </a:r>
            <a:r>
              <a:rPr lang="hu-HU" dirty="0" err="1"/>
              <a:t>tanszek</a:t>
            </a:r>
            <a:r>
              <a:rPr lang="hu-HU" dirty="0"/>
              <a:t> ORDER BY </a:t>
            </a:r>
            <a:r>
              <a:rPr lang="hu-HU" dirty="0" err="1"/>
              <a:t>ts_telepules</a:t>
            </a:r>
            <a:r>
              <a:rPr lang="hu-HU" dirty="0"/>
              <a:t>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8 rekord</a:t>
            </a:r>
          </a:p>
        </p:txBody>
      </p:sp>
    </p:spTree>
    <p:extLst>
      <p:ext uri="{BB962C8B-B14F-4D97-AF65-F5344CB8AC3E}">
        <p14:creationId xmlns:p14="http://schemas.microsoft.com/office/powerpoint/2010/main" val="36648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39.</a:t>
            </a:r>
            <a:r>
              <a:rPr lang="hu-HU" dirty="0"/>
              <a:t> SELECT </a:t>
            </a:r>
            <a:r>
              <a:rPr lang="hu-HU" dirty="0" err="1"/>
              <a:t>distinct</a:t>
            </a:r>
            <a:r>
              <a:rPr lang="hu-HU" dirty="0"/>
              <a:t> </a:t>
            </a:r>
            <a:r>
              <a:rPr lang="hu-HU" dirty="0" err="1"/>
              <a:t>kz_kskod</a:t>
            </a:r>
            <a:r>
              <a:rPr lang="hu-HU" dirty="0"/>
              <a:t> FROM </a:t>
            </a:r>
            <a:r>
              <a:rPr lang="hu-HU" dirty="0" err="1"/>
              <a:t>kolcsonzes</a:t>
            </a:r>
            <a:r>
              <a:rPr lang="hu-HU" dirty="0"/>
              <a:t>;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5 rekord</a:t>
            </a:r>
          </a:p>
        </p:txBody>
      </p:sp>
    </p:spTree>
    <p:extLst>
      <p:ext uri="{BB962C8B-B14F-4D97-AF65-F5344CB8AC3E}">
        <p14:creationId xmlns:p14="http://schemas.microsoft.com/office/powerpoint/2010/main" val="25938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4926D-58C9-4418-AEE5-7D32D4BD8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39104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20.</a:t>
            </a:r>
            <a:r>
              <a:rPr lang="hu-HU" dirty="0"/>
              <a:t> SELECT * FROM </a:t>
            </a:r>
            <a:r>
              <a:rPr lang="hu-HU" dirty="0" err="1"/>
              <a:t>konyvtaros</a:t>
            </a:r>
            <a:r>
              <a:rPr lang="hu-HU" dirty="0"/>
              <a:t> WHERE </a:t>
            </a:r>
            <a:r>
              <a:rPr lang="hu-HU" dirty="0" err="1"/>
              <a:t>ks_beosztas</a:t>
            </a:r>
            <a:r>
              <a:rPr lang="hu-HU" dirty="0"/>
              <a:t> in ('PULTOS','RAKTÁROS') ORDER BY </a:t>
            </a:r>
            <a:r>
              <a:rPr lang="hu-HU" dirty="0" err="1"/>
              <a:t>ks_belep</a:t>
            </a:r>
            <a:r>
              <a:rPr lang="hu-HU" dirty="0"/>
              <a:t> DESC;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40F5FC-EE81-4082-A9C3-05D5A17C5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066" y="4133586"/>
            <a:ext cx="9144000" cy="1655762"/>
          </a:xfrm>
        </p:spPr>
        <p:txBody>
          <a:bodyPr/>
          <a:lstStyle/>
          <a:p>
            <a:r>
              <a:rPr lang="hu-HU" dirty="0"/>
              <a:t>17 rekord</a:t>
            </a:r>
          </a:p>
        </p:txBody>
      </p:sp>
    </p:spTree>
    <p:extLst>
      <p:ext uri="{BB962C8B-B14F-4D97-AF65-F5344CB8AC3E}">
        <p14:creationId xmlns:p14="http://schemas.microsoft.com/office/powerpoint/2010/main" val="7228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49.</a:t>
            </a:r>
            <a:r>
              <a:rPr lang="hu-HU" dirty="0"/>
              <a:t> SELECT * FROM </a:t>
            </a:r>
            <a:r>
              <a:rPr lang="hu-HU" dirty="0" err="1"/>
              <a:t>tanszek</a:t>
            </a:r>
            <a:r>
              <a:rPr lang="hu-HU" dirty="0"/>
              <a:t> WHERE </a:t>
            </a:r>
            <a:r>
              <a:rPr lang="hu-HU" dirty="0" err="1"/>
              <a:t>ts_cim</a:t>
            </a:r>
            <a:r>
              <a:rPr lang="hu-HU" dirty="0"/>
              <a:t> NOT LIKE '%PÉTER%';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4 rekord</a:t>
            </a:r>
          </a:p>
        </p:txBody>
      </p:sp>
    </p:spTree>
    <p:extLst>
      <p:ext uri="{BB962C8B-B14F-4D97-AF65-F5344CB8AC3E}">
        <p14:creationId xmlns:p14="http://schemas.microsoft.com/office/powerpoint/2010/main" val="33815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59.</a:t>
            </a:r>
            <a:r>
              <a:rPr lang="hu-HU" dirty="0"/>
              <a:t> SELECT * FROM </a:t>
            </a:r>
            <a:r>
              <a:rPr lang="hu-HU" dirty="0" err="1"/>
              <a:t>kiadvany</a:t>
            </a:r>
            <a:r>
              <a:rPr lang="hu-HU" dirty="0"/>
              <a:t> WHERE </a:t>
            </a:r>
            <a:r>
              <a:rPr lang="hu-HU" dirty="0" err="1"/>
              <a:t>kv_ev</a:t>
            </a:r>
            <a:r>
              <a:rPr lang="hu-HU" dirty="0"/>
              <a:t> BETWEEN '1985.01.01' AND '2001.01.01' AND </a:t>
            </a:r>
            <a:r>
              <a:rPr lang="hu-HU" dirty="0" err="1"/>
              <a:t>kv_cim</a:t>
            </a:r>
            <a:r>
              <a:rPr lang="hu-HU" dirty="0"/>
              <a:t> LIKE 'TÉRKÉP%';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 rekord</a:t>
            </a:r>
          </a:p>
        </p:txBody>
      </p:sp>
    </p:spTree>
    <p:extLst>
      <p:ext uri="{BB962C8B-B14F-4D97-AF65-F5344CB8AC3E}">
        <p14:creationId xmlns:p14="http://schemas.microsoft.com/office/powerpoint/2010/main" val="377656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7" y="258763"/>
            <a:ext cx="10160000" cy="2387600"/>
          </a:xfrm>
        </p:spPr>
        <p:txBody>
          <a:bodyPr>
            <a:normAutofit/>
          </a:bodyPr>
          <a:lstStyle/>
          <a:p>
            <a:r>
              <a:rPr lang="hu-HU" b="1" dirty="0"/>
              <a:t>69.</a:t>
            </a:r>
            <a:r>
              <a:rPr lang="hu-HU" dirty="0"/>
              <a:t> SELECT LPAD(kv_cim,20,'-') AS cím FROM </a:t>
            </a:r>
            <a:r>
              <a:rPr lang="hu-HU" dirty="0" err="1"/>
              <a:t>kiadvany</a:t>
            </a:r>
            <a:r>
              <a:rPr lang="hu-HU" dirty="0"/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35495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79.</a:t>
            </a:r>
            <a:r>
              <a:rPr lang="hu-HU" dirty="0"/>
              <a:t> SELECT * FROM </a:t>
            </a:r>
            <a:r>
              <a:rPr lang="hu-HU" dirty="0" err="1"/>
              <a:t>kolcsonzes</a:t>
            </a:r>
            <a:r>
              <a:rPr lang="hu-HU" dirty="0"/>
              <a:t> WHERE NOW()::DATE-</a:t>
            </a:r>
            <a:r>
              <a:rPr lang="hu-HU" dirty="0" err="1"/>
              <a:t>kz_kidatum</a:t>
            </a:r>
            <a:r>
              <a:rPr lang="hu-HU" dirty="0"/>
              <a:t>&lt;7;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76506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3" y="1122363"/>
            <a:ext cx="9990667" cy="5363104"/>
          </a:xfrm>
        </p:spPr>
        <p:txBody>
          <a:bodyPr>
            <a:normAutofit/>
          </a:bodyPr>
          <a:lstStyle/>
          <a:p>
            <a:r>
              <a:rPr lang="hu-HU" sz="2800" b="1" dirty="0"/>
              <a:t>89.</a:t>
            </a:r>
            <a:r>
              <a:rPr lang="hu-HU" sz="2800" dirty="0"/>
              <a:t> SELECT </a:t>
            </a:r>
            <a:r>
              <a:rPr lang="hu-HU" sz="2800" dirty="0" err="1"/>
              <a:t>kt_kod</a:t>
            </a:r>
            <a:r>
              <a:rPr lang="hu-HU" sz="2800" dirty="0"/>
              <a:t>, </a:t>
            </a:r>
            <a:br>
              <a:rPr lang="hu-HU" sz="2800" dirty="0"/>
            </a:br>
            <a:r>
              <a:rPr lang="hu-HU" sz="2800" dirty="0"/>
              <a:t>TRUNC(MONTHS_BETWEEN(NOW(),</a:t>
            </a:r>
            <a:r>
              <a:rPr lang="hu-HU" sz="2800" dirty="0" err="1"/>
              <a:t>kt_bedat</a:t>
            </a:r>
            <a:r>
              <a:rPr lang="hu-HU" sz="2800" dirty="0"/>
              <a:t>),0) </a:t>
            </a:r>
            <a:r>
              <a:rPr lang="hu-HU" sz="2800" dirty="0" err="1"/>
              <a:t>ho</a:t>
            </a:r>
            <a:r>
              <a:rPr lang="hu-HU" sz="2800" dirty="0"/>
              <a:t>, </a:t>
            </a:r>
            <a:br>
              <a:rPr lang="hu-HU" sz="2800" dirty="0"/>
            </a:br>
            <a:r>
              <a:rPr lang="hu-HU" sz="2800" dirty="0"/>
              <a:t>(</a:t>
            </a:r>
            <a:r>
              <a:rPr lang="hu-HU" sz="2800" dirty="0" err="1"/>
              <a:t>kt_ar</a:t>
            </a:r>
            <a:r>
              <a:rPr lang="hu-HU" sz="2800" dirty="0"/>
              <a:t>/100)*2 </a:t>
            </a:r>
            <a:r>
              <a:rPr lang="hu-HU" sz="2800" dirty="0" err="1"/>
              <a:t>amort_ert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 err="1"/>
              <a:t>kt_ar</a:t>
            </a:r>
            <a:r>
              <a:rPr lang="hu-HU" sz="2800" dirty="0"/>
              <a:t> </a:t>
            </a:r>
            <a:r>
              <a:rPr lang="hu-HU" sz="2800" dirty="0" err="1"/>
              <a:t>vasarlasi_ar</a:t>
            </a:r>
            <a:r>
              <a:rPr lang="hu-HU" sz="2800" dirty="0"/>
              <a:t>, </a:t>
            </a:r>
            <a:br>
              <a:rPr lang="hu-HU" sz="2800" dirty="0"/>
            </a:br>
            <a:r>
              <a:rPr lang="hu-HU" sz="2800" dirty="0" err="1"/>
              <a:t>kt_ar</a:t>
            </a:r>
            <a:r>
              <a:rPr lang="hu-HU" sz="2800" dirty="0"/>
              <a:t>-((</a:t>
            </a:r>
            <a:r>
              <a:rPr lang="hu-HU" sz="2800" dirty="0" err="1"/>
              <a:t>kt_ar</a:t>
            </a:r>
            <a:r>
              <a:rPr lang="hu-HU" sz="2800" dirty="0"/>
              <a:t>/100)*2*TRUNC(MONTHS_BETWEEN(NOW(),</a:t>
            </a:r>
            <a:r>
              <a:rPr lang="hu-HU" sz="2800" dirty="0" err="1"/>
              <a:t>kt_bedat</a:t>
            </a:r>
            <a:r>
              <a:rPr lang="hu-HU" sz="2800" dirty="0"/>
              <a:t>),0)) </a:t>
            </a:r>
            <a:r>
              <a:rPr lang="hu-HU" sz="2800" dirty="0" err="1"/>
              <a:t>jelenlegi_ert</a:t>
            </a:r>
            <a:r>
              <a:rPr lang="hu-HU" sz="2800" dirty="0"/>
              <a:t> </a:t>
            </a:r>
            <a:br>
              <a:rPr lang="hu-HU" sz="2800" dirty="0"/>
            </a:br>
            <a:r>
              <a:rPr lang="hu-HU" sz="2800" dirty="0"/>
              <a:t>FROM </a:t>
            </a:r>
            <a:r>
              <a:rPr lang="hu-HU" sz="2800" dirty="0" err="1"/>
              <a:t>katalogus</a:t>
            </a:r>
            <a:r>
              <a:rPr lang="hu-HU" sz="2800" dirty="0"/>
              <a:t> WHERE </a:t>
            </a:r>
            <a:r>
              <a:rPr lang="hu-HU" sz="2800" dirty="0" err="1"/>
              <a:t>kt_bedat</a:t>
            </a:r>
            <a:r>
              <a:rPr lang="hu-HU" sz="2800" dirty="0"/>
              <a:t> &lt; '1995-01-01';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rekord</a:t>
            </a:r>
          </a:p>
        </p:txBody>
      </p:sp>
    </p:spTree>
    <p:extLst>
      <p:ext uri="{BB962C8B-B14F-4D97-AF65-F5344CB8AC3E}">
        <p14:creationId xmlns:p14="http://schemas.microsoft.com/office/powerpoint/2010/main" val="227899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6817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64.</a:t>
            </a:r>
            <a:r>
              <a:rPr lang="hu-HU" dirty="0"/>
              <a:t> SELECT </a:t>
            </a:r>
            <a:r>
              <a:rPr lang="hu-HU" dirty="0" err="1"/>
              <a:t>ko_kod,INITCAP</a:t>
            </a:r>
            <a:r>
              <a:rPr lang="hu-HU" dirty="0"/>
              <a:t>(</a:t>
            </a:r>
            <a:r>
              <a:rPr lang="hu-HU" dirty="0" err="1"/>
              <a:t>ko_nev</a:t>
            </a:r>
            <a:r>
              <a:rPr lang="hu-HU" dirty="0"/>
              <a:t>) AS </a:t>
            </a:r>
            <a:r>
              <a:rPr lang="hu-HU" dirty="0" err="1"/>
              <a:t>név,ko_telepules,ko_cim,COALESCE</a:t>
            </a:r>
            <a:r>
              <a:rPr lang="hu-HU" dirty="0"/>
              <a:t>(</a:t>
            </a:r>
            <a:r>
              <a:rPr lang="hu-HU" dirty="0" err="1"/>
              <a:t>ko_kidat</a:t>
            </a:r>
            <a:r>
              <a:rPr lang="hu-HU" dirty="0"/>
              <a:t>::VARCHAR,'**********') AS </a:t>
            </a:r>
            <a:r>
              <a:rPr lang="hu-HU" dirty="0" err="1"/>
              <a:t>kilepes</a:t>
            </a:r>
            <a:r>
              <a:rPr lang="hu-HU" dirty="0"/>
              <a:t> FROM </a:t>
            </a:r>
            <a:r>
              <a:rPr lang="hu-HU" dirty="0" err="1"/>
              <a:t>kolcsonzo</a:t>
            </a:r>
            <a:r>
              <a:rPr lang="hu-HU" dirty="0"/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7400"/>
            <a:ext cx="9144000" cy="660400"/>
          </a:xfrm>
        </p:spPr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27185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67.</a:t>
            </a:r>
            <a:r>
              <a:rPr lang="hu-HU" dirty="0"/>
              <a:t> SELECT </a:t>
            </a:r>
            <a:r>
              <a:rPr lang="hu-HU" dirty="0" err="1"/>
              <a:t>ks_beosztas,LOWER</a:t>
            </a:r>
            <a:r>
              <a:rPr lang="hu-HU" dirty="0"/>
              <a:t>(SUBSTR(ks_beosztas,4,2)) AS részlet FROM </a:t>
            </a:r>
            <a:r>
              <a:rPr lang="hu-HU" dirty="0" err="1"/>
              <a:t>konyvtaros</a:t>
            </a:r>
            <a:r>
              <a:rPr lang="hu-HU" dirty="0"/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34292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86703"/>
          </a:xfrm>
        </p:spPr>
        <p:txBody>
          <a:bodyPr>
            <a:noAutofit/>
          </a:bodyPr>
          <a:lstStyle/>
          <a:p>
            <a:r>
              <a:rPr lang="hu-HU" sz="3200" b="1" dirty="0"/>
              <a:t>73.</a:t>
            </a:r>
            <a:r>
              <a:rPr lang="hu-HU" sz="3200" dirty="0"/>
              <a:t> SELECT </a:t>
            </a:r>
            <a:r>
              <a:rPr lang="hu-HU" sz="3200" dirty="0" err="1"/>
              <a:t>ks_nev,ks_fizetes</a:t>
            </a:r>
            <a:r>
              <a:rPr lang="hu-HU" sz="3200" dirty="0"/>
              <a:t>,</a:t>
            </a:r>
            <a:br>
              <a:rPr lang="hu-HU" sz="3200" dirty="0"/>
            </a:br>
            <a:r>
              <a:rPr lang="hu-HU" sz="3200" dirty="0"/>
              <a:t>       %(</a:t>
            </a:r>
            <a:r>
              <a:rPr lang="hu-HU" sz="3200" dirty="0" err="1"/>
              <a:t>ks_fizetes</a:t>
            </a:r>
            <a:r>
              <a:rPr lang="hu-HU" sz="3200" dirty="0"/>
              <a:t>/5000.0) </a:t>
            </a:r>
            <a:r>
              <a:rPr lang="hu-HU" sz="3200" dirty="0" err="1"/>
              <a:t>as</a:t>
            </a:r>
            <a:r>
              <a:rPr lang="hu-HU" sz="3200" dirty="0"/>
              <a:t> </a:t>
            </a:r>
            <a:r>
              <a:rPr lang="hu-HU" sz="3200" dirty="0" err="1"/>
              <a:t>otezer</a:t>
            </a:r>
            <a:r>
              <a:rPr lang="hu-HU" sz="3200" dirty="0"/>
              <a:t>,</a:t>
            </a:r>
            <a:br>
              <a:rPr lang="hu-HU" sz="3200" dirty="0"/>
            </a:br>
            <a:r>
              <a:rPr lang="hu-HU" sz="3200" dirty="0"/>
              <a:t>       %((ks_fizetes%5000.0)/1000.0) </a:t>
            </a:r>
            <a:r>
              <a:rPr lang="hu-HU" sz="3200" dirty="0" err="1"/>
              <a:t>as</a:t>
            </a:r>
            <a:r>
              <a:rPr lang="hu-HU" sz="3200" dirty="0"/>
              <a:t> ezer,</a:t>
            </a:r>
            <a:br>
              <a:rPr lang="hu-HU" sz="3200" dirty="0"/>
            </a:br>
            <a:r>
              <a:rPr lang="hu-HU" sz="3200" dirty="0"/>
              <a:t>       %(((ks_fizetes%5000.0)%1000.0)/500.0) </a:t>
            </a:r>
            <a:r>
              <a:rPr lang="hu-HU" sz="3200" dirty="0" err="1"/>
              <a:t>as</a:t>
            </a:r>
            <a:r>
              <a:rPr lang="hu-HU" sz="3200" dirty="0"/>
              <a:t> </a:t>
            </a:r>
            <a:r>
              <a:rPr lang="hu-HU" sz="3200" dirty="0" err="1"/>
              <a:t>otszaz</a:t>
            </a:r>
            <a:r>
              <a:rPr lang="hu-HU" sz="3200" dirty="0"/>
              <a:t>,</a:t>
            </a:r>
            <a:br>
              <a:rPr lang="hu-HU" sz="3200" dirty="0"/>
            </a:br>
            <a:r>
              <a:rPr lang="hu-HU" sz="3200" dirty="0"/>
              <a:t>       %((((ks_fizetes%5000.0)%1000.0)%500.0)/100.0) </a:t>
            </a:r>
            <a:r>
              <a:rPr lang="hu-HU" sz="3200" dirty="0" err="1"/>
              <a:t>as</a:t>
            </a:r>
            <a:r>
              <a:rPr lang="hu-HU" sz="3200" dirty="0"/>
              <a:t> </a:t>
            </a:r>
            <a:r>
              <a:rPr lang="hu-HU" sz="3200" dirty="0" err="1"/>
              <a:t>szaz</a:t>
            </a:r>
            <a:br>
              <a:rPr lang="hu-HU" sz="3200" dirty="0"/>
            </a:br>
            <a:r>
              <a:rPr lang="hu-HU" sz="3200" dirty="0"/>
              <a:t>       FROM </a:t>
            </a:r>
            <a:r>
              <a:rPr lang="hu-HU" sz="3200" dirty="0" err="1"/>
              <a:t>konyvtaros</a:t>
            </a:r>
            <a:r>
              <a:rPr lang="hu-HU" sz="3200" dirty="0"/>
              <a:t> WHERE </a:t>
            </a:r>
            <a:r>
              <a:rPr lang="hu-HU" sz="3200" dirty="0" err="1"/>
              <a:t>ks_fizetes</a:t>
            </a:r>
            <a:r>
              <a:rPr lang="hu-HU" sz="3200" dirty="0"/>
              <a:t> IS NOT NULL;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9066"/>
            <a:ext cx="9144000" cy="448733"/>
          </a:xfrm>
        </p:spPr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39124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88770"/>
          </a:xfrm>
        </p:spPr>
        <p:txBody>
          <a:bodyPr>
            <a:noAutofit/>
          </a:bodyPr>
          <a:lstStyle/>
          <a:p>
            <a:r>
              <a:rPr lang="hu-HU" sz="2400" b="1" dirty="0"/>
              <a:t>76.</a:t>
            </a:r>
            <a:r>
              <a:rPr lang="hu-HU" sz="2400" dirty="0"/>
              <a:t> </a:t>
            </a:r>
            <a:br>
              <a:rPr lang="hu-HU" sz="2400" dirty="0"/>
            </a:br>
            <a:r>
              <a:rPr lang="hu-HU" sz="2400" dirty="0"/>
              <a:t>       (a) SELECT ABS(1000),ABS(-100),ABS(-27.11);</a:t>
            </a:r>
            <a:br>
              <a:rPr lang="hu-HU" sz="2400" dirty="0"/>
            </a:br>
            <a:r>
              <a:rPr lang="hu-HU" sz="2400" dirty="0"/>
              <a:t>       (b) SELECT SQRT(25),SQRT(-36);</a:t>
            </a:r>
            <a:br>
              <a:rPr lang="hu-HU" sz="2400" dirty="0"/>
            </a:br>
            <a:r>
              <a:rPr lang="hu-HU" sz="2400" dirty="0"/>
              <a:t>       (c) SELECT POW(2,5);</a:t>
            </a:r>
            <a:br>
              <a:rPr lang="hu-HU" sz="2400" dirty="0"/>
            </a:br>
            <a:r>
              <a:rPr lang="hu-HU" sz="2400" dirty="0"/>
              <a:t>       (d) SELECT ROUND(-123.456,2),ROUND(123.456,0),ROUND(123.456,-2),ROUND(-123.4567,2);</a:t>
            </a:r>
            <a:br>
              <a:rPr lang="hu-HU" sz="2400" dirty="0"/>
            </a:br>
            <a:r>
              <a:rPr lang="hu-HU" sz="2400" dirty="0"/>
              <a:t>       (e) SELECT TRUNC(123.45,1),TRUNC(123.45,0),TRUNC(123.45,-1),TRUNC(123.45,-2);</a:t>
            </a:r>
            <a:br>
              <a:rPr lang="hu-HU" sz="2400" dirty="0"/>
            </a:br>
            <a:r>
              <a:rPr lang="hu-HU" sz="2400" dirty="0"/>
              <a:t>       (f) SELECT SIGN(10),SIGN(0),SIGN(-5);</a:t>
            </a:r>
            <a:br>
              <a:rPr lang="hu-HU" sz="2400" dirty="0"/>
            </a:br>
            <a:r>
              <a:rPr lang="hu-HU" sz="2400" dirty="0"/>
              <a:t>       (g) SELECT CEIL(6.1),CEIL(-6.1);</a:t>
            </a:r>
            <a:br>
              <a:rPr lang="hu-HU" sz="2400" dirty="0"/>
            </a:br>
            <a:r>
              <a:rPr lang="hu-HU" sz="2400" dirty="0"/>
              <a:t>       (h) SELECT FLOOR(6.1),FLOOR(-6.1);</a:t>
            </a:r>
            <a:br>
              <a:rPr lang="hu-HU" sz="2400" dirty="0"/>
            </a:br>
            <a:r>
              <a:rPr lang="hu-HU" sz="2400" dirty="0"/>
              <a:t>       (i) SELECT MOD(10,3);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5200"/>
            <a:ext cx="9144000" cy="482600"/>
          </a:xfrm>
        </p:spPr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37528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97.</a:t>
            </a:r>
            <a:r>
              <a:rPr lang="hu-HU" dirty="0"/>
              <a:t> SELECT </a:t>
            </a:r>
            <a:r>
              <a:rPr lang="hu-HU" dirty="0" err="1"/>
              <a:t>ks_tskod</a:t>
            </a:r>
            <a:r>
              <a:rPr lang="hu-HU" dirty="0"/>
              <a:t> FROM </a:t>
            </a:r>
            <a:r>
              <a:rPr lang="hu-HU" dirty="0" err="1"/>
              <a:t>konyvtaros</a:t>
            </a:r>
            <a:r>
              <a:rPr lang="hu-HU" dirty="0"/>
              <a:t> GROUP BY </a:t>
            </a:r>
            <a:r>
              <a:rPr lang="hu-HU" dirty="0" err="1"/>
              <a:t>ks_tskod</a:t>
            </a:r>
            <a:r>
              <a:rPr lang="hu-HU" dirty="0"/>
              <a:t> HAVING COUNT(*)=3;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6747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2965C4-04F0-40CE-B217-EAAC74D4D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30.</a:t>
            </a:r>
            <a:r>
              <a:rPr lang="hu-HU" dirty="0"/>
              <a:t> SELECT </a:t>
            </a:r>
            <a:r>
              <a:rPr lang="hu-HU" dirty="0" err="1"/>
              <a:t>ts_nev,ts_irszam,ts_cim</a:t>
            </a:r>
            <a:r>
              <a:rPr lang="hu-HU" dirty="0"/>
              <a:t> FROM </a:t>
            </a:r>
            <a:r>
              <a:rPr lang="hu-HU" dirty="0" err="1"/>
              <a:t>tanszek</a:t>
            </a:r>
            <a:r>
              <a:rPr lang="hu-HU" dirty="0"/>
              <a:t> ORDER BY </a:t>
            </a:r>
            <a:r>
              <a:rPr lang="hu-HU" dirty="0" err="1"/>
              <a:t>ts_irszam</a:t>
            </a:r>
            <a:r>
              <a:rPr lang="hu-HU" dirty="0"/>
              <a:t>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A2F2195-4404-4831-B352-AFED6E4CB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8 rekord</a:t>
            </a:r>
          </a:p>
        </p:txBody>
      </p:sp>
    </p:spTree>
    <p:extLst>
      <p:ext uri="{BB962C8B-B14F-4D97-AF65-F5344CB8AC3E}">
        <p14:creationId xmlns:p14="http://schemas.microsoft.com/office/powerpoint/2010/main" val="39328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105.</a:t>
            </a:r>
            <a:r>
              <a:rPr lang="hu-HU" dirty="0"/>
              <a:t> SELECT </a:t>
            </a:r>
            <a:r>
              <a:rPr lang="hu-HU" dirty="0" err="1"/>
              <a:t>kt_tskod,AVG</a:t>
            </a:r>
            <a:r>
              <a:rPr lang="hu-HU" dirty="0"/>
              <a:t>(</a:t>
            </a:r>
            <a:r>
              <a:rPr lang="hu-HU" dirty="0" err="1"/>
              <a:t>kt_ar</a:t>
            </a:r>
            <a:r>
              <a:rPr lang="hu-HU" dirty="0"/>
              <a:t>) AS átlagár FROM </a:t>
            </a:r>
            <a:r>
              <a:rPr lang="hu-HU" dirty="0" err="1"/>
              <a:t>katalogus</a:t>
            </a:r>
            <a:r>
              <a:rPr lang="hu-HU" dirty="0"/>
              <a:t> GROUP BY </a:t>
            </a:r>
            <a:r>
              <a:rPr lang="hu-HU" dirty="0" err="1"/>
              <a:t>kt_tskod</a:t>
            </a:r>
            <a:r>
              <a:rPr lang="hu-HU" dirty="0"/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0532"/>
            <a:ext cx="9144000" cy="567267"/>
          </a:xfrm>
        </p:spPr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12315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" y="1122363"/>
            <a:ext cx="11404600" cy="4135436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117.</a:t>
            </a:r>
            <a:r>
              <a:rPr lang="hu-HU" dirty="0"/>
              <a:t> SELECT </a:t>
            </a:r>
            <a:r>
              <a:rPr lang="hu-HU" dirty="0" err="1"/>
              <a:t>ts_nev,MAX</a:t>
            </a:r>
            <a:r>
              <a:rPr lang="hu-HU" dirty="0"/>
              <a:t>(</a:t>
            </a:r>
            <a:r>
              <a:rPr lang="hu-HU" dirty="0" err="1"/>
              <a:t>ks_fizetes</a:t>
            </a:r>
            <a:r>
              <a:rPr lang="hu-HU" dirty="0"/>
              <a:t>) AS "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fizetés",MIN</a:t>
            </a:r>
            <a:r>
              <a:rPr lang="hu-HU" dirty="0"/>
              <a:t>(</a:t>
            </a:r>
            <a:r>
              <a:rPr lang="hu-HU" dirty="0" err="1"/>
              <a:t>ks_fizetes</a:t>
            </a:r>
            <a:r>
              <a:rPr lang="hu-HU" dirty="0"/>
              <a:t>) AS "min fizetés" FROM </a:t>
            </a:r>
            <a:r>
              <a:rPr lang="hu-HU" dirty="0" err="1"/>
              <a:t>konyvtaros,tanszek</a:t>
            </a:r>
            <a:r>
              <a:rPr lang="hu-HU" dirty="0"/>
              <a:t> WHERE </a:t>
            </a:r>
            <a:r>
              <a:rPr lang="hu-HU" dirty="0" err="1"/>
              <a:t>ks_tskod</a:t>
            </a:r>
            <a:r>
              <a:rPr lang="hu-HU" dirty="0"/>
              <a:t>=</a:t>
            </a:r>
            <a:r>
              <a:rPr lang="hu-HU" dirty="0" err="1"/>
              <a:t>ts_kod</a:t>
            </a:r>
            <a:r>
              <a:rPr lang="hu-HU" dirty="0"/>
              <a:t> GROUP BY </a:t>
            </a:r>
            <a:r>
              <a:rPr lang="hu-HU" dirty="0" err="1"/>
              <a:t>ts_nev</a:t>
            </a:r>
            <a:r>
              <a:rPr lang="hu-HU" dirty="0"/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41332"/>
            <a:ext cx="9144000" cy="516467"/>
          </a:xfrm>
        </p:spPr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37433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20569"/>
          </a:xfrm>
        </p:spPr>
        <p:txBody>
          <a:bodyPr>
            <a:normAutofit/>
          </a:bodyPr>
          <a:lstStyle/>
          <a:p>
            <a:r>
              <a:rPr lang="hu-HU" sz="4000" b="1" dirty="0"/>
              <a:t>124.</a:t>
            </a:r>
            <a:r>
              <a:rPr lang="hu-HU" sz="4000" dirty="0"/>
              <a:t> SELECT </a:t>
            </a:r>
            <a:r>
              <a:rPr lang="hu-HU" sz="4000" dirty="0" err="1"/>
              <a:t>kt_leltszam,kv_cim,ko_nev,kz_kidatum</a:t>
            </a:r>
            <a:r>
              <a:rPr lang="hu-HU" sz="4000" dirty="0"/>
              <a:t> FROM </a:t>
            </a:r>
            <a:r>
              <a:rPr lang="hu-HU" sz="4000" dirty="0" err="1"/>
              <a:t>kolcsonzes,kiadvany,katalogus,kolcsonzo</a:t>
            </a:r>
            <a:r>
              <a:rPr lang="hu-HU" sz="4000" dirty="0"/>
              <a:t> WHERE </a:t>
            </a:r>
            <a:r>
              <a:rPr lang="hu-HU" sz="4000" dirty="0" err="1"/>
              <a:t>kz_kvkod</a:t>
            </a:r>
            <a:r>
              <a:rPr lang="hu-HU" sz="4000" dirty="0"/>
              <a:t>=</a:t>
            </a:r>
            <a:r>
              <a:rPr lang="hu-HU" sz="4000" dirty="0" err="1"/>
              <a:t>kv_kod</a:t>
            </a:r>
            <a:r>
              <a:rPr lang="hu-HU" sz="4000" dirty="0"/>
              <a:t> AND </a:t>
            </a:r>
            <a:r>
              <a:rPr lang="hu-HU" sz="4000" dirty="0" err="1"/>
              <a:t>kz_ktkod</a:t>
            </a:r>
            <a:r>
              <a:rPr lang="hu-HU" sz="4000" dirty="0"/>
              <a:t>=</a:t>
            </a:r>
            <a:r>
              <a:rPr lang="hu-HU" sz="4000" dirty="0" err="1"/>
              <a:t>kt_kod</a:t>
            </a:r>
            <a:r>
              <a:rPr lang="hu-HU" sz="4000" dirty="0"/>
              <a:t> AND </a:t>
            </a:r>
            <a:r>
              <a:rPr lang="hu-HU" sz="4000" dirty="0" err="1"/>
              <a:t>kz_kokod</a:t>
            </a:r>
            <a:r>
              <a:rPr lang="hu-HU" sz="4000" dirty="0"/>
              <a:t>=</a:t>
            </a:r>
            <a:r>
              <a:rPr lang="hu-HU" sz="4000" dirty="0" err="1"/>
              <a:t>ko_kod</a:t>
            </a:r>
            <a:r>
              <a:rPr lang="hu-HU" sz="4000" dirty="0"/>
              <a:t>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2932"/>
            <a:ext cx="9144000" cy="41486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34416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24237"/>
          </a:xfrm>
        </p:spPr>
        <p:txBody>
          <a:bodyPr>
            <a:noAutofit/>
          </a:bodyPr>
          <a:lstStyle/>
          <a:p>
            <a:r>
              <a:rPr lang="hu-HU" sz="4000" b="1" dirty="0"/>
              <a:t>135.</a:t>
            </a:r>
            <a:r>
              <a:rPr lang="hu-HU" sz="4000" dirty="0"/>
              <a:t> SELECT </a:t>
            </a:r>
            <a:r>
              <a:rPr lang="hu-HU" sz="4000" dirty="0" err="1"/>
              <a:t>kt_leltszam,kv_cim,kv_ev</a:t>
            </a:r>
            <a:r>
              <a:rPr lang="hu-HU" sz="4000" dirty="0"/>
              <a:t> FROM </a:t>
            </a:r>
            <a:r>
              <a:rPr lang="hu-HU" sz="4000" dirty="0" err="1"/>
              <a:t>katalogus,kiadvany</a:t>
            </a:r>
            <a:r>
              <a:rPr lang="hu-HU" sz="4000" dirty="0"/>
              <a:t> WHERE </a:t>
            </a:r>
            <a:r>
              <a:rPr lang="hu-HU" sz="4000" dirty="0" err="1"/>
              <a:t>kv_kod</a:t>
            </a:r>
            <a:r>
              <a:rPr lang="hu-HU" sz="4000" dirty="0"/>
              <a:t>=</a:t>
            </a:r>
            <a:r>
              <a:rPr lang="hu-HU" sz="4000" dirty="0" err="1"/>
              <a:t>kt_kvkod</a:t>
            </a:r>
            <a:r>
              <a:rPr lang="hu-HU" sz="4000" dirty="0"/>
              <a:t> and </a:t>
            </a:r>
            <a:r>
              <a:rPr lang="hu-HU" sz="4000" dirty="0" err="1"/>
              <a:t>kt_ar</a:t>
            </a:r>
            <a:r>
              <a:rPr lang="hu-HU" sz="4000" dirty="0"/>
              <a:t>&gt;(SELECT </a:t>
            </a:r>
            <a:r>
              <a:rPr lang="hu-HU" sz="4000" dirty="0" err="1"/>
              <a:t>kt_ar</a:t>
            </a:r>
            <a:r>
              <a:rPr lang="hu-HU" sz="4000" dirty="0"/>
              <a:t> FROM </a:t>
            </a:r>
            <a:r>
              <a:rPr lang="hu-HU" sz="4000" dirty="0" err="1"/>
              <a:t>katalogus,kiadvany</a:t>
            </a:r>
            <a:r>
              <a:rPr lang="hu-HU" sz="4000" dirty="0"/>
              <a:t> WHERE </a:t>
            </a:r>
            <a:r>
              <a:rPr lang="hu-HU" sz="4000" dirty="0" err="1"/>
              <a:t>kv_kod</a:t>
            </a:r>
            <a:r>
              <a:rPr lang="hu-HU" sz="4000" dirty="0"/>
              <a:t>=</a:t>
            </a:r>
            <a:r>
              <a:rPr lang="hu-HU" sz="4000" dirty="0" err="1"/>
              <a:t>kt_kvkod</a:t>
            </a:r>
            <a:r>
              <a:rPr lang="hu-HU" sz="4000" dirty="0"/>
              <a:t> AND </a:t>
            </a:r>
            <a:r>
              <a:rPr lang="hu-HU" sz="4000" dirty="0" err="1"/>
              <a:t>kv_cim</a:t>
            </a:r>
            <a:r>
              <a:rPr lang="hu-HU" sz="4000" dirty="0"/>
              <a:t>='MAGYAR TELEPÜLÉSTÁR');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1466"/>
            <a:ext cx="9144000" cy="296333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7350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6504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142.</a:t>
            </a:r>
            <a:r>
              <a:rPr lang="hu-HU" dirty="0"/>
              <a:t> SELECT </a:t>
            </a:r>
            <a:r>
              <a:rPr lang="hu-HU" dirty="0" err="1"/>
              <a:t>ko_nev,ko_kod</a:t>
            </a:r>
            <a:r>
              <a:rPr lang="hu-HU" dirty="0"/>
              <a:t> FROM </a:t>
            </a:r>
            <a:r>
              <a:rPr lang="hu-HU" dirty="0" err="1"/>
              <a:t>kolcsonzo</a:t>
            </a:r>
            <a:r>
              <a:rPr lang="hu-HU" dirty="0"/>
              <a:t> WHERE </a:t>
            </a:r>
            <a:r>
              <a:rPr lang="hu-HU" dirty="0" err="1"/>
              <a:t>ko_telepules</a:t>
            </a:r>
            <a:r>
              <a:rPr lang="hu-HU" dirty="0"/>
              <a:t>=(</a:t>
            </a:r>
            <a:r>
              <a:rPr lang="hu-HU" dirty="0" err="1"/>
              <a:t>select</a:t>
            </a:r>
            <a:r>
              <a:rPr lang="hu-HU" dirty="0"/>
              <a:t> </a:t>
            </a:r>
            <a:r>
              <a:rPr lang="hu-HU" dirty="0" err="1"/>
              <a:t>ko_telepules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kolcsonzo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ko_nev</a:t>
            </a:r>
            <a:r>
              <a:rPr lang="hu-HU" dirty="0"/>
              <a:t>='BARTOS LUCA');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2066"/>
            <a:ext cx="9144000" cy="575733"/>
          </a:xfrm>
        </p:spPr>
        <p:txBody>
          <a:bodyPr/>
          <a:lstStyle/>
          <a:p>
            <a:r>
              <a:rPr lang="hu-HU" dirty="0"/>
              <a:t>? rekord</a:t>
            </a:r>
          </a:p>
        </p:txBody>
      </p:sp>
    </p:spTree>
    <p:extLst>
      <p:ext uri="{BB962C8B-B14F-4D97-AF65-F5344CB8AC3E}">
        <p14:creationId xmlns:p14="http://schemas.microsoft.com/office/powerpoint/2010/main" val="39933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F99A3-E2D3-47FE-A51E-A4659A643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40.</a:t>
            </a:r>
            <a:r>
              <a:rPr lang="hu-HU" dirty="0"/>
              <a:t> SELECT * FROM </a:t>
            </a:r>
            <a:r>
              <a:rPr lang="hu-HU" dirty="0" err="1"/>
              <a:t>kolcsonzes</a:t>
            </a:r>
            <a:r>
              <a:rPr lang="hu-HU" dirty="0"/>
              <a:t> WHERE </a:t>
            </a:r>
            <a:r>
              <a:rPr lang="hu-HU" dirty="0" err="1"/>
              <a:t>kz_bedatum</a:t>
            </a:r>
            <a:r>
              <a:rPr lang="hu-HU" dirty="0"/>
              <a:t> IS NOT NULL;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19D583-468D-4C9A-AB37-1042E144B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3 rekord</a:t>
            </a:r>
          </a:p>
        </p:txBody>
      </p:sp>
    </p:spTree>
    <p:extLst>
      <p:ext uri="{BB962C8B-B14F-4D97-AF65-F5344CB8AC3E}">
        <p14:creationId xmlns:p14="http://schemas.microsoft.com/office/powerpoint/2010/main" val="41842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40051-5820-47D2-A5C3-AA84D46E6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8037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50.</a:t>
            </a:r>
            <a:r>
              <a:rPr lang="hu-HU" dirty="0"/>
              <a:t> SELECT * FROM </a:t>
            </a:r>
            <a:r>
              <a:rPr lang="hu-HU" dirty="0" err="1"/>
              <a:t>konyvtaros</a:t>
            </a:r>
            <a:r>
              <a:rPr lang="hu-HU" dirty="0"/>
              <a:t> WHERE </a:t>
            </a:r>
            <a:r>
              <a:rPr lang="hu-HU" dirty="0" err="1"/>
              <a:t>ks_tskod</a:t>
            </a:r>
            <a:r>
              <a:rPr lang="hu-HU" dirty="0"/>
              <a:t>=1 AND (</a:t>
            </a:r>
            <a:r>
              <a:rPr lang="hu-HU" dirty="0" err="1"/>
              <a:t>ks_beosztas</a:t>
            </a:r>
            <a:r>
              <a:rPr lang="hu-HU" dirty="0"/>
              <a:t>='RAKTÁROS' OR </a:t>
            </a:r>
            <a:r>
              <a:rPr lang="hu-HU" dirty="0" err="1"/>
              <a:t>ks_premium</a:t>
            </a:r>
            <a:r>
              <a:rPr lang="hu-HU" dirty="0"/>
              <a:t> IS NULL);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949FF9-A824-4C5C-B23F-A65B74E8A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733" y="3872971"/>
            <a:ext cx="9144000" cy="1655762"/>
          </a:xfrm>
        </p:spPr>
        <p:txBody>
          <a:bodyPr/>
          <a:lstStyle/>
          <a:p>
            <a:r>
              <a:rPr lang="hu-HU" dirty="0"/>
              <a:t>2 rekord</a:t>
            </a:r>
          </a:p>
        </p:txBody>
      </p:sp>
    </p:spTree>
    <p:extLst>
      <p:ext uri="{BB962C8B-B14F-4D97-AF65-F5344CB8AC3E}">
        <p14:creationId xmlns:p14="http://schemas.microsoft.com/office/powerpoint/2010/main" val="6131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66C1AC-8911-418D-A234-F91C69F5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8717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60.</a:t>
            </a:r>
            <a:r>
              <a:rPr lang="hu-HU" dirty="0"/>
              <a:t> SELECT * FROM </a:t>
            </a:r>
            <a:r>
              <a:rPr lang="hu-HU" dirty="0" err="1"/>
              <a:t>kiadvany</a:t>
            </a:r>
            <a:r>
              <a:rPr lang="hu-HU" dirty="0"/>
              <a:t> WHERE </a:t>
            </a:r>
            <a:r>
              <a:rPr lang="hu-HU" dirty="0" err="1"/>
              <a:t>kv_szerzo</a:t>
            </a:r>
            <a:r>
              <a:rPr lang="hu-HU" dirty="0"/>
              <a:t> IS NULL AND </a:t>
            </a:r>
            <a:r>
              <a:rPr lang="hu-HU" dirty="0" err="1"/>
              <a:t>kv_ev</a:t>
            </a:r>
            <a:r>
              <a:rPr lang="hu-HU" dirty="0"/>
              <a:t> BETWEEN '2000.01.01' AND '2000.12.31';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323BC8-F6C0-4082-9BE0-F4E736FC5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 rekord</a:t>
            </a:r>
          </a:p>
        </p:txBody>
      </p:sp>
    </p:spTree>
    <p:extLst>
      <p:ext uri="{BB962C8B-B14F-4D97-AF65-F5344CB8AC3E}">
        <p14:creationId xmlns:p14="http://schemas.microsoft.com/office/powerpoint/2010/main" val="380633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FA321B1-3BE0-492A-8737-CD201241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07304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70.</a:t>
            </a:r>
            <a:r>
              <a:rPr lang="hu-HU" dirty="0"/>
              <a:t> SELECT TRIM('BU’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ko_telepules</a:t>
            </a:r>
            <a:r>
              <a:rPr lang="hu-HU" dirty="0"/>
              <a:t>) AS "vágott Budapest" FROM </a:t>
            </a:r>
            <a:r>
              <a:rPr lang="hu-HU" dirty="0" err="1"/>
              <a:t>kolcsonzo</a:t>
            </a:r>
            <a:r>
              <a:rPr lang="hu-HU" dirty="0"/>
              <a:t> WHERE </a:t>
            </a:r>
            <a:r>
              <a:rPr lang="hu-HU" dirty="0" err="1"/>
              <a:t>ko_telepules</a:t>
            </a:r>
            <a:r>
              <a:rPr lang="hu-HU" dirty="0"/>
              <a:t>='BUDAPEST';</a:t>
            </a:r>
            <a:br>
              <a:rPr lang="hu-HU" dirty="0"/>
            </a:b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8AAA6D9-4C6F-403D-A311-D8209FADA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8838"/>
            <a:ext cx="9144000" cy="165576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410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0FE3EF-504D-4BE6-9910-75A4A90EB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100637"/>
          </a:xfrm>
        </p:spPr>
        <p:txBody>
          <a:bodyPr>
            <a:normAutofit/>
          </a:bodyPr>
          <a:lstStyle/>
          <a:p>
            <a:r>
              <a:rPr lang="hu-HU" b="1" dirty="0"/>
              <a:t>80.</a:t>
            </a:r>
            <a:r>
              <a:rPr lang="hu-HU" dirty="0"/>
              <a:t> SELECT </a:t>
            </a:r>
            <a:r>
              <a:rPr lang="hu-HU" dirty="0" err="1"/>
              <a:t>kz_kokod,kz_kskod,SUBSTR</a:t>
            </a:r>
            <a:r>
              <a:rPr lang="hu-HU" dirty="0"/>
              <a:t>(kz_kidatum,1,4)||'.'||SUBSTR(kz_kidatum,6,2)||'.'||SUBSTR(</a:t>
            </a:r>
            <a:r>
              <a:rPr lang="hu-HU" dirty="0" err="1"/>
              <a:t>kz</a:t>
            </a:r>
            <a:r>
              <a:rPr lang="hu-HU" err="1"/>
              <a:t>_</a:t>
            </a:r>
            <a:r>
              <a:rPr lang="hu-HU"/>
              <a:t>kidatum,</a:t>
            </a:r>
            <a:r>
              <a:rPr lang="hu-HU" dirty="0"/>
              <a:t>9,2) AS Dátum FROM </a:t>
            </a:r>
            <a:r>
              <a:rPr lang="hu-HU" dirty="0" err="1"/>
              <a:t>kolcsonzes</a:t>
            </a:r>
            <a:r>
              <a:rPr lang="hu-H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7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A4396E0-3BC9-4B83-9A59-D04466AD4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8417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90.</a:t>
            </a:r>
            <a:r>
              <a:rPr lang="hu-HU" dirty="0"/>
              <a:t> SELECT </a:t>
            </a:r>
            <a:r>
              <a:rPr lang="hu-HU" dirty="0" err="1"/>
              <a:t>ks_beosztas,CASE</a:t>
            </a:r>
            <a:r>
              <a:rPr lang="hu-HU" dirty="0"/>
              <a:t> WHEN </a:t>
            </a:r>
            <a:r>
              <a:rPr lang="hu-HU" dirty="0" err="1"/>
              <a:t>ks_beosztas</a:t>
            </a:r>
            <a:r>
              <a:rPr lang="hu-HU" dirty="0"/>
              <a:t>='VEZETO' THEN 'FONOK' WHEN </a:t>
            </a:r>
            <a:r>
              <a:rPr lang="hu-HU" dirty="0" err="1"/>
              <a:t>ks_beosztas</a:t>
            </a:r>
            <a:r>
              <a:rPr lang="hu-HU" dirty="0"/>
              <a:t>='PULTOS' THEN 'KIADO' ELSE 'SEGEDERO' END AS </a:t>
            </a:r>
            <a:r>
              <a:rPr lang="hu-HU" dirty="0" err="1"/>
              <a:t>minosités</a:t>
            </a:r>
            <a:r>
              <a:rPr lang="hu-HU" dirty="0"/>
              <a:t> FROM </a:t>
            </a:r>
            <a:r>
              <a:rPr lang="hu-HU" dirty="0" err="1"/>
              <a:t>konyvtaros</a:t>
            </a:r>
            <a:r>
              <a:rPr lang="hu-HU" dirty="0"/>
              <a:t>;</a:t>
            </a:r>
            <a:br>
              <a:rPr lang="hu-HU" dirty="0"/>
            </a:b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6953EED7-43AA-4413-A71A-1FC9BFFAB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20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1374</Words>
  <Application>Microsoft Office PowerPoint</Application>
  <PresentationFormat>Szélesvásznú</PresentationFormat>
  <Paragraphs>59</Paragraphs>
  <Slides>34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Office-téma</vt:lpstr>
      <vt:lpstr>10. SELECT kv_kod,kv_cim FROM kiadvany WHERE kv_cskod&lt;&gt;3; </vt:lpstr>
      <vt:lpstr>20. SELECT * FROM konyvtaros WHERE ks_beosztas in ('PULTOS','RAKTÁROS') ORDER BY ks_belep DESC; </vt:lpstr>
      <vt:lpstr>30. SELECT ts_nev,ts_irszam,ts_cim FROM tanszek ORDER BY ts_irszam; </vt:lpstr>
      <vt:lpstr>40. SELECT * FROM kolcsonzes WHERE kz_bedatum IS NOT NULL; </vt:lpstr>
      <vt:lpstr>50. SELECT * FROM konyvtaros WHERE ks_tskod=1 AND (ks_beosztas='RAKTÁROS' OR ks_premium IS NULL); </vt:lpstr>
      <vt:lpstr>60. SELECT * FROM kiadvany WHERE kv_szerzo IS NULL AND kv_ev BETWEEN '2000.01.01' AND '2000.12.31'; </vt:lpstr>
      <vt:lpstr>70. SELECT TRIM('BU’ from ko_telepules) AS "vágott Budapest" FROM kolcsonzo WHERE ko_telepules='BUDAPEST'; </vt:lpstr>
      <vt:lpstr>80. SELECT kz_kokod,kz_kskod,SUBSTR(kz_kidatum,1,4)||'.'||SUBSTR(kz_kidatum,6,2)||'.'||SUBSTR(kz_kidatum,9,2) AS Dátum FROM kolcsonzes;</vt:lpstr>
      <vt:lpstr>90. SELECT ks_beosztas,CASE WHEN ks_beosztas='VEZETO' THEN 'FONOK' WHEN ks_beosztas='PULTOS' THEN 'KIADO' ELSE 'SEGEDERO' END AS minosités FROM konyvtaros; </vt:lpstr>
      <vt:lpstr>100. SELECT COUNT(*) AS darab FROM kolcsonzo WHERE ko_telepules='BUDAPEST'; </vt:lpstr>
      <vt:lpstr>PowerPoint-bemutató</vt:lpstr>
      <vt:lpstr>120. SELECT ko_kod,ko_nev,ko_irszam,ko_telepules,ko_cim FROM kolcsonzo,kolcsonzes WHERE ko_kod=kz_kokod and kz_tipus_k='F'; </vt:lpstr>
      <vt:lpstr>PowerPoint-bemutató</vt:lpstr>
      <vt:lpstr>PowerPoint-bemutató</vt:lpstr>
      <vt:lpstr>PowerPoint-bemutató</vt:lpstr>
      <vt:lpstr>9. SELECT kt_leltszam,kt_ar,kt_cskod FROM katalogus WHERE kt_ar&lt;3000;</vt:lpstr>
      <vt:lpstr>19. SELECT distinct ks_beosztas FROM konyvtaros;</vt:lpstr>
      <vt:lpstr>29. SELECT * FROM tanszek ORDER BY ts_telepules; </vt:lpstr>
      <vt:lpstr>39. SELECT distinct kz_kskod FROM kolcsonzes;  </vt:lpstr>
      <vt:lpstr>49. SELECT * FROM tanszek WHERE ts_cim NOT LIKE '%PÉTER%'; </vt:lpstr>
      <vt:lpstr>59. SELECT * FROM kiadvany WHERE kv_ev BETWEEN '1985.01.01' AND '2001.01.01' AND kv_cim LIKE 'TÉRKÉP%';</vt:lpstr>
      <vt:lpstr>69. SELECT LPAD(kv_cim,20,'-') AS cím FROM kiadvany;</vt:lpstr>
      <vt:lpstr>79. SELECT * FROM kolcsonzes WHERE NOW()::DATE-kz_kidatum&lt;7;</vt:lpstr>
      <vt:lpstr>89. SELECT kt_kod,  TRUNC(MONTHS_BETWEEN(NOW(),kt_bedat),0) ho,  (kt_ar/100)*2 amort_ert, kt_ar vasarlasi_ar,  kt_ar-((kt_ar/100)*2*TRUNC(MONTHS_BETWEEN(NOW(),kt_bedat),0)) jelenlegi_ert  FROM katalogus WHERE kt_bedat &lt; '1995-01-01';</vt:lpstr>
      <vt:lpstr>64. SELECT ko_kod,INITCAP(ko_nev) AS név,ko_telepules,ko_cim,COALESCE(ko_kidat::VARCHAR,'**********') AS kilepes FROM kolcsonzo;</vt:lpstr>
      <vt:lpstr>67. SELECT ks_beosztas,LOWER(SUBSTR(ks_beosztas,4,2)) AS részlet FROM konyvtaros;</vt:lpstr>
      <vt:lpstr>73. SELECT ks_nev,ks_fizetes,        %(ks_fizetes/5000.0) as otezer,        %((ks_fizetes%5000.0)/1000.0) as ezer,        %(((ks_fizetes%5000.0)%1000.0)/500.0) as otszaz,        %((((ks_fizetes%5000.0)%1000.0)%500.0)/100.0) as szaz        FROM konyvtaros WHERE ks_fizetes IS NOT NULL;</vt:lpstr>
      <vt:lpstr>76.         (a) SELECT ABS(1000),ABS(-100),ABS(-27.11);        (b) SELECT SQRT(25),SQRT(-36);        (c) SELECT POW(2,5);        (d) SELECT ROUND(-123.456,2),ROUND(123.456,0),ROUND(123.456,-2),ROUND(-123.4567,2);        (e) SELECT TRUNC(123.45,1),TRUNC(123.45,0),TRUNC(123.45,-1),TRUNC(123.45,-2);        (f) SELECT SIGN(10),SIGN(0),SIGN(-5);        (g) SELECT CEIL(6.1),CEIL(-6.1);        (h) SELECT FLOOR(6.1),FLOOR(-6.1);        (i) SELECT MOD(10,3);</vt:lpstr>
      <vt:lpstr>97. SELECT ks_tskod FROM konyvtaros GROUP BY ks_tskod HAVING COUNT(*)=3;</vt:lpstr>
      <vt:lpstr>105. SELECT kt_tskod,AVG(kt_ar) AS átlagár FROM katalogus GROUP BY kt_tskod;</vt:lpstr>
      <vt:lpstr>117. SELECT ts_nev,MAX(ks_fizetes) AS "max fizetés",MIN(ks_fizetes) AS "min fizetés" FROM konyvtaros,tanszek WHERE ks_tskod=ts_kod GROUP BY ts_nev;</vt:lpstr>
      <vt:lpstr>124. SELECT kt_leltszam,kv_cim,ko_nev,kz_kidatum FROM kolcsonzes,kiadvany,katalogus,kolcsonzo WHERE kz_kvkod=kv_kod AND kz_ktkod=kt_kod AND kz_kokod=ko_kod;</vt:lpstr>
      <vt:lpstr>135. SELECT kt_leltszam,kv_cim,kv_ev FROM katalogus,kiadvany WHERE kv_kod=kt_kvkod and kt_ar&gt;(SELECT kt_ar FROM katalogus,kiadvany WHERE kv_kod=kt_kvkod AND kv_cim='MAGYAR TELEPÜLÉSTÁR');</vt:lpstr>
      <vt:lpstr>142. SELECT ko_nev,ko_kod FROM kolcsonzo WHERE ko_telepules=(select ko_telepules from kolcsonzo where ko_nev='BARTOS LUCA');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Nemcsik János</dc:creator>
  <cp:lastModifiedBy>Nemcsik János</cp:lastModifiedBy>
  <cp:revision>16</cp:revision>
  <dcterms:created xsi:type="dcterms:W3CDTF">2024-09-12T07:48:35Z</dcterms:created>
  <dcterms:modified xsi:type="dcterms:W3CDTF">2024-09-25T06:06:29Z</dcterms:modified>
</cp:coreProperties>
</file>