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C000"/>
    <a:srgbClr val="5F3200"/>
    <a:srgbClr val="D2E6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5A57-4AA6-4482-8F71-25B69C84686E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6ABC-0BAF-40C2-A6DC-C445A7F65C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099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5A57-4AA6-4482-8F71-25B69C84686E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6ABC-0BAF-40C2-A6DC-C445A7F65C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310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5A57-4AA6-4482-8F71-25B69C84686E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6ABC-0BAF-40C2-A6DC-C445A7F65C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26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5A57-4AA6-4482-8F71-25B69C84686E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6ABC-0BAF-40C2-A6DC-C445A7F65C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257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5A57-4AA6-4482-8F71-25B69C84686E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6ABC-0BAF-40C2-A6DC-C445A7F65C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307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5A57-4AA6-4482-8F71-25B69C84686E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6ABC-0BAF-40C2-A6DC-C445A7F65C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565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5A57-4AA6-4482-8F71-25B69C84686E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6ABC-0BAF-40C2-A6DC-C445A7F65C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953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5A57-4AA6-4482-8F71-25B69C84686E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6ABC-0BAF-40C2-A6DC-C445A7F65C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154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5A57-4AA6-4482-8F71-25B69C84686E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6ABC-0BAF-40C2-A6DC-C445A7F65C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26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5A57-4AA6-4482-8F71-25B69C84686E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6ABC-0BAF-40C2-A6DC-C445A7F65C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75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5A57-4AA6-4482-8F71-25B69C84686E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6ABC-0BAF-40C2-A6DC-C445A7F65C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948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D2E6C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75A57-4AA6-4482-8F71-25B69C84686E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B6ABC-0BAF-40C2-A6DC-C445A7F65C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989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300" b="1" kern="1200">
          <a:solidFill>
            <a:srgbClr val="5F32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000" dirty="0" smtClean="0"/>
              <a:t>Naptárunk kialakulása</a:t>
            </a:r>
            <a:endParaRPr lang="hu-HU" sz="50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894" y="1825634"/>
            <a:ext cx="5400000" cy="3908250"/>
          </a:xfrm>
        </p:spPr>
      </p:pic>
    </p:spTree>
    <p:extLst>
      <p:ext uri="{BB962C8B-B14F-4D97-AF65-F5344CB8AC3E}">
        <p14:creationId xmlns:p14="http://schemas.microsoft.com/office/powerpoint/2010/main" val="17203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év, a hónap és a nap</a:t>
            </a:r>
            <a:endParaRPr lang="hu-HU" dirty="0"/>
          </a:p>
        </p:txBody>
      </p:sp>
      <p:sp>
        <p:nvSpPr>
          <p:cNvPr id="4" name="Ellipszis 3"/>
          <p:cNvSpPr/>
          <p:nvPr/>
        </p:nvSpPr>
        <p:spPr>
          <a:xfrm>
            <a:off x="5470358" y="3240504"/>
            <a:ext cx="1440000" cy="144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5807242" y="3737811"/>
            <a:ext cx="110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Nap</a:t>
            </a:r>
            <a:endParaRPr lang="hu-H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3936000" y="1808643"/>
            <a:ext cx="4320000" cy="4320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/>
          <p:cNvSpPr/>
          <p:nvPr/>
        </p:nvSpPr>
        <p:spPr>
          <a:xfrm>
            <a:off x="3608172" y="3534031"/>
            <a:ext cx="720000" cy="72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3760188" y="3737811"/>
            <a:ext cx="72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Föld</a:t>
            </a:r>
            <a:endParaRPr lang="hu-HU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3416968" y="3240504"/>
            <a:ext cx="1440000" cy="1440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732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F"/>
            </a:pPr>
            <a:r>
              <a:rPr lang="hu-HU" dirty="0" smtClean="0"/>
              <a:t>Ókori görögök: Első olimpiai játékok, i. e. 776.</a:t>
            </a:r>
          </a:p>
          <a:p>
            <a:pPr>
              <a:buFont typeface="Wingdings" panose="05000000000000000000" pitchFamily="2" charset="2"/>
              <a:buChar char="F"/>
            </a:pPr>
            <a:r>
              <a:rPr lang="hu-HU" dirty="0" smtClean="0"/>
              <a:t>Ókori rómaiak: Róma alapítása, i. e. 753. ápr. 21.</a:t>
            </a:r>
          </a:p>
          <a:p>
            <a:pPr>
              <a:buFont typeface="Wingdings" panose="05000000000000000000" pitchFamily="2" charset="2"/>
              <a:buChar char="F"/>
            </a:pPr>
            <a:r>
              <a:rPr lang="hu-HU" dirty="0" smtClean="0"/>
              <a:t>Zsidók: A világ teremtése, i. e. 3761. okt. 6.</a:t>
            </a:r>
          </a:p>
          <a:p>
            <a:pPr>
              <a:buFont typeface="Wingdings" panose="05000000000000000000" pitchFamily="2" charset="2"/>
              <a:buChar char="F"/>
            </a:pPr>
            <a:r>
              <a:rPr lang="hu-HU" dirty="0" smtClean="0"/>
              <a:t>Bizánciak: A világ teremtése, i. e. 5509. szept. 1.</a:t>
            </a:r>
          </a:p>
          <a:p>
            <a:pPr>
              <a:buFont typeface="Wingdings" panose="05000000000000000000" pitchFamily="2" charset="2"/>
              <a:buChar char="F"/>
            </a:pPr>
            <a:r>
              <a:rPr lang="hu-HU" dirty="0" smtClean="0"/>
              <a:t>Muszlimok: Mohamed </a:t>
            </a:r>
            <a:r>
              <a:rPr lang="hu-HU" dirty="0" err="1" smtClean="0"/>
              <a:t>hidzsrája</a:t>
            </a:r>
            <a:r>
              <a:rPr lang="hu-HU" dirty="0" smtClean="0"/>
              <a:t>, i. sz. 622. júl. 16.</a:t>
            </a:r>
          </a:p>
          <a:p>
            <a:pPr>
              <a:buFont typeface="Wingdings" panose="05000000000000000000" pitchFamily="2" charset="2"/>
              <a:buChar char="F"/>
            </a:pPr>
            <a:r>
              <a:rPr lang="hu-HU" dirty="0" smtClean="0"/>
              <a:t>Európai kultúrkör: Jézus születése, i. sz. 1.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9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100</Words>
  <Application>Microsoft Office PowerPoint</Application>
  <PresentationFormat>Szélesvásznú</PresentationFormat>
  <Paragraphs>10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Office-téma</vt:lpstr>
      <vt:lpstr>Naptárunk kialakulása</vt:lpstr>
      <vt:lpstr>Az év, a hónap és a nap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nemcsikj</dc:creator>
  <cp:lastModifiedBy>nemcsikj</cp:lastModifiedBy>
  <cp:revision>6</cp:revision>
  <dcterms:created xsi:type="dcterms:W3CDTF">2021-10-14T06:10:50Z</dcterms:created>
  <dcterms:modified xsi:type="dcterms:W3CDTF">2021-10-14T06:50:52Z</dcterms:modified>
</cp:coreProperties>
</file>