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1/18/2023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3D9AC-3F5C-B78A-414B-241394CF0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Neumann János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F2590A4-9CB5-1EAE-49E4-5595A00B6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</a:t>
            </a:r>
          </a:p>
        </p:txBody>
      </p:sp>
    </p:spTree>
    <p:extLst>
      <p:ext uri="{BB962C8B-B14F-4D97-AF65-F5344CB8AC3E}">
        <p14:creationId xmlns:p14="http://schemas.microsoft.com/office/powerpoint/2010/main" val="35556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B9FBF2-08F6-FDCA-104A-52CC5F7D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Gyerekkora 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51B2E7-7F16-686B-B411-2C028BFF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495" y="2093976"/>
            <a:ext cx="10058400" cy="4050792"/>
          </a:xfrm>
        </p:spPr>
        <p:txBody>
          <a:bodyPr/>
          <a:lstStyle/>
          <a:p>
            <a:r>
              <a:rPr lang="hu-HU" dirty="0"/>
              <a:t>1903. 12. 28-án, Budapesten egy jómódú családba született.</a:t>
            </a:r>
          </a:p>
          <a:p>
            <a:r>
              <a:rPr lang="hu-HU" dirty="0"/>
              <a:t>Édesapja Neumann Miksa, bankár </a:t>
            </a:r>
          </a:p>
          <a:p>
            <a:r>
              <a:rPr lang="hu-HU" dirty="0"/>
              <a:t>Édesanyja </a:t>
            </a:r>
            <a:r>
              <a:rPr lang="hu-HU" dirty="0" err="1"/>
              <a:t>Kann</a:t>
            </a:r>
            <a:r>
              <a:rPr lang="hu-HU" dirty="0"/>
              <a:t> Margit</a:t>
            </a:r>
          </a:p>
          <a:p>
            <a:r>
              <a:rPr lang="hu-HU" dirty="0"/>
              <a:t>Testvérei Mihály, orvos; Miklós, jogász</a:t>
            </a:r>
          </a:p>
          <a:p>
            <a:r>
              <a:rPr lang="hu-HU" dirty="0"/>
              <a:t>Feleségei Dán Klára (1938-1957)</a:t>
            </a:r>
          </a:p>
          <a:p>
            <a:pPr marL="0" indent="0">
              <a:buNone/>
            </a:pPr>
            <a:r>
              <a:rPr lang="hu-HU" dirty="0"/>
              <a:t>                 </a:t>
            </a:r>
            <a:r>
              <a:rPr lang="hu-HU" dirty="0" err="1"/>
              <a:t>Kövesi</a:t>
            </a:r>
            <a:r>
              <a:rPr lang="hu-HU" dirty="0"/>
              <a:t> Marietta (1930-1937)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7" name="Kép 6" descr="A képen szöveg, férfi, személy, öltöny látható&#10;&#10;Automatikusan generált leírás">
            <a:extLst>
              <a:ext uri="{FF2B5EF4-FFF2-40B4-BE49-F238E27FC236}">
                <a16:creationId xmlns:a16="http://schemas.microsoft.com/office/drawing/2014/main" id="{8B20E9F3-1E71-AB3F-2C6F-741F0576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356" y="2462212"/>
            <a:ext cx="2047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7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D17EB0-C381-1AC7-5556-79766531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Tanulmányai, díjai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E4174E-0E81-9300-6302-B2A4B3EE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1913-ban kezdte meg a tanulmányait a Fasori Evangélikus Gimnázium színeiben. Az ország legnagyobb matematikusának tartják a mai napig.</a:t>
            </a:r>
          </a:p>
          <a:p>
            <a:r>
              <a:rPr lang="hu-HU" u="sng" dirty="0"/>
              <a:t>Díjai:</a:t>
            </a:r>
          </a:p>
          <a:p>
            <a:r>
              <a:rPr lang="hu-HU" u="sng" dirty="0"/>
              <a:t>Enrico Fermi-díj, az Egyesült Államok Érdemérme</a:t>
            </a:r>
          </a:p>
        </p:txBody>
      </p:sp>
    </p:spTree>
    <p:extLst>
      <p:ext uri="{BB962C8B-B14F-4D97-AF65-F5344CB8AC3E}">
        <p14:creationId xmlns:p14="http://schemas.microsoft.com/office/powerpoint/2010/main" val="174643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31CFB-3F68-9602-C60E-3FD1B004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Oktatói munkássága és találmányai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8E91A7-DECF-32D2-45EF-52A7FB62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Berlini Egyetem, Hamburgi Egyetem, Princetoni Egyetem (professzor)</a:t>
            </a:r>
          </a:p>
          <a:p>
            <a:r>
              <a:rPr lang="hu-HU" dirty="0"/>
              <a:t>Az IAS-gép:</a:t>
            </a:r>
          </a:p>
          <a:p>
            <a:r>
              <a:rPr lang="hu-HU" dirty="0"/>
              <a:t>1 darab készült belőle 1952-ben</a:t>
            </a:r>
          </a:p>
          <a:p>
            <a:r>
              <a:rPr lang="hu-HU" dirty="0"/>
              <a:t>8 évig működött</a:t>
            </a:r>
          </a:p>
          <a:p>
            <a:r>
              <a:rPr lang="hu-HU" dirty="0"/>
              <a:t>A Princetoni Institute </a:t>
            </a:r>
            <a:r>
              <a:rPr lang="hu-HU" dirty="0" err="1"/>
              <a:t>for</a:t>
            </a:r>
            <a:r>
              <a:rPr lang="hu-HU" dirty="0"/>
              <a:t> Advanced </a:t>
            </a:r>
            <a:r>
              <a:rPr lang="hu-HU" dirty="0" err="1"/>
              <a:t>Study</a:t>
            </a:r>
            <a:r>
              <a:rPr lang="hu-HU" dirty="0"/>
              <a:t> magánegyetemen építették 1946-1952 között</a:t>
            </a:r>
          </a:p>
        </p:txBody>
      </p:sp>
    </p:spTree>
    <p:extLst>
      <p:ext uri="{BB962C8B-B14F-4D97-AF65-F5344CB8AC3E}">
        <p14:creationId xmlns:p14="http://schemas.microsoft.com/office/powerpoint/2010/main" val="71801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01310-D7E0-1C14-8CB4-5947F0C5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Neumann-Gép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C68E1A-19F3-BA91-B806-DD985416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4 építőköve:</a:t>
            </a:r>
          </a:p>
          <a:p>
            <a:r>
              <a:rPr lang="hu-HU" dirty="0"/>
              <a:t>Aritmetikai-logikai egység</a:t>
            </a:r>
          </a:p>
          <a:p>
            <a:r>
              <a:rPr lang="hu-HU" dirty="0"/>
              <a:t>Kimenetek/bemenetek</a:t>
            </a:r>
          </a:p>
          <a:p>
            <a:r>
              <a:rPr lang="hu-HU" dirty="0"/>
              <a:t>Vezérlőegység</a:t>
            </a:r>
          </a:p>
          <a:p>
            <a:r>
              <a:rPr lang="hu-HU" dirty="0"/>
              <a:t>Memória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CE77975-0C6D-9AB8-E003-558000D4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59" y="1819955"/>
            <a:ext cx="4887445" cy="46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0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1AC541-6A3F-321A-A8D4-3CB17C5D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Neumann-Elvek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D43824-98D2-EE7C-8C5E-42D18E73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elektronikus működésű számítógép </a:t>
            </a:r>
            <a:r>
              <a:rPr lang="hu-HU" dirty="0" err="1"/>
              <a:t>aritetikai</a:t>
            </a:r>
            <a:r>
              <a:rPr lang="hu-HU" dirty="0"/>
              <a:t> és logikai műveletek elvégzésére legyen alkalmas.</a:t>
            </a:r>
          </a:p>
          <a:p>
            <a:r>
              <a:rPr lang="hu-HU" dirty="0"/>
              <a:t>Tárolt program alapján </a:t>
            </a:r>
            <a:r>
              <a:rPr lang="hu-HU" dirty="0" err="1"/>
              <a:t>működjön</a:t>
            </a:r>
            <a:r>
              <a:rPr lang="hu-HU" dirty="0"/>
              <a:t>.</a:t>
            </a:r>
          </a:p>
          <a:p>
            <a:r>
              <a:rPr lang="hu-HU" dirty="0"/>
              <a:t>A programokat és az adatokat közös tárolója legyen</a:t>
            </a:r>
          </a:p>
          <a:p>
            <a:r>
              <a:rPr lang="hu-HU" dirty="0"/>
              <a:t>Sorosan dolgozza fel a program által meghatározott utasításokat.</a:t>
            </a:r>
          </a:p>
          <a:p>
            <a:r>
              <a:rPr lang="hu-HU" dirty="0"/>
              <a:t>A műveletek elvégzéséhez a kettes számrendszert használja.</a:t>
            </a:r>
          </a:p>
        </p:txBody>
      </p:sp>
    </p:spTree>
    <p:extLst>
      <p:ext uri="{BB962C8B-B14F-4D97-AF65-F5344CB8AC3E}">
        <p14:creationId xmlns:p14="http://schemas.microsoft.com/office/powerpoint/2010/main" val="306973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EEF55-BDAE-B2FD-630A-B9E7A609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Első Számítógép </a:t>
            </a:r>
            <a:r>
              <a:rPr lang="hu-HU" dirty="0" err="1"/>
              <a:t>M.o</a:t>
            </a:r>
            <a:r>
              <a:rPr lang="hu-HU" dirty="0"/>
              <a:t>-n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5B7AE9-27CF-E5E0-16A4-9B33F533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1957-ben elkészült az első hazai tervezésű számítógép. Kozma László építette a Műszaki Egyetemen, oktatási célra készült.</a:t>
            </a:r>
          </a:p>
          <a:p>
            <a:pPr marL="0" indent="0">
              <a:buNone/>
            </a:pPr>
            <a:r>
              <a:rPr lang="hu-HU" dirty="0"/>
              <a:t>RAM memóriája 81 bájtos </a:t>
            </a:r>
          </a:p>
          <a:p>
            <a:pPr marL="0" indent="0">
              <a:buNone/>
            </a:pPr>
            <a:r>
              <a:rPr lang="hu-HU" dirty="0"/>
              <a:t>Merevlemeze nem volt.</a:t>
            </a:r>
          </a:p>
          <a:p>
            <a:pPr marL="0" indent="0">
              <a:buNone/>
            </a:pPr>
            <a:r>
              <a:rPr lang="hu-HU" dirty="0"/>
              <a:t>Tervhivatali mátrixokat számolt ki, bonyolult matematikai és nyelvészeti problémákat oldott meg és az akkor épülő Erzsébet híd statikai számításainak az ellenőrzését is el tudta végezni.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819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F3B1F5-E8F7-76D0-817B-C1A5A257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87568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EDD42D-990F-D6AA-3208-E5D4B11C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442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144</TotalTime>
  <Words>231</Words>
  <Application>Microsoft Office PowerPoint</Application>
  <PresentationFormat>Szélesvásznú</PresentationFormat>
  <Paragraphs>37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Bookman Old Style</vt:lpstr>
      <vt:lpstr>Century Gothic</vt:lpstr>
      <vt:lpstr>Wingdings</vt:lpstr>
      <vt:lpstr>Fabetű</vt:lpstr>
      <vt:lpstr>Neumann János</vt:lpstr>
      <vt:lpstr>Gyerekkora  </vt:lpstr>
      <vt:lpstr>Tanulmányai, díjai</vt:lpstr>
      <vt:lpstr>Oktatói munkássága és találmányai</vt:lpstr>
      <vt:lpstr>A Neumann-Gép</vt:lpstr>
      <vt:lpstr>Neumann-Elvek</vt:lpstr>
      <vt:lpstr>Első Számítógép M.o-n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Neumann János</dc:title>
  <dc:creator>Sallós Áron</dc:creator>
  <cp:lastModifiedBy>Nemcsik János</cp:lastModifiedBy>
  <cp:revision>3</cp:revision>
  <dcterms:created xsi:type="dcterms:W3CDTF">2023-01-17T07:16:26Z</dcterms:created>
  <dcterms:modified xsi:type="dcterms:W3CDTF">2023-01-18T11:35:44Z</dcterms:modified>
</cp:coreProperties>
</file>