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891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081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343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218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085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88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839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1413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2771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284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5841C-3E71-416D-AB56-54E9CDAB31F1}" type="datetimeFigureOut">
              <a:rPr lang="hu-HU" smtClean="0"/>
              <a:t>2022. 03. 18.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A44A3-79AB-4002-8876-5263D37AE5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0327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Osztályok Pythonban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84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Változók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Változók az objektumorientált programozásban is vannak, de itt nem önmagukban vannak definiálva, hanem objektumokhoz vannak csatolva. Egy objektum változóira attribútumokként lehet hivatkozni. Egy objektumhoz csatolt attribútum két célra szolgálhat:</a:t>
            </a:r>
          </a:p>
          <a:p>
            <a:r>
              <a:rPr lang="hu-HU" dirty="0" smtClean="0"/>
              <a:t> • Az objektum leírása: Egy leíró változóra példa lehet egy kocka élhossza, kör sugara.</a:t>
            </a:r>
          </a:p>
          <a:p>
            <a:r>
              <a:rPr lang="hu-HU" dirty="0" smtClean="0"/>
              <a:t> • Az állapot ábrázolása: Egy változó egy objektum állapotának leírására is használható. Az állapotra példa mondjuk egy kapcsoló esetében az, hogy ON vagy OFF állapotban van.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9212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Konstruktor fogalma: az egy speciális függvény, amely csak az objektum első létrehozásakor van meghívva. A konstruktor csak egyszer lesz meghívva. Ebben a metódusban hozhatja létre az attribútumokat, amelyekkel az objektumnak rendelkeznie kell. Emellett kezdőértékeket is rendelhet a létrehozott attribútumokhoz. </a:t>
            </a:r>
          </a:p>
          <a:p>
            <a:r>
              <a:rPr lang="hu-HU" dirty="0" smtClean="0"/>
              <a:t>A Pythonban a konstruktor neve __</a:t>
            </a:r>
            <a:r>
              <a:rPr lang="hu-HU" dirty="0" err="1" smtClean="0"/>
              <a:t>init</a:t>
            </a:r>
            <a:r>
              <a:rPr lang="hu-HU" dirty="0" smtClean="0"/>
              <a:t>()__. Paraméterként a speciális </a:t>
            </a:r>
            <a:r>
              <a:rPr lang="hu-HU" dirty="0" err="1" smtClean="0"/>
              <a:t>self</a:t>
            </a:r>
            <a:r>
              <a:rPr lang="hu-HU" dirty="0" smtClean="0"/>
              <a:t> kulcsszót is át kell adnia a konstruktornak. A </a:t>
            </a:r>
            <a:r>
              <a:rPr lang="hu-HU" dirty="0" err="1" smtClean="0"/>
              <a:t>self</a:t>
            </a:r>
            <a:r>
              <a:rPr lang="hu-HU" dirty="0" smtClean="0"/>
              <a:t> kulcsszó az objektumpéldányra vonatkozik. Az ehhez a kulcsszóhoz történő hozzárendelés azt jelenti, hogy az attribútum az objektumpéldányé lesz. Ha nem teszi hozzá a </a:t>
            </a:r>
            <a:r>
              <a:rPr lang="hu-HU" dirty="0" err="1" smtClean="0"/>
              <a:t>self</a:t>
            </a:r>
            <a:r>
              <a:rPr lang="hu-HU" dirty="0" smtClean="0"/>
              <a:t> attribútumot, akkor az ideiglenes változóként lesz kezelve, amely az __</a:t>
            </a:r>
            <a:r>
              <a:rPr lang="hu-HU" dirty="0" err="1" smtClean="0"/>
              <a:t>init</a:t>
            </a:r>
            <a:r>
              <a:rPr lang="hu-HU" dirty="0" smtClean="0"/>
              <a:t>()__ végrehajtásának befejezése után nem létezik többé.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14560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class</a:t>
            </a:r>
            <a:r>
              <a:rPr lang="hu-HU" dirty="0" smtClean="0"/>
              <a:t> Kocka: 	# Kocka nevű osztály </a:t>
            </a:r>
            <a:r>
              <a:rPr lang="hu-HU" dirty="0" err="1" smtClean="0"/>
              <a:t>dekl</a:t>
            </a:r>
            <a:r>
              <a:rPr lang="hu-HU" dirty="0" smtClean="0"/>
              <a:t>. </a:t>
            </a:r>
          </a:p>
          <a:p>
            <a:r>
              <a:rPr lang="hu-HU" dirty="0" err="1" smtClean="0"/>
              <a:t>def</a:t>
            </a:r>
            <a:r>
              <a:rPr lang="hu-HU" dirty="0" smtClean="0"/>
              <a:t> __</a:t>
            </a:r>
            <a:r>
              <a:rPr lang="hu-HU" dirty="0" err="1" smtClean="0"/>
              <a:t>init</a:t>
            </a:r>
            <a:r>
              <a:rPr lang="hu-HU" dirty="0" smtClean="0"/>
              <a:t>__(</a:t>
            </a:r>
            <a:r>
              <a:rPr lang="hu-HU" dirty="0" err="1" smtClean="0"/>
              <a:t>self</a:t>
            </a:r>
            <a:r>
              <a:rPr lang="hu-HU" dirty="0" smtClean="0"/>
              <a:t>, </a:t>
            </a:r>
            <a:r>
              <a:rPr lang="hu-HU" dirty="0" err="1" smtClean="0"/>
              <a:t>kocka_el</a:t>
            </a:r>
            <a:r>
              <a:rPr lang="hu-HU" dirty="0" smtClean="0"/>
              <a:t>): 	# kezdő paraméter a kocka élhossza) </a:t>
            </a:r>
            <a:r>
              <a:rPr lang="hu-HU" dirty="0" err="1" smtClean="0"/>
              <a:t>self.make</a:t>
            </a:r>
            <a:r>
              <a:rPr lang="hu-HU" dirty="0" smtClean="0"/>
              <a:t> = "KOCKA" </a:t>
            </a:r>
          </a:p>
          <a:p>
            <a:r>
              <a:rPr lang="hu-HU" dirty="0" err="1" smtClean="0"/>
              <a:t>self.a_old</a:t>
            </a:r>
            <a:r>
              <a:rPr lang="hu-HU" dirty="0" smtClean="0"/>
              <a:t> = </a:t>
            </a:r>
            <a:r>
              <a:rPr lang="hu-HU" dirty="0" err="1" smtClean="0"/>
              <a:t>kocka_el</a:t>
            </a:r>
            <a:r>
              <a:rPr lang="hu-HU" dirty="0" smtClean="0"/>
              <a:t> </a:t>
            </a:r>
          </a:p>
          <a:p>
            <a:r>
              <a:rPr lang="hu-HU" dirty="0" err="1" smtClean="0"/>
              <a:t>def</a:t>
            </a:r>
            <a:r>
              <a:rPr lang="hu-HU" dirty="0" smtClean="0"/>
              <a:t> </a:t>
            </a:r>
            <a:r>
              <a:rPr lang="hu-HU" dirty="0" err="1" smtClean="0"/>
              <a:t>k_elh</a:t>
            </a:r>
            <a:r>
              <a:rPr lang="hu-HU" dirty="0" smtClean="0"/>
              <a:t>(</a:t>
            </a:r>
            <a:r>
              <a:rPr lang="hu-HU" dirty="0" err="1" smtClean="0"/>
              <a:t>self</a:t>
            </a:r>
            <a:r>
              <a:rPr lang="hu-HU" dirty="0" smtClean="0"/>
              <a:t>): </a:t>
            </a:r>
          </a:p>
          <a:p>
            <a:pPr lvl="1"/>
            <a:r>
              <a:rPr lang="hu-HU" dirty="0" err="1" smtClean="0"/>
              <a:t>return</a:t>
            </a:r>
            <a:r>
              <a:rPr lang="hu-HU" dirty="0" smtClean="0"/>
              <a:t> </a:t>
            </a:r>
            <a:r>
              <a:rPr lang="hu-HU" dirty="0" err="1" smtClean="0"/>
              <a:t>self.a_old</a:t>
            </a:r>
            <a:r>
              <a:rPr lang="hu-HU" dirty="0" smtClean="0"/>
              <a:t> * 12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2127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Üres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osztálydefiníciók nem lehetnek üresek, de ha valamilyen oknál fogva mégis tartalom nélküli osztálydefinícióval rendelkezik, akkor használjuk a </a:t>
            </a:r>
            <a:r>
              <a:rPr lang="hu-HU" dirty="0" err="1" smtClean="0"/>
              <a:t>pass</a:t>
            </a:r>
            <a:r>
              <a:rPr lang="hu-HU" dirty="0" smtClean="0"/>
              <a:t> utasítást a hiba elkerülése érdekében. </a:t>
            </a:r>
          </a:p>
          <a:p>
            <a:r>
              <a:rPr lang="hu-HU" dirty="0" smtClean="0"/>
              <a:t> pl. </a:t>
            </a:r>
            <a:r>
              <a:rPr lang="hu-HU" dirty="0" err="1" smtClean="0"/>
              <a:t>class</a:t>
            </a:r>
            <a:r>
              <a:rPr lang="hu-HU" dirty="0" smtClean="0"/>
              <a:t> Pont:</a:t>
            </a:r>
          </a:p>
          <a:p>
            <a:pPr lvl="1"/>
            <a:r>
              <a:rPr lang="hu-HU" dirty="0" smtClean="0"/>
              <a:t> </a:t>
            </a:r>
            <a:r>
              <a:rPr lang="hu-HU" dirty="0" err="1" smtClean="0"/>
              <a:t>pass</a:t>
            </a: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9962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Metódusok az objektumorientált programozásban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653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A metódusok a használt paradigmától függetlenül egy műveletet hajtanak végre. Ez a művelet lehet egy csak a bemenet alapján végzett számítás, vagy megváltoztathatja egy változó értékét. </a:t>
            </a:r>
          </a:p>
          <a:p>
            <a:r>
              <a:rPr lang="hu-HU" dirty="0" smtClean="0"/>
              <a:t>Az objektumok metódusainak az OOP-</a:t>
            </a:r>
            <a:r>
              <a:rPr lang="hu-HU" dirty="0" err="1" smtClean="0"/>
              <a:t>ben</a:t>
            </a:r>
            <a:r>
              <a:rPr lang="hu-HU" dirty="0" smtClean="0"/>
              <a:t> két változata van: </a:t>
            </a:r>
          </a:p>
          <a:p>
            <a:r>
              <a:rPr lang="hu-HU" dirty="0" smtClean="0"/>
              <a:t>• Más objektumok által hívható külső metódusok. </a:t>
            </a:r>
          </a:p>
          <a:p>
            <a:r>
              <a:rPr lang="hu-HU" dirty="0" smtClean="0"/>
              <a:t>• Más objektumok számára nem elérhető belső metódusok. Emellett az ilyen metódusok közreműködnek az egy külső metódus hívásával megkezdett tevékenységek végrehajtásában is. </a:t>
            </a:r>
          </a:p>
          <a:p>
            <a:r>
              <a:rPr lang="hu-HU" dirty="0" smtClean="0"/>
              <a:t>A metódusok a típusuktól függetlenül megváltoztathatják egy objektum egy attribútumának értékét, más szóval az objektum állapotát.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15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Hozzáférési szintek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Hogyan védhetők az osztályok és objektumok a nem kívánt adatmanipulációval szemben? A válasz az, hogy hozzáférési szintekkel. Az adatok úgy rejthetők el a külvilág és a többi objektum elől, hogy különleges kulcsszavakkal jelöljük meg az adatokat és függvényeket. Ezek a kulcsszavak az úgynevezett hozzáférés-módosítók. </a:t>
            </a:r>
          </a:p>
          <a:p>
            <a:r>
              <a:rPr lang="hu-HU" dirty="0" smtClean="0"/>
              <a:t>A Python az attribútumnevekhez fűzött előtagokkal oldja meg az adatok elrejtését. Egy kezdő aláhúzásjel, _ azt jelzi a külvilág számára, hogy ezt az adatot nem tanácsos változtatni. </a:t>
            </a:r>
          </a:p>
          <a:p>
            <a:r>
              <a:rPr lang="hu-HU" dirty="0" smtClean="0"/>
              <a:t>Egy kezdő aláhúzásjel még megengedi az adat módosítását. Az ilyen adatot a Pythonban védettnek nevezzük. Ha két kezdő aláhúzást, használunk __, így az adat privát lesz</a:t>
            </a:r>
          </a:p>
          <a:p>
            <a:r>
              <a:rPr lang="hu-HU" dirty="0" smtClean="0"/>
              <a:t> Az adatvédelmet implementáló nyelvek más-más módon kezelik ezt a problémát. A Python sajátossága, hogy az adatvédelem inkább különböző szintű ajánlásokból áll, és nincs szigorúan implementálva.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046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Geometriai objektumok – minta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Objektumok definiálását és a hozzájuk kapcsolódó metódusok szerkesztését egy geometriai feladaton keresztül láthatjuk. Kocka, kör, gyűrű, henger, gömb tulajdonságai vannak összegyűjtve a teljesség igénye nélkül. Ilyenek, mint kör/gömb sugara alapján a kerület, terület vagy gömb felszíne, térfogata. </a:t>
            </a:r>
            <a:r>
              <a:rPr lang="hu-HU" dirty="0" err="1" smtClean="0"/>
              <a:t>etc</a:t>
            </a:r>
            <a:r>
              <a:rPr lang="hu-HU" dirty="0" smtClean="0"/>
              <a:t>… Ezen objektumok használatával néhány matematikai, fizikai vagy egyszerűbb műszaki feladat kiszámolására láthatunk mintát.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19659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66" y="413964"/>
            <a:ext cx="9833753" cy="589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16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36" y="427452"/>
            <a:ext cx="9557829" cy="606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68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1035"/>
            <a:ext cx="9577953" cy="605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1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8969" y="365125"/>
            <a:ext cx="11074831" cy="1325563"/>
          </a:xfrm>
        </p:spPr>
        <p:txBody>
          <a:bodyPr/>
          <a:lstStyle/>
          <a:p>
            <a:r>
              <a:rPr lang="pt-BR" dirty="0"/>
              <a:t>Az objektum orientált programozás alapelveinek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Példányosítás</a:t>
            </a:r>
            <a:r>
              <a:rPr lang="hu-HU" dirty="0"/>
              <a:t> (</a:t>
            </a:r>
            <a:r>
              <a:rPr lang="hu-HU" dirty="0" err="1"/>
              <a:t>instantiation</a:t>
            </a:r>
            <a:r>
              <a:rPr lang="hu-HU" dirty="0"/>
              <a:t>) Egy objektumot egy minta, ­ az osztálya ­ alapján hozunk létre, ami definiál egy struktúrát (az attribútumokat) és viselkedést (a metódusokat). Egy osztály egy objektumtípust definiál. Egy objektum egy egyedi osztálynak egy példánya. </a:t>
            </a:r>
          </a:p>
        </p:txBody>
      </p:sp>
    </p:spTree>
    <p:extLst>
      <p:ext uri="{BB962C8B-B14F-4D97-AF65-F5344CB8AC3E}">
        <p14:creationId xmlns:p14="http://schemas.microsoft.com/office/powerpoint/2010/main" val="12194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23" y="355266"/>
            <a:ext cx="8156832" cy="626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03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Használatuk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Hogyan használhatjuk ezeket az osztályokat programunkban. pl. ha az itt leírt forrást beépítettük a programba, akkor nagyon egyszerű alkalmazni ezeket.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322251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1373250" cy="281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4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Egységbezárás (</a:t>
            </a:r>
            <a:r>
              <a:rPr lang="hu-HU" dirty="0" err="1"/>
              <a:t>encapsulation</a:t>
            </a:r>
            <a:r>
              <a:rPr lang="hu-HU" dirty="0"/>
              <a:t>) Az adatok «el vannak rejtve» az objektumok belsejében, az adatokhoz való </a:t>
            </a:r>
            <a:r>
              <a:rPr lang="hu-HU" dirty="0" err="1"/>
              <a:t>hozzáférét</a:t>
            </a:r>
            <a:r>
              <a:rPr lang="hu-HU" dirty="0"/>
              <a:t> metódusokkal kontroláljuk. Egy objektum állapotát nem szabad közvetlen módon manipulálni. Az objektumra úgy tekinthetünk, mint egy szolgáltatóra, nem pedig mint adatokra. </a:t>
            </a:r>
          </a:p>
        </p:txBody>
      </p:sp>
    </p:spTree>
    <p:extLst>
      <p:ext uri="{BB962C8B-B14F-4D97-AF65-F5344CB8AC3E}">
        <p14:creationId xmlns:p14="http://schemas.microsoft.com/office/powerpoint/2010/main" val="44852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Polimorfizmus Az azonos </a:t>
            </a:r>
            <a:r>
              <a:rPr lang="hu-HU" dirty="0" err="1"/>
              <a:t>interface­ű</a:t>
            </a:r>
            <a:r>
              <a:rPr lang="hu-HU" dirty="0"/>
              <a:t> (a Python esetében elegendő a metódusok szignatúrája) objektumokat általánosan módon manipulálhatjuk, még akkor is, ha az egzakt típusuk eltérő. Ez az elv lehetővé teszi egy példánynak egy másikkal való helyettesítését is (amíg az </a:t>
            </a:r>
            <a:r>
              <a:rPr lang="hu-HU" dirty="0" err="1"/>
              <a:t>interface­ek</a:t>
            </a:r>
            <a:r>
              <a:rPr lang="hu-HU" dirty="0"/>
              <a:t> kompatibilisek)</a:t>
            </a:r>
          </a:p>
        </p:txBody>
      </p:sp>
    </p:spTree>
    <p:extLst>
      <p:ext uri="{BB962C8B-B14F-4D97-AF65-F5344CB8AC3E}">
        <p14:creationId xmlns:p14="http://schemas.microsoft.com/office/powerpoint/2010/main" val="338026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Öröklés (</a:t>
            </a:r>
            <a:r>
              <a:rPr lang="hu-HU" dirty="0" err="1"/>
              <a:t>inheritance</a:t>
            </a:r>
            <a:r>
              <a:rPr lang="hu-HU" dirty="0"/>
              <a:t>) Ez a mechanizmus teszi lehetővé az alapdefiníciók, az alapértelmezett viselkedések </a:t>
            </a:r>
            <a:r>
              <a:rPr lang="hu-HU" dirty="0" err="1"/>
              <a:t>újrafelhasználását</a:t>
            </a:r>
            <a:r>
              <a:rPr lang="hu-HU" dirty="0"/>
              <a:t> és bizonyos viselkedési formák specializálását. Két osztály közötti öröklési viszony nem korlátozódik egyszerűen a kód megspórolására. Annak az osztálynak, amelyik örököl, annak egy olyan osztálynak kell lenni, mint amitől örököl : a macska egy állat, tehát a macska az állat osztályegy alosztálya</a:t>
            </a:r>
          </a:p>
        </p:txBody>
      </p:sp>
    </p:spTree>
    <p:extLst>
      <p:ext uri="{BB962C8B-B14F-4D97-AF65-F5344CB8AC3E}">
        <p14:creationId xmlns:p14="http://schemas.microsoft.com/office/powerpoint/2010/main" val="274804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Öröklés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 Python támogatja az egyszeres és a többszörös öröklést is. Egy öröklési viszonyban meg kell adni a szülőosztály nevét (az osztály definiálásakor az osztály neve után következő zárójelben) és explicit módon kell hívni a szülőosztály (</a:t>
            </a:r>
            <a:r>
              <a:rPr lang="hu-HU" dirty="0" err="1"/>
              <a:t>super­class</a:t>
            </a:r>
            <a:r>
              <a:rPr lang="hu-HU" dirty="0"/>
              <a:t>) </a:t>
            </a:r>
            <a:r>
              <a:rPr lang="hu-HU" dirty="0" err="1"/>
              <a:t>constructor­át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2903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633" y="1066483"/>
            <a:ext cx="10680620" cy="44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02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Definició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Az osztály adattípus, amely egy adott jellegű objektum sablondefiníciójaként szolgál. Pythonban az osztály </a:t>
            </a:r>
            <a:r>
              <a:rPr lang="hu-HU" dirty="0" err="1" smtClean="0"/>
              <a:t>class</a:t>
            </a:r>
            <a:r>
              <a:rPr lang="hu-HU" dirty="0" smtClean="0"/>
              <a:t> kulcsszóval és egy név megadásával hozható létre:</a:t>
            </a:r>
          </a:p>
          <a:p>
            <a:r>
              <a:rPr lang="hu-HU" dirty="0" smtClean="0"/>
              <a:t> </a:t>
            </a:r>
            <a:r>
              <a:rPr lang="hu-HU" dirty="0" err="1" smtClean="0"/>
              <a:t>class</a:t>
            </a:r>
            <a:r>
              <a:rPr lang="hu-HU" dirty="0" smtClean="0"/>
              <a:t> </a:t>
            </a:r>
            <a:r>
              <a:rPr lang="hu-HU" dirty="0" err="1" smtClean="0"/>
              <a:t>osztály_neve</a:t>
            </a:r>
            <a:r>
              <a:rPr lang="hu-HU" dirty="0" smtClean="0"/>
              <a:t> :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80091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Példány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Amikor objektumot hozunk létre egy osztályból, ezt az osztály </a:t>
            </a:r>
            <a:r>
              <a:rPr lang="hu-HU" dirty="0" err="1" smtClean="0"/>
              <a:t>példányosításának</a:t>
            </a:r>
            <a:r>
              <a:rPr lang="hu-HU" dirty="0" smtClean="0"/>
              <a:t> nevezzük. A program ilyenkor az operációs rendszeren keresztül biztosít memóriát egy objektum létrehozásához ezzel a sablonnal (az osztállyal) és a hozzátartozó kiindulási értékekkel. A </a:t>
            </a:r>
            <a:r>
              <a:rPr lang="hu-HU" dirty="0" err="1" smtClean="0"/>
              <a:t>példányosítás</a:t>
            </a:r>
            <a:r>
              <a:rPr lang="hu-HU" dirty="0" smtClean="0"/>
              <a:t> tulajdonképpen létrehozást jelent. Egy objektum </a:t>
            </a:r>
            <a:r>
              <a:rPr lang="hu-HU" dirty="0" err="1" smtClean="0"/>
              <a:t>példányosításához</a:t>
            </a:r>
            <a:r>
              <a:rPr lang="hu-HU" dirty="0" smtClean="0"/>
              <a:t> zárójelekkel kell kiegészítenie az osztály nevét. Ilyenkor egy objektumot kap, amelyet egy változóhoz is hozzárendelhet az alábbi módon: </a:t>
            </a:r>
          </a:p>
          <a:p>
            <a:r>
              <a:rPr lang="hu-HU" dirty="0" err="1" smtClean="0"/>
              <a:t>uj_obj</a:t>
            </a:r>
            <a:r>
              <a:rPr lang="hu-HU" dirty="0" smtClean="0"/>
              <a:t> = </a:t>
            </a:r>
            <a:r>
              <a:rPr lang="hu-HU" dirty="0" err="1" smtClean="0"/>
              <a:t>osztaly_neve</a:t>
            </a:r>
            <a:r>
              <a:rPr lang="hu-HU" dirty="0" smtClean="0"/>
              <a:t>()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9535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855</Words>
  <Application>Microsoft Office PowerPoint</Application>
  <PresentationFormat>Szélesvásznú</PresentationFormat>
  <Paragraphs>47</Paragraphs>
  <Slides>22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Office-téma</vt:lpstr>
      <vt:lpstr>Osztályok Pythonban</vt:lpstr>
      <vt:lpstr>Az objektum orientált programozás alapelveinek</vt:lpstr>
      <vt:lpstr>PowerPoint-bemutató</vt:lpstr>
      <vt:lpstr>PowerPoint-bemutató</vt:lpstr>
      <vt:lpstr>PowerPoint-bemutató</vt:lpstr>
      <vt:lpstr>Öröklés</vt:lpstr>
      <vt:lpstr>PowerPoint-bemutató</vt:lpstr>
      <vt:lpstr>Definició</vt:lpstr>
      <vt:lpstr>Példány</vt:lpstr>
      <vt:lpstr>Változók</vt:lpstr>
      <vt:lpstr>Konstruktor</vt:lpstr>
      <vt:lpstr>Példa</vt:lpstr>
      <vt:lpstr>Üres</vt:lpstr>
      <vt:lpstr>Metódusok az objektumorientált programozásban</vt:lpstr>
      <vt:lpstr>Hozzáférési szintek</vt:lpstr>
      <vt:lpstr>Geometriai objektumok – minta class </vt:lpstr>
      <vt:lpstr>PowerPoint-bemutató</vt:lpstr>
      <vt:lpstr>PowerPoint-bemutató</vt:lpstr>
      <vt:lpstr>PowerPoint-bemutató</vt:lpstr>
      <vt:lpstr>PowerPoint-bemutató</vt:lpstr>
      <vt:lpstr>Használatuk</vt:lpstr>
      <vt:lpstr>Példa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Osztályok Pythonban</dc:title>
  <dc:creator>Nemcsik János</dc:creator>
  <cp:lastModifiedBy>nemcsikj</cp:lastModifiedBy>
  <cp:revision>6</cp:revision>
  <dcterms:created xsi:type="dcterms:W3CDTF">2022-03-08T23:12:51Z</dcterms:created>
  <dcterms:modified xsi:type="dcterms:W3CDTF">2022-03-18T11:06:02Z</dcterms:modified>
</cp:coreProperties>
</file>