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2025.02.12.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2025.02.12.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2025.02.12.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2025.02.12.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2025.02.12.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2025.02.12.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2025.02.12.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2025.02.12.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2025.02.12.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2025.02.12.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4919B-4047-4DB1-8B39-23A42AEBA556}" type="datetimeFigureOut">
              <a:rPr lang="hu-HU" smtClean="0"/>
              <a:t>2025.02.12.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4919B-4047-4DB1-8B39-23A42AEBA556}" type="datetimeFigureOut">
              <a:rPr lang="hu-HU" smtClean="0"/>
              <a:t>2025.02.12.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0ADBC-3396-4FFB-9E58-A6AB70DCADD4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Egyed kapcsolat diagram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591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/>
              <a:t>https://inf.u-szeged.hu/~gnemeth/adatbgyak/exe/EK_diagram/ellenrz_krdsek.html</a:t>
            </a:r>
          </a:p>
        </p:txBody>
      </p:sp>
    </p:spTree>
    <p:extLst>
      <p:ext uri="{BB962C8B-B14F-4D97-AF65-F5344CB8AC3E}">
        <p14:creationId xmlns:p14="http://schemas.microsoft.com/office/powerpoint/2010/main" val="106829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Diavetítés a képernyőre (4:3 oldalarány)</PresentationFormat>
  <Paragraphs>2</Paragraphs>
  <Slides>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3" baseType="lpstr">
      <vt:lpstr>Office-téma</vt:lpstr>
      <vt:lpstr>Egyed kapcsolat diagram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Egyed kapcsolat diagram</dc:title>
  <dc:creator>nja</dc:creator>
  <cp:lastModifiedBy>nja</cp:lastModifiedBy>
  <cp:revision>1</cp:revision>
  <dcterms:created xsi:type="dcterms:W3CDTF">2025-02-12T05:32:36Z</dcterms:created>
  <dcterms:modified xsi:type="dcterms:W3CDTF">2025-02-12T05:36:41Z</dcterms:modified>
</cp:coreProperties>
</file>