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 smtClean="0"/>
              <a:t>Digi</a:t>
            </a:r>
            <a:r>
              <a:rPr lang="nl-BE" dirty="0" smtClean="0"/>
              <a:t>-Sketch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Rotthier Nico</a:t>
            </a:r>
          </a:p>
        </p:txBody>
      </p:sp>
    </p:spTree>
    <p:extLst>
      <p:ext uri="{BB962C8B-B14F-4D97-AF65-F5344CB8AC3E}">
        <p14:creationId xmlns:p14="http://schemas.microsoft.com/office/powerpoint/2010/main" val="235349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Etch</a:t>
            </a:r>
            <a:r>
              <a:rPr lang="nl-BE" dirty="0" smtClean="0"/>
              <a:t>-A-Sketch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Lijnen tekenen met 2 draaiknoppen</a:t>
            </a:r>
          </a:p>
          <a:p>
            <a:r>
              <a:rPr lang="nl-BE" dirty="0" smtClean="0"/>
              <a:t>Voor kinderen tussen 5-12 jaar</a:t>
            </a:r>
          </a:p>
          <a:p>
            <a:endParaRPr lang="nl-NL" dirty="0"/>
          </a:p>
        </p:txBody>
      </p:sp>
      <p:pic>
        <p:nvPicPr>
          <p:cNvPr id="5" name="Afbeelding 4" descr="Afbeeldingsresultaat voor etch a sketch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408" y="2940217"/>
            <a:ext cx="4834940" cy="36210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9838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Digi</a:t>
            </a:r>
            <a:r>
              <a:rPr lang="nl-BE" dirty="0" smtClean="0"/>
              <a:t>-Sketch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Lijnen tekenen met 2 draaiknoppen</a:t>
            </a:r>
          </a:p>
          <a:p>
            <a:r>
              <a:rPr lang="nl-BE" dirty="0" smtClean="0"/>
              <a:t>Opslaan van tekeningen</a:t>
            </a:r>
          </a:p>
          <a:p>
            <a:r>
              <a:rPr lang="nl-BE" dirty="0" smtClean="0"/>
              <a:t>Het opvragen van tekeningen om ze aan te passen</a:t>
            </a:r>
          </a:p>
          <a:p>
            <a:r>
              <a:rPr lang="nl-BE" dirty="0" smtClean="0"/>
              <a:t>Eventueel doorgeven van SD-kaarten om tekeningen te delen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25810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behoefte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</a:t>
            </a:r>
            <a:r>
              <a:rPr lang="nl-BE" dirty="0" smtClean="0"/>
              <a:t>emaakte tekeningen niet meer weg moeten doen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75817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Trends &amp; </a:t>
            </a:r>
            <a:r>
              <a:rPr lang="nl-BE" dirty="0" err="1" smtClean="0"/>
              <a:t>ontwikklingen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Tot hier toe geen</a:t>
            </a:r>
          </a:p>
          <a:p>
            <a:r>
              <a:rPr lang="nl-BE" dirty="0" err="1" smtClean="0"/>
              <a:t>Etch</a:t>
            </a:r>
            <a:r>
              <a:rPr lang="nl-BE" dirty="0" smtClean="0"/>
              <a:t>-A-Sketch is onveranderd sinds 1960</a:t>
            </a:r>
          </a:p>
          <a:p>
            <a:r>
              <a:rPr lang="nl-BE" dirty="0" smtClean="0"/>
              <a:t>Tijd voor iets nieuws dus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983657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</TotalTime>
  <Words>65</Words>
  <Application>Microsoft Office PowerPoint</Application>
  <PresentationFormat>Breedbeeld</PresentationFormat>
  <Paragraphs>16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Digi-Sketch</vt:lpstr>
      <vt:lpstr>Etch-A-Sketch</vt:lpstr>
      <vt:lpstr>Digi-Sketch</vt:lpstr>
      <vt:lpstr>behoefte</vt:lpstr>
      <vt:lpstr>Trends &amp; ontwikklingen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Digi-Sketch</dc:title>
  <dc:creator>Nico Rotthier</dc:creator>
  <cp:lastModifiedBy>Nico Rotthier</cp:lastModifiedBy>
  <cp:revision>4</cp:revision>
  <dcterms:created xsi:type="dcterms:W3CDTF">2018-02-11T07:35:58Z</dcterms:created>
  <dcterms:modified xsi:type="dcterms:W3CDTF">2018-02-11T08:13:01Z</dcterms:modified>
</cp:coreProperties>
</file>