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3" r:id="rId4"/>
    <p:sldId id="258" r:id="rId5"/>
    <p:sldId id="260" r:id="rId6"/>
    <p:sldId id="261" r:id="rId7"/>
    <p:sldId id="268" r:id="rId8"/>
    <p:sldId id="266" r:id="rId9"/>
    <p:sldId id="262" r:id="rId10"/>
    <p:sldId id="264" r:id="rId11"/>
    <p:sldId id="265" r:id="rId12"/>
    <p:sldId id="267" r:id="rId13"/>
    <p:sldId id="270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6BC05-0E78-47F7-98A9-E24DF6685D1B}" type="datetimeFigureOut">
              <a:rPr lang="ru-RU" smtClean="0"/>
              <a:t>23.06.2021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9D4444-EA8D-485F-BC46-17B5B05B60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477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D4444-EA8D-485F-BC46-17B5B05B608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6827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53D191-0CDA-448E-9411-82A13BC78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338B9FE-0999-4687-AD4A-500EE70F72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48503A-7769-4880-B1B6-EA8D309E5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B1F8-5D1E-4475-AB07-4775FC63EC77}" type="datetime1">
              <a:rPr lang="ru-RU" smtClean="0"/>
              <a:t>23.06.2021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AA6D1B-566D-403F-8484-E78D17583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EAFA0B-06A0-4CAD-9318-483EF6785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BA920-9401-4058-9D94-FD2BADD84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6526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8A7F26-2CA3-40C8-AC05-03245EC4A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7C5C367-3173-462F-A302-3A3BB7A195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C7553C-91D1-42F4-B66E-606DF6E69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09B0-50DC-43BB-8F10-F18B520D600E}" type="datetime1">
              <a:rPr lang="ru-RU" smtClean="0"/>
              <a:t>23.06.2021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5087C5-2BC6-4BFF-91F5-7EEDB7442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A840FDD-141B-476D-8B81-F90F001DE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BA920-9401-4058-9D94-FD2BADD84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5306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679642B-C592-4412-B301-1E77F3FB61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B4E9B43-4D41-42A2-B1C7-4CCE39E1F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3C9AA0-CF37-4911-8E52-16E1E0CD4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4896-15B2-425E-B208-A014012B3DB3}" type="datetime1">
              <a:rPr lang="ru-RU" smtClean="0"/>
              <a:t>23.06.2021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F03852-BC22-4A65-A94F-626B1859F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F9B047-5B38-4D05-AF08-730C9D45A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BA920-9401-4058-9D94-FD2BADD84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877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995A1A-2586-4D6F-8C7B-965D7821E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DE73B5-C656-40A4-BD17-C484021F0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5A46DA-8970-418A-825C-EA97D408B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96E64-F8D3-4C82-A082-EC4CBE10AB1C}" type="datetime1">
              <a:rPr lang="ru-RU" smtClean="0"/>
              <a:t>23.06.2021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AFBB72-730E-4435-9994-FDC170D9E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0E4A0B-0906-413D-865E-5FF465A21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BA920-9401-4058-9D94-FD2BADD84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6073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3973A9-D85E-453A-B6A9-4B5F30756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6837F5D-C88B-499A-89E3-C6EC31CEB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644D6C-0E35-40AB-9C49-08C5A5B6E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BCF80-C3A5-4EAD-BDD8-370FFD6777DF}" type="datetime1">
              <a:rPr lang="ru-RU" smtClean="0"/>
              <a:t>23.06.2021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D50BA-8209-4B62-BF5C-CC29D59C5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032F69-79D0-4356-A0AE-F0A42F66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BA920-9401-4058-9D94-FD2BADD84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5929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9028BA-8711-4F01-BB4C-0626052B8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EB49FD-308E-4FD0-8A71-72FC08630A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225911B-B2EC-4C66-91C4-06AF2793A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5331612-F108-4E97-8FB9-6DBF453C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B1AE-89F0-4283-B28A-E9A566FC3717}" type="datetime1">
              <a:rPr lang="ru-RU" smtClean="0"/>
              <a:t>23.06.2021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F92EBD-D47C-4D8E-8FA1-132FFF51A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0C3E19A-8D79-4FCD-AB20-27D741A5A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BA920-9401-4058-9D94-FD2BADD84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932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599B4E-3198-4F90-B280-03B24D677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D9C2BA-B302-449F-B299-BAEAD3AC0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2178B70-182B-44F8-858A-9E63EFE19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78D2F87-74FF-42D2-B1A3-A7BF0ECD58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FE9C815-25C0-4447-8AED-7E215B9A7A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AB1D0FA-180A-4C3E-9DDF-F9DF90739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9471E-F342-48F8-BAF9-2E835F7AE3D7}" type="datetime1">
              <a:rPr lang="ru-RU" smtClean="0"/>
              <a:t>23.06.2021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9F3CD7A-8718-48C7-B637-E292B08AC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B630794-BE89-4C6E-8916-2FD76D89B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BA920-9401-4058-9D94-FD2BADD84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0502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FAC3B2-9090-4108-A4FB-7F558FCFB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B5B3DE5-5162-45BA-81FD-69AD930E9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4C89D-3D43-4045-9729-7AB174F7019A}" type="datetime1">
              <a:rPr lang="ru-RU" smtClean="0"/>
              <a:t>23.06.2021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DDA8010-31C1-4307-B227-FA9D90366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FFD38FF-DFE1-4E73-8FAE-25BB37572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BA920-9401-4058-9D94-FD2BADD84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725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D325535-2271-4593-B40F-0CF3B12FA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56EEB-D2FA-446B-B556-D6156ACDB8C8}" type="datetime1">
              <a:rPr lang="ru-RU" smtClean="0"/>
              <a:t>23.06.2021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71AE22D-FAE8-45E4-84E7-F0C2DB15C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C116E8-B998-4C4D-904E-8F3C1CC1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BA920-9401-4058-9D94-FD2BADD84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7020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89327F-8801-4A4F-BF4F-400587D78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522BF7-6147-4443-AB7E-250B2DBAE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DCB0B04-6D71-41B5-B45A-8E09B4AE5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8B3D5E5-CDB2-4390-B4AF-575B1A24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388BE-D459-4849-A67B-6956EC1147E4}" type="datetime1">
              <a:rPr lang="ru-RU" smtClean="0"/>
              <a:t>23.06.2021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B2CCF67-B188-482E-B684-F96B50A2E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96801FF-9DBB-4FD6-8FDB-9298609E5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BA920-9401-4058-9D94-FD2BADD84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3704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CA87D8-EA07-450B-9C5B-080ECC25C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1337122-BD20-47E3-B746-11050B00C7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43EE92F-B642-48CC-926B-2D6A659A49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1F8385E-4DBC-4833-B054-E036D27AB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D3B8-F91E-45B7-8A2D-77F5646BA9C1}" type="datetime1">
              <a:rPr lang="ru-RU" smtClean="0"/>
              <a:t>23.06.2021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0109997-A6ED-4199-A02D-98405A412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571FB54-1D88-490F-9F2A-050203133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BA920-9401-4058-9D94-FD2BADD84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2441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4AAFCF-D0C9-4964-8B65-D01A56C5C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0C5638D-8355-4080-B59D-8E54359F5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B53894-3FF3-43F8-9652-7CB5A89D81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D45DF-CC57-45C8-BADA-F006E3287420}" type="datetime1">
              <a:rPr lang="ru-RU" smtClean="0"/>
              <a:t>23.06.2021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F67C34-65DF-4510-B9E9-C93AF8F98C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B60A46-E67B-4078-A883-73F347D542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BA920-9401-4058-9D94-FD2BADD84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106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9062EF5-6A1E-4B63-BE30-0ECB9721D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36"/>
            <a:ext cx="12192000" cy="6858000"/>
          </a:xfrm>
          <a:prstGeom prst="rect">
            <a:avLst/>
          </a:prstGeom>
        </p:spPr>
      </p:pic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6E0A377-8CBB-4129-8214-5D1E50A8DD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00620" y="5187766"/>
            <a:ext cx="3891379" cy="165576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ru-RU" dirty="0"/>
              <a:t>Преподаватель: Тарасов В.С.</a:t>
            </a:r>
          </a:p>
          <a:p>
            <a:pPr algn="just"/>
            <a:r>
              <a:rPr lang="ru-RU" dirty="0"/>
              <a:t>Руководитель: Сиволапов К.В.</a:t>
            </a:r>
          </a:p>
          <a:p>
            <a:pPr algn="just"/>
            <a:r>
              <a:rPr lang="ru-RU" dirty="0"/>
              <a:t>Подготовили: </a:t>
            </a:r>
            <a:r>
              <a:rPr lang="ru-RU" dirty="0" err="1"/>
              <a:t>Белашков</a:t>
            </a:r>
            <a:r>
              <a:rPr lang="ru-RU" dirty="0"/>
              <a:t> Д.И.,</a:t>
            </a:r>
          </a:p>
          <a:p>
            <a:pPr algn="just"/>
            <a:r>
              <a:rPr lang="ru-RU" dirty="0"/>
              <a:t>Макушин Д.В., Крупенин С.С.</a:t>
            </a:r>
          </a:p>
        </p:txBody>
      </p:sp>
    </p:spTree>
    <p:extLst>
      <p:ext uri="{BB962C8B-B14F-4D97-AF65-F5344CB8AC3E}">
        <p14:creationId xmlns:p14="http://schemas.microsoft.com/office/powerpoint/2010/main" val="1371798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C6F772-6661-487C-A0A6-6646F62D4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продуктовых воронок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66AC67F-8D17-42C0-8ADA-EF5894030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BA920-9401-4058-9D94-FD2BADD84892}" type="slidenum">
              <a:rPr lang="ru-RU" sz="1400" smtClean="0"/>
              <a:t>10</a:t>
            </a:fld>
            <a:r>
              <a:rPr lang="ru-RU" sz="1400" dirty="0"/>
              <a:t>/13</a:t>
            </a:r>
            <a:endParaRPr lang="ru-RU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B225CA9-8A42-40E1-8169-06A1F3AF9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90719"/>
            <a:ext cx="5615745" cy="4010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B48F65AB-A463-4DA4-AC72-1DC4F45E4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525" y="1590719"/>
            <a:ext cx="4305807" cy="4010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2940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85415E-E82E-440B-A44E-C5962C1C5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Kotlin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1D52E2-85E9-4E81-A10A-73BCAB467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85950"/>
            <a:ext cx="8918448" cy="28860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Популярность среди разработчиков под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Приоритетный язык для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-разработки</a:t>
            </a: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Хорошо написанная документация</a:t>
            </a:r>
          </a:p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Обратная совместимость с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FDF1D6A-7819-44C8-89D8-2DBAFEFEA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5087784"/>
            <a:ext cx="4218431" cy="929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4FFFD61-6BCD-4389-B9F4-EC11CFD1F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BA920-9401-4058-9D94-FD2BADD84892}" type="slidenum">
              <a:rPr lang="ru-RU" sz="1400" smtClean="0"/>
              <a:t>11</a:t>
            </a:fld>
            <a:r>
              <a:rPr lang="ru-RU" sz="1400" dirty="0"/>
              <a:t>/13</a:t>
            </a:r>
            <a:endParaRPr lang="ru-RU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EF06006-089B-472B-9B32-D17A88483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090" y="4666337"/>
            <a:ext cx="3075823" cy="151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4943999C-BB5D-4672-A1F4-4E0024AF0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001" y="2959763"/>
            <a:ext cx="3075823" cy="1063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9203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CC406CBE-53CB-448C-8E33-7FC588AF991A}"/>
              </a:ext>
            </a:extLst>
          </p:cNvPr>
          <p:cNvSpPr txBox="1">
            <a:spLocks/>
          </p:cNvSpPr>
          <p:nvPr/>
        </p:nvSpPr>
        <p:spPr>
          <a:xfrm>
            <a:off x="838199" y="619751"/>
            <a:ext cx="10515600" cy="2882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Utilitatem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Metris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Оплата</a:t>
            </a:r>
          </a:p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Внесение показаний</a:t>
            </a:r>
          </a:p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История транзакций</a:t>
            </a:r>
          </a:p>
          <a:p>
            <a:pPr marL="0" indent="0">
              <a:buNone/>
            </a:pPr>
            <a:endParaRPr lang="ru-RU" sz="32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CC9677C-5D3A-4E73-AEDA-952F9EC58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6533" y="2795420"/>
            <a:ext cx="3458933" cy="4574718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49BD893-8A65-4665-9CF8-9D871F216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BA920-9401-4058-9D94-FD2BADD84892}" type="slidenum">
              <a:rPr lang="ru-RU" sz="1400" smtClean="0"/>
              <a:t>12</a:t>
            </a:fld>
            <a:r>
              <a:rPr lang="ru-RU" sz="1400" dirty="0"/>
              <a:t>/13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1183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9062EF5-6A1E-4B63-BE30-0ECB9721D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6E0A377-8CBB-4129-8214-5D1E50A8DD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00620" y="5187766"/>
            <a:ext cx="3891379" cy="165576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ru-RU" dirty="0"/>
              <a:t>Преподаватель: Тарасов В.С.</a:t>
            </a:r>
          </a:p>
          <a:p>
            <a:pPr algn="just"/>
            <a:r>
              <a:rPr lang="ru-RU" dirty="0"/>
              <a:t>Руководитель: Сиволапов К.В.</a:t>
            </a:r>
          </a:p>
          <a:p>
            <a:pPr algn="just"/>
            <a:r>
              <a:rPr lang="ru-RU" dirty="0"/>
              <a:t>Подготовили: </a:t>
            </a:r>
            <a:r>
              <a:rPr lang="ru-RU" dirty="0" err="1"/>
              <a:t>Белашков</a:t>
            </a:r>
            <a:r>
              <a:rPr lang="ru-RU" dirty="0"/>
              <a:t> Д.И.,</a:t>
            </a:r>
          </a:p>
          <a:p>
            <a:pPr algn="just"/>
            <a:r>
              <a:rPr lang="ru-RU" dirty="0"/>
              <a:t>Макушин Д.В., Крупенин С.С.</a:t>
            </a:r>
          </a:p>
        </p:txBody>
      </p:sp>
    </p:spTree>
    <p:extLst>
      <p:ext uri="{BB962C8B-B14F-4D97-AF65-F5344CB8AC3E}">
        <p14:creationId xmlns:p14="http://schemas.microsoft.com/office/powerpoint/2010/main" val="2392954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7AE04F1-7FAE-4637-B689-A2C3F619B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Utilitatem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Metris </a:t>
            </a:r>
            <a:r>
              <a:rPr lang="ru-RU" sz="32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— 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управления сбором показаний индивидуальных приборов учёта в многоквартирных домах и выставления счетов за потребленные услуги.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15E4F89-D727-4398-8FE7-5CA376CB2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6533" y="2795420"/>
            <a:ext cx="3458933" cy="4574718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F131C6C-0568-44C8-A6EC-A89AE4288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BA920-9401-4058-9D94-FD2BADD84892}" type="slidenum">
              <a:rPr lang="ru-RU" sz="1400" smtClean="0"/>
              <a:t>2</a:t>
            </a:fld>
            <a:r>
              <a:rPr lang="ru-RU" sz="1400" dirty="0"/>
              <a:t>/13</a:t>
            </a:r>
          </a:p>
        </p:txBody>
      </p:sp>
    </p:spTree>
    <p:extLst>
      <p:ext uri="{BB962C8B-B14F-4D97-AF65-F5344CB8AC3E}">
        <p14:creationId xmlns:p14="http://schemas.microsoft.com/office/powerpoint/2010/main" val="2498518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B4E579-B4FD-4069-AB69-D06AA9AF6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системы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64D97F-4025-47A4-84F4-5A8E721DD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8106"/>
            <a:ext cx="10515600" cy="3748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	Передача показаний счетчиков</a:t>
            </a:r>
          </a:p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	Оплата потребленных услуг</a:t>
            </a:r>
          </a:p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	Сохранение истории платежей</a:t>
            </a:r>
          </a:p>
          <a:p>
            <a:pPr marL="0" indent="0">
              <a:buNone/>
            </a:pP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210CAFB-704E-424E-A4DE-CAE76AD4E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BA920-9401-4058-9D94-FD2BADD84892}" type="slidenum">
              <a:rPr lang="ru-RU" sz="1400" smtClean="0"/>
              <a:t>3</a:t>
            </a:fld>
            <a:r>
              <a:rPr lang="ru-RU" sz="1400" dirty="0"/>
              <a:t>/13</a:t>
            </a:r>
          </a:p>
        </p:txBody>
      </p:sp>
    </p:spTree>
    <p:extLst>
      <p:ext uri="{BB962C8B-B14F-4D97-AF65-F5344CB8AC3E}">
        <p14:creationId xmlns:p14="http://schemas.microsoft.com/office/powerpoint/2010/main" val="1843879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3BAD9-50A4-449C-8C97-E81A86A5E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905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Аналоги:</a:t>
            </a:r>
            <a:b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4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33C4A5-A11A-4B6C-BE01-2A12408E2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2941"/>
            <a:ext cx="4712369" cy="935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Квадра – Личный кабинет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9E4A33EF-E8A9-4EDC-AEAC-D70C495BAA35}"/>
              </a:ext>
            </a:extLst>
          </p:cNvPr>
          <p:cNvSpPr txBox="1">
            <a:spLocks/>
          </p:cNvSpPr>
          <p:nvPr/>
        </p:nvSpPr>
        <p:spPr>
          <a:xfrm>
            <a:off x="838200" y="1253331"/>
            <a:ext cx="10515600" cy="1698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D3E8ECB5-5776-4154-852C-B8732405DCB2}"/>
              </a:ext>
            </a:extLst>
          </p:cNvPr>
          <p:cNvSpPr txBox="1">
            <a:spLocks/>
          </p:cNvSpPr>
          <p:nvPr/>
        </p:nvSpPr>
        <p:spPr>
          <a:xfrm>
            <a:off x="156410" y="231490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3AD7F38-7F61-4EEA-B29B-EB23B63FDC32}"/>
              </a:ext>
            </a:extLst>
          </p:cNvPr>
          <p:cNvSpPr txBox="1">
            <a:spLocks/>
          </p:cNvSpPr>
          <p:nvPr/>
        </p:nvSpPr>
        <p:spPr>
          <a:xfrm>
            <a:off x="1676400" y="310097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148E00EF-4CF9-4577-8CA1-768346A09509}"/>
              </a:ext>
            </a:extLst>
          </p:cNvPr>
          <p:cNvSpPr txBox="1">
            <a:spLocks/>
          </p:cNvSpPr>
          <p:nvPr/>
        </p:nvSpPr>
        <p:spPr>
          <a:xfrm>
            <a:off x="1175084" y="2740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93FA2421-4C7D-45EE-A47C-F1E02684B3D4}"/>
              </a:ext>
            </a:extLst>
          </p:cNvPr>
          <p:cNvSpPr txBox="1">
            <a:spLocks/>
          </p:cNvSpPr>
          <p:nvPr/>
        </p:nvSpPr>
        <p:spPr>
          <a:xfrm>
            <a:off x="6334649" y="1495932"/>
            <a:ext cx="4712369" cy="935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КВАРТПЛАТА +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FAE2E7C-018F-4D42-88E5-883C2323A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490" y="2313865"/>
            <a:ext cx="4892843" cy="395764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20CF3DC-761E-4FB4-91C4-B83ECA482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898" y="2165684"/>
            <a:ext cx="4882786" cy="4105827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27BC8BC-584D-4D3C-A973-99ED312A8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BA920-9401-4058-9D94-FD2BADD84892}" type="slidenum">
              <a:rPr lang="ru-RU" sz="1400" smtClean="0"/>
              <a:t>4</a:t>
            </a:fld>
            <a:r>
              <a:rPr lang="ru-RU" sz="1400" dirty="0"/>
              <a:t>/13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1147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CCF57DF-09F0-4812-985E-FD632FD44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962" y="2341270"/>
            <a:ext cx="6725575" cy="2175459"/>
          </a:xfrm>
        </p:spPr>
        <p:txBody>
          <a:bodyPr/>
          <a:lstStyle/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	Передача показаний счетчиков</a:t>
            </a:r>
          </a:p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	Оплата потребленных услуг</a:t>
            </a:r>
          </a:p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	Сохранение истории платежей</a:t>
            </a:r>
          </a:p>
          <a:p>
            <a:pPr marL="0" indent="0">
              <a:buNone/>
            </a:pP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D89C2D7-2044-43E1-846C-235D46B65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особенности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Utilitatem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Metris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79A8062-7174-47D7-901E-372E1D466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BA920-9401-4058-9D94-FD2BADD84892}" type="slidenum">
              <a:rPr lang="ru-RU" sz="1400" smtClean="0"/>
              <a:t>5</a:t>
            </a:fld>
            <a:r>
              <a:rPr lang="ru-RU" sz="1400" dirty="0"/>
              <a:t>/13</a:t>
            </a: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AE7A73-27E8-4065-9B71-19BF298D3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251" y="1351213"/>
            <a:ext cx="2813072" cy="500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4078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BE666360-001B-414B-87F1-F7F72BC46C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6837" y="1392010"/>
            <a:ext cx="8360980" cy="5100864"/>
          </a:xfr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E99436C-E1AF-4351-9FAB-E47458951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006"/>
            <a:ext cx="10515600" cy="6380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05AE90F-6C5F-44FF-9E52-36C35A318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BA920-9401-4058-9D94-FD2BADD84892}" type="slidenum">
              <a:rPr lang="ru-RU" sz="1400" smtClean="0"/>
              <a:t>6</a:t>
            </a:fld>
            <a:r>
              <a:rPr lang="ru-RU" sz="1400" dirty="0"/>
              <a:t>/13</a:t>
            </a:r>
          </a:p>
        </p:txBody>
      </p:sp>
    </p:spTree>
    <p:extLst>
      <p:ext uri="{BB962C8B-B14F-4D97-AF65-F5344CB8AC3E}">
        <p14:creationId xmlns:p14="http://schemas.microsoft.com/office/powerpoint/2010/main" val="921325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7A5175-77C8-4F3C-A16E-14527E85B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Swagger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0B3993D-5D1C-40E1-857A-F33E29705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BA920-9401-4058-9D94-FD2BADD84892}" type="slidenum">
              <a:rPr lang="ru-RU" sz="1400" smtClean="0"/>
              <a:t>7</a:t>
            </a:fld>
            <a:r>
              <a:rPr lang="ru-RU" sz="1400" dirty="0"/>
              <a:t>/13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C4A2D19-0588-462A-B5DC-51CCF42CD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7522"/>
            <a:ext cx="5915851" cy="396295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82409A6-8CA7-4ED2-91EE-96CA99484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396" y="761626"/>
            <a:ext cx="4363059" cy="533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937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09DDD9-E27B-442E-8289-6512F5175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12218F-B8B5-4BBF-9376-E9B12B29A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245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Высокая скорость обработки информации</a:t>
            </a:r>
          </a:p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Легкая расширяемость </a:t>
            </a:r>
          </a:p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Хорошо написанная документация</a:t>
            </a:r>
          </a:p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Быстрая разработка и изменение кода</a:t>
            </a:r>
            <a:endParaRPr lang="ru-RU" sz="32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7F34EC7-04AD-4DE0-AA65-4F61FAD6E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957" y="5135287"/>
            <a:ext cx="4474147" cy="1326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25009F5-D986-4489-B46B-920380483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BA920-9401-4058-9D94-FD2BADD84892}" type="slidenum">
              <a:rPr lang="ru-RU" sz="1400" smtClean="0"/>
              <a:t>8</a:t>
            </a:fld>
            <a:r>
              <a:rPr lang="ru-RU" sz="1400" dirty="0"/>
              <a:t>/13</a:t>
            </a:r>
            <a:endParaRPr lang="ru-RU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5A18F36-FB35-46FC-A222-08D29DB4B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2321539"/>
            <a:ext cx="3245020" cy="1270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8DECDB1A-8ECA-4983-B7D2-393DBE102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104" y="3995060"/>
            <a:ext cx="5200650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021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2685E8-83EA-45FB-B69F-7E7108EF2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27099"/>
          </a:xfrm>
        </p:spPr>
        <p:txBody>
          <a:bodyPr>
            <a:normAutofit/>
          </a:bodyPr>
          <a:lstStyle/>
          <a:p>
            <a:r>
              <a:rPr lang="ru-RU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Оплата и передача показаний</a:t>
            </a:r>
            <a:br>
              <a:rPr lang="ru-RU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lang="ru-RU" sz="3200" b="1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30F18AC-9DC9-4E65-A763-17746AD15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BA920-9401-4058-9D94-FD2BADD84892}" type="slidenum">
              <a:rPr lang="ru-RU" sz="1400" smtClean="0"/>
              <a:t>9</a:t>
            </a:fld>
            <a:r>
              <a:rPr lang="ru-RU" sz="1400" dirty="0"/>
              <a:t>/13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D79B0D8-41E0-4C6F-A3F9-6E6C3D89F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71" y="1792222"/>
            <a:ext cx="2565208" cy="456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8770193D-FFE4-4B76-8298-EC8CF07C5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408" y="1792222"/>
            <a:ext cx="2565208" cy="456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E3465804-C792-45B2-BFF9-39BDC4D5A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645" y="1792222"/>
            <a:ext cx="2565208" cy="456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BB49730F-2A78-4F2A-92F8-55F3CBCDA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1882" y="1792224"/>
            <a:ext cx="2565207" cy="456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04090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203</Words>
  <Application>Microsoft Office PowerPoint</Application>
  <PresentationFormat>Широкоэкранный</PresentationFormat>
  <Paragraphs>54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Задачи системы</vt:lpstr>
      <vt:lpstr>Аналоги: </vt:lpstr>
      <vt:lpstr>Основные особенности Utilitatem Metris:</vt:lpstr>
      <vt:lpstr>Use case</vt:lpstr>
      <vt:lpstr>Swagger</vt:lpstr>
      <vt:lpstr>Python </vt:lpstr>
      <vt:lpstr>Оплата и передача показаний </vt:lpstr>
      <vt:lpstr>Анализ продуктовых воронок</vt:lpstr>
      <vt:lpstr>Kotlin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Utilitatem Metris</dc:title>
  <dc:creator>Denis Belashkov</dc:creator>
  <cp:lastModifiedBy>Denis Belashkov</cp:lastModifiedBy>
  <cp:revision>30</cp:revision>
  <dcterms:created xsi:type="dcterms:W3CDTF">2021-05-27T19:17:01Z</dcterms:created>
  <dcterms:modified xsi:type="dcterms:W3CDTF">2021-06-23T15:07:39Z</dcterms:modified>
</cp:coreProperties>
</file>