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96820-94B2-475D-8A6F-FF3620640AB6}"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275223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96820-94B2-475D-8A6F-FF3620640AB6}"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84765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96820-94B2-475D-8A6F-FF3620640AB6}"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165019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96820-94B2-475D-8A6F-FF3620640AB6}"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C310-3F27-4176-8510-FD77A15F630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322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96820-94B2-475D-8A6F-FF3620640AB6}"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157782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396820-94B2-475D-8A6F-FF3620640AB6}"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754012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396820-94B2-475D-8A6F-FF3620640AB6}"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67383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96820-94B2-475D-8A6F-FF3620640AB6}"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2492516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96820-94B2-475D-8A6F-FF3620640AB6}"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200677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96820-94B2-475D-8A6F-FF3620640AB6}"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253384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96820-94B2-475D-8A6F-FF3620640AB6}"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244248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96820-94B2-475D-8A6F-FF3620640AB6}"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269400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96820-94B2-475D-8A6F-FF3620640AB6}"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81190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96820-94B2-475D-8A6F-FF3620640AB6}"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52044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E396820-94B2-475D-8A6F-FF3620640AB6}"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29179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96820-94B2-475D-8A6F-FF3620640AB6}"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339695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96820-94B2-475D-8A6F-FF3620640AB6}"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C310-3F27-4176-8510-FD77A15F6300}" type="slidenum">
              <a:rPr lang="en-US" smtClean="0"/>
              <a:t>‹#›</a:t>
            </a:fld>
            <a:endParaRPr lang="en-US"/>
          </a:p>
        </p:txBody>
      </p:sp>
    </p:spTree>
    <p:extLst>
      <p:ext uri="{BB962C8B-B14F-4D97-AF65-F5344CB8AC3E}">
        <p14:creationId xmlns:p14="http://schemas.microsoft.com/office/powerpoint/2010/main" val="59466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E396820-94B2-475D-8A6F-FF3620640AB6}" type="datetimeFigureOut">
              <a:rPr lang="en-US" smtClean="0"/>
              <a:t>6/4/2021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740C310-3F27-4176-8510-FD77A15F6300}" type="slidenum">
              <a:rPr lang="en-US" smtClean="0"/>
              <a:t>‹#›</a:t>
            </a:fld>
            <a:endParaRPr lang="en-US"/>
          </a:p>
        </p:txBody>
      </p:sp>
    </p:spTree>
    <p:extLst>
      <p:ext uri="{BB962C8B-B14F-4D97-AF65-F5344CB8AC3E}">
        <p14:creationId xmlns:p14="http://schemas.microsoft.com/office/powerpoint/2010/main" val="29741422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A4D5-49A9-44BD-A5F6-6D7CE7CCE694}"/>
              </a:ext>
            </a:extLst>
          </p:cNvPr>
          <p:cNvSpPr>
            <a:spLocks noGrp="1"/>
          </p:cNvSpPr>
          <p:nvPr>
            <p:ph type="ctrTitle"/>
          </p:nvPr>
        </p:nvSpPr>
        <p:spPr/>
        <p:txBody>
          <a:bodyPr/>
          <a:lstStyle/>
          <a:p>
            <a:r>
              <a:rPr lang="en-US" dirty="0" err="1"/>
              <a:t>Novelexa</a:t>
            </a:r>
            <a:endParaRPr lang="en-US" dirty="0"/>
          </a:p>
        </p:txBody>
      </p:sp>
      <p:sp>
        <p:nvSpPr>
          <p:cNvPr id="3" name="Subtitle 2">
            <a:extLst>
              <a:ext uri="{FF2B5EF4-FFF2-40B4-BE49-F238E27FC236}">
                <a16:creationId xmlns:a16="http://schemas.microsoft.com/office/drawing/2014/main" id="{7F766B60-DC8E-43FA-AFBD-2C564931E3DC}"/>
              </a:ext>
            </a:extLst>
          </p:cNvPr>
          <p:cNvSpPr>
            <a:spLocks noGrp="1"/>
          </p:cNvSpPr>
          <p:nvPr>
            <p:ph type="subTitle" idx="1"/>
          </p:nvPr>
        </p:nvSpPr>
        <p:spPr/>
        <p:txBody>
          <a:bodyPr/>
          <a:lstStyle/>
          <a:p>
            <a:r>
              <a:rPr lang="en-US" dirty="0"/>
              <a:t>By: </a:t>
            </a:r>
            <a:r>
              <a:rPr lang="en-US" dirty="0" err="1"/>
              <a:t>aarya</a:t>
            </a:r>
            <a:r>
              <a:rPr lang="en-US" dirty="0"/>
              <a:t>, </a:t>
            </a:r>
            <a:r>
              <a:rPr lang="en-US" dirty="0" err="1"/>
              <a:t>bindhu</a:t>
            </a:r>
            <a:r>
              <a:rPr lang="en-US" dirty="0"/>
              <a:t>, Tanvi, and </a:t>
            </a:r>
            <a:r>
              <a:rPr lang="en-US" dirty="0" err="1"/>
              <a:t>udichi</a:t>
            </a:r>
            <a:endParaRPr lang="en-US" dirty="0"/>
          </a:p>
        </p:txBody>
      </p:sp>
    </p:spTree>
    <p:extLst>
      <p:ext uri="{BB962C8B-B14F-4D97-AF65-F5344CB8AC3E}">
        <p14:creationId xmlns:p14="http://schemas.microsoft.com/office/powerpoint/2010/main" val="265737494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89EE-B9EE-4BCD-B25F-D92D51999059}"/>
              </a:ext>
            </a:extLst>
          </p:cNvPr>
          <p:cNvSpPr>
            <a:spLocks noGrp="1"/>
          </p:cNvSpPr>
          <p:nvPr>
            <p:ph type="title"/>
          </p:nvPr>
        </p:nvSpPr>
        <p:spPr/>
        <p:txBody>
          <a:bodyPr/>
          <a:lstStyle/>
          <a:p>
            <a:r>
              <a:rPr lang="en-US" dirty="0"/>
              <a:t>What is </a:t>
            </a:r>
            <a:r>
              <a:rPr lang="en-US" dirty="0" err="1"/>
              <a:t>novelexa</a:t>
            </a:r>
            <a:r>
              <a:rPr lang="en-US" dirty="0"/>
              <a:t>?</a:t>
            </a:r>
          </a:p>
        </p:txBody>
      </p:sp>
      <p:sp>
        <p:nvSpPr>
          <p:cNvPr id="3" name="Content Placeholder 2">
            <a:extLst>
              <a:ext uri="{FF2B5EF4-FFF2-40B4-BE49-F238E27FC236}">
                <a16:creationId xmlns:a16="http://schemas.microsoft.com/office/drawing/2014/main" id="{3DDFC8D5-C6C8-43F6-BCA5-4083955912CB}"/>
              </a:ext>
            </a:extLst>
          </p:cNvPr>
          <p:cNvSpPr>
            <a:spLocks noGrp="1"/>
          </p:cNvSpPr>
          <p:nvPr>
            <p:ph sz="quarter" idx="13"/>
          </p:nvPr>
        </p:nvSpPr>
        <p:spPr/>
        <p:txBody>
          <a:bodyPr>
            <a:normAutofit fontScale="92500" lnSpcReduction="10000"/>
          </a:bodyPr>
          <a:lstStyle/>
          <a:p>
            <a:pPr marL="0" indent="0">
              <a:buNone/>
            </a:pPr>
            <a:r>
              <a:rPr lang="en-US" dirty="0" err="1"/>
              <a:t>Novelexa</a:t>
            </a:r>
            <a:r>
              <a:rPr lang="en-US" dirty="0"/>
              <a:t> is a voice assistant which can tell the user information on 4 selected book series.</a:t>
            </a:r>
          </a:p>
          <a:p>
            <a:pPr marL="0" indent="0">
              <a:buNone/>
            </a:pPr>
            <a:r>
              <a:rPr lang="en-US" dirty="0"/>
              <a:t>It can answer questions about the book, author, and ask for trivia or facts.</a:t>
            </a:r>
          </a:p>
          <a:p>
            <a:pPr marL="0" indent="0">
              <a:buNone/>
            </a:pPr>
            <a:r>
              <a:rPr lang="en-US" dirty="0"/>
              <a:t>The 4 selected book series are:-</a:t>
            </a:r>
          </a:p>
          <a:p>
            <a:r>
              <a:rPr lang="en-US" dirty="0"/>
              <a:t>Percy Jackson and the gods of Olympus</a:t>
            </a:r>
          </a:p>
          <a:p>
            <a:r>
              <a:rPr lang="en-US" dirty="0"/>
              <a:t>Nancy drew </a:t>
            </a:r>
          </a:p>
          <a:p>
            <a:r>
              <a:rPr lang="en-US" dirty="0"/>
              <a:t>Geronimo stilton</a:t>
            </a:r>
          </a:p>
          <a:p>
            <a:r>
              <a:rPr lang="en-US" dirty="0"/>
              <a:t>Harry potter  </a:t>
            </a:r>
          </a:p>
        </p:txBody>
      </p:sp>
    </p:spTree>
    <p:extLst>
      <p:ext uri="{BB962C8B-B14F-4D97-AF65-F5344CB8AC3E}">
        <p14:creationId xmlns:p14="http://schemas.microsoft.com/office/powerpoint/2010/main" val="162403780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4A3C-30E1-4F09-9C10-AE1D2DB2906A}"/>
              </a:ext>
            </a:extLst>
          </p:cNvPr>
          <p:cNvSpPr>
            <a:spLocks noGrp="1"/>
          </p:cNvSpPr>
          <p:nvPr>
            <p:ph type="title"/>
          </p:nvPr>
        </p:nvSpPr>
        <p:spPr/>
        <p:txBody>
          <a:bodyPr/>
          <a:lstStyle/>
          <a:p>
            <a:r>
              <a:rPr lang="en-US" dirty="0"/>
              <a:t>What is the usage of </a:t>
            </a:r>
            <a:r>
              <a:rPr lang="en-US" dirty="0" err="1"/>
              <a:t>novelexa</a:t>
            </a:r>
            <a:r>
              <a:rPr lang="en-US" dirty="0"/>
              <a:t>?</a:t>
            </a:r>
          </a:p>
        </p:txBody>
      </p:sp>
      <p:sp>
        <p:nvSpPr>
          <p:cNvPr id="3" name="Content Placeholder 2">
            <a:extLst>
              <a:ext uri="{FF2B5EF4-FFF2-40B4-BE49-F238E27FC236}">
                <a16:creationId xmlns:a16="http://schemas.microsoft.com/office/drawing/2014/main" id="{8B19301A-AAE4-4079-B921-7675CEA3DD30}"/>
              </a:ext>
            </a:extLst>
          </p:cNvPr>
          <p:cNvSpPr>
            <a:spLocks noGrp="1"/>
          </p:cNvSpPr>
          <p:nvPr>
            <p:ph sz="quarter" idx="13"/>
          </p:nvPr>
        </p:nvSpPr>
        <p:spPr>
          <a:xfrm>
            <a:off x="913774" y="1842655"/>
            <a:ext cx="10363826" cy="4682835"/>
          </a:xfrm>
        </p:spPr>
        <p:txBody>
          <a:bodyPr>
            <a:normAutofit fontScale="85000" lnSpcReduction="20000"/>
          </a:bodyPr>
          <a:lstStyle/>
          <a:p>
            <a:pPr marL="0" indent="0">
              <a:buNone/>
            </a:pPr>
            <a:r>
              <a:rPr lang="en-US" dirty="0"/>
              <a:t>People who are fans of the selected series will be able to ask queries related to the book series they have chosen. The questions in common for all of the book series are as follow:-</a:t>
            </a:r>
          </a:p>
          <a:p>
            <a:r>
              <a:rPr lang="en-US" dirty="0"/>
              <a:t>Author name</a:t>
            </a:r>
          </a:p>
          <a:p>
            <a:r>
              <a:rPr lang="en-US" dirty="0"/>
              <a:t>Number of books</a:t>
            </a:r>
          </a:p>
          <a:p>
            <a:r>
              <a:rPr lang="en-US" dirty="0"/>
              <a:t>Genre of books</a:t>
            </a:r>
          </a:p>
          <a:p>
            <a:r>
              <a:rPr lang="en-US" dirty="0"/>
              <a:t>Main character/s</a:t>
            </a:r>
          </a:p>
          <a:p>
            <a:r>
              <a:rPr lang="en-US" dirty="0"/>
              <a:t>Famous quotes</a:t>
            </a:r>
          </a:p>
          <a:p>
            <a:r>
              <a:rPr lang="en-US" dirty="0"/>
              <a:t>Plot of the series</a:t>
            </a:r>
          </a:p>
          <a:p>
            <a:r>
              <a:rPr lang="en-US" dirty="0"/>
              <a:t>Book that has sold the most number of copies</a:t>
            </a:r>
          </a:p>
          <a:p>
            <a:r>
              <a:rPr lang="en-US" dirty="0"/>
              <a:t>Any movies or tv series based on the books</a:t>
            </a:r>
          </a:p>
          <a:p>
            <a:r>
              <a:rPr lang="en-US" dirty="0"/>
              <a:t>Year of release or publication</a:t>
            </a:r>
          </a:p>
          <a:p>
            <a:r>
              <a:rPr lang="en-US" dirty="0"/>
              <a:t>Short summary of the series</a:t>
            </a:r>
          </a:p>
          <a:p>
            <a:endParaRPr lang="en-US" dirty="0"/>
          </a:p>
          <a:p>
            <a:endParaRPr lang="en-US" dirty="0"/>
          </a:p>
        </p:txBody>
      </p:sp>
    </p:spTree>
    <p:extLst>
      <p:ext uri="{BB962C8B-B14F-4D97-AF65-F5344CB8AC3E}">
        <p14:creationId xmlns:p14="http://schemas.microsoft.com/office/powerpoint/2010/main" val="92635493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238-7E30-4D65-8A5F-F4502449ECE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CEADB4BB-3965-4418-84B8-6D99F74C7EFD}"/>
              </a:ext>
            </a:extLst>
          </p:cNvPr>
          <p:cNvSpPr>
            <a:spLocks noGrp="1"/>
          </p:cNvSpPr>
          <p:nvPr>
            <p:ph sz="quarter" idx="13"/>
          </p:nvPr>
        </p:nvSpPr>
        <p:spPr/>
        <p:txBody>
          <a:bodyPr/>
          <a:lstStyle/>
          <a:p>
            <a:pPr marL="0" indent="0">
              <a:buNone/>
            </a:pPr>
            <a:r>
              <a:rPr lang="en-US" dirty="0" err="1"/>
              <a:t>Novelexa</a:t>
            </a:r>
            <a:r>
              <a:rPr lang="en-US" dirty="0"/>
              <a:t> will have multiple features. They are:-</a:t>
            </a:r>
          </a:p>
          <a:p>
            <a:r>
              <a:rPr lang="en-US" dirty="0"/>
              <a:t>Voice recognition</a:t>
            </a:r>
          </a:p>
          <a:p>
            <a:r>
              <a:rPr lang="en-US" dirty="0"/>
              <a:t>Voice input and output</a:t>
            </a:r>
          </a:p>
          <a:p>
            <a:r>
              <a:rPr lang="en-US" dirty="0"/>
              <a:t>Display images</a:t>
            </a:r>
          </a:p>
          <a:p>
            <a:r>
              <a:rPr lang="en-US" dirty="0"/>
              <a:t>User friendly interface</a:t>
            </a:r>
          </a:p>
          <a:p>
            <a:r>
              <a:rPr lang="en-US" dirty="0"/>
              <a:t>An automated voice which will read out information in a clear voice.</a:t>
            </a:r>
          </a:p>
        </p:txBody>
      </p:sp>
    </p:spTree>
    <p:extLst>
      <p:ext uri="{BB962C8B-B14F-4D97-AF65-F5344CB8AC3E}">
        <p14:creationId xmlns:p14="http://schemas.microsoft.com/office/powerpoint/2010/main" val="72995258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425</TotalTime>
  <Words>193</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Droplet</vt:lpstr>
      <vt:lpstr>Novelexa</vt:lpstr>
      <vt:lpstr>What is novelexa?</vt:lpstr>
      <vt:lpstr>What is the usage of novelexa?</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Novelexa</dc:title>
  <dc:creator>Nilesh Kothavade</dc:creator>
  <cp:lastModifiedBy>Nilesh Kothavade</cp:lastModifiedBy>
  <cp:revision>4</cp:revision>
  <dcterms:created xsi:type="dcterms:W3CDTF">2021-06-04T09:47:02Z</dcterms:created>
  <dcterms:modified xsi:type="dcterms:W3CDTF">2021-06-04T16:52:45Z</dcterms:modified>
</cp:coreProperties>
</file>