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customXml/itemProps29.xml" ContentType="application/vnd.openxmlformats-officedocument.customXmlPropertie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diagrams/layout1.xml" ContentType="application/vnd.openxmlformats-officedocument.drawingml.diagramLayout+xml"/>
  <Override PartName="/customXml/itemProps18.xml" ContentType="application/vnd.openxmlformats-officedocument.customXmlPropertie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79.xml" ContentType="application/vnd.openxmlformats-officedocument.presentationml.tags+xml"/>
  <Override PartName="/customXml/itemProps21.xml" ContentType="application/vnd.openxmlformats-officedocument.customXmlProperties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Default Extension="emf" ContentType="image/x-emf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customXml/itemProps19.xml" ContentType="application/vnd.openxmlformats-officedocument.customXmlProperties+xml"/>
  <Override PartName="/customXml/itemProps37.xml" ContentType="application/vnd.openxmlformats-officedocument.customXmlProperties+xml"/>
  <Override PartName="/customXml/itemProps55.xml" ContentType="application/vnd.openxmlformats-officedocument.customXmlPropertie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customXml/itemProps8.xml" ContentType="application/vnd.openxmlformats-officedocument.customXmlPropertie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customXml/itemProps9.xml" ContentType="application/vnd.openxmlformats-officedocument.customXmlPropertie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customXml/itemProps39.xml" ContentType="application/vnd.openxmlformats-officedocument.customXmlPropertie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ags/tag89.xml" ContentType="application/vnd.openxmlformats-officedocument.presentationml.tags+xml"/>
  <Override PartName="/customXml/itemProps31.xml" ContentType="application/vnd.openxmlformats-officedocument.customXmlProperties+xml"/>
  <Override PartName="/ppt/theme/theme1.xml" ContentType="application/vnd.openxmlformats-officedocument.theme+xml"/>
  <Override PartName="/ppt/tags/tag78.xml" ContentType="application/vnd.openxmlformats-officedocument.presentationml.tags+xml"/>
  <Override PartName="/customXml/itemProps20.xml" ContentType="application/vnd.openxmlformats-officedocument.customXmlPropertie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customXml/itemProps6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customXml/itemProps25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ppt/slides/slide2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7"/>
    <p:sldMasterId id="2147483692" r:id="rId58"/>
  </p:sldMasterIdLst>
  <p:notesMasterIdLst>
    <p:notesMasterId r:id="rId87"/>
  </p:notesMasterIdLst>
  <p:sldIdLst>
    <p:sldId id="257" r:id="rId59"/>
    <p:sldId id="291" r:id="rId60"/>
    <p:sldId id="285" r:id="rId61"/>
    <p:sldId id="290" r:id="rId62"/>
    <p:sldId id="292" r:id="rId63"/>
    <p:sldId id="300" r:id="rId64"/>
    <p:sldId id="286" r:id="rId65"/>
    <p:sldId id="287" r:id="rId66"/>
    <p:sldId id="288" r:id="rId67"/>
    <p:sldId id="282" r:id="rId68"/>
    <p:sldId id="293" r:id="rId69"/>
    <p:sldId id="270" r:id="rId70"/>
    <p:sldId id="271" r:id="rId71"/>
    <p:sldId id="272" r:id="rId72"/>
    <p:sldId id="273" r:id="rId73"/>
    <p:sldId id="274" r:id="rId74"/>
    <p:sldId id="275" r:id="rId75"/>
    <p:sldId id="276" r:id="rId76"/>
    <p:sldId id="277" r:id="rId77"/>
    <p:sldId id="278" r:id="rId78"/>
    <p:sldId id="279" r:id="rId79"/>
    <p:sldId id="280" r:id="rId80"/>
    <p:sldId id="297" r:id="rId81"/>
    <p:sldId id="296" r:id="rId82"/>
    <p:sldId id="295" r:id="rId83"/>
    <p:sldId id="298" r:id="rId84"/>
    <p:sldId id="269" r:id="rId85"/>
    <p:sldId id="289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992"/>
    <a:srgbClr val="003399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737" autoAdjust="0"/>
  </p:normalViewPr>
  <p:slideViewPr>
    <p:cSldViewPr>
      <p:cViewPr>
        <p:scale>
          <a:sx n="60" d="100"/>
          <a:sy n="60" d="100"/>
        </p:scale>
        <p:origin x="-236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5.xml"/><Relationship Id="rId68" Type="http://schemas.openxmlformats.org/officeDocument/2006/relationships/slide" Target="slides/slide10.xml"/><Relationship Id="rId76" Type="http://schemas.openxmlformats.org/officeDocument/2006/relationships/slide" Target="slides/slide18.xml"/><Relationship Id="rId84" Type="http://schemas.openxmlformats.org/officeDocument/2006/relationships/slide" Target="slides/slide26.xml"/><Relationship Id="rId89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2.xml"/><Relationship Id="rId66" Type="http://schemas.openxmlformats.org/officeDocument/2006/relationships/slide" Target="slides/slide8.xml"/><Relationship Id="rId74" Type="http://schemas.openxmlformats.org/officeDocument/2006/relationships/slide" Target="slides/slide16.xml"/><Relationship Id="rId79" Type="http://schemas.openxmlformats.org/officeDocument/2006/relationships/slide" Target="slides/slide21.xml"/><Relationship Id="rId87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slide" Target="slides/slide3.xml"/><Relationship Id="rId82" Type="http://schemas.openxmlformats.org/officeDocument/2006/relationships/slide" Target="slides/slide24.xml"/><Relationship Id="rId90" Type="http://schemas.openxmlformats.org/officeDocument/2006/relationships/theme" Target="theme/them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6.xml"/><Relationship Id="rId69" Type="http://schemas.openxmlformats.org/officeDocument/2006/relationships/slide" Target="slides/slide11.xml"/><Relationship Id="rId77" Type="http://schemas.openxmlformats.org/officeDocument/2006/relationships/slide" Target="slides/slide1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4.xml"/><Relationship Id="rId80" Type="http://schemas.openxmlformats.org/officeDocument/2006/relationships/slide" Target="slides/slide22.xml"/><Relationship Id="rId85" Type="http://schemas.openxmlformats.org/officeDocument/2006/relationships/slide" Target="slides/slide2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67" Type="http://schemas.openxmlformats.org/officeDocument/2006/relationships/slide" Target="slides/slide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70" Type="http://schemas.openxmlformats.org/officeDocument/2006/relationships/slide" Target="slides/slide12.xml"/><Relationship Id="rId75" Type="http://schemas.openxmlformats.org/officeDocument/2006/relationships/slide" Target="slides/slide17.xml"/><Relationship Id="rId83" Type="http://schemas.openxmlformats.org/officeDocument/2006/relationships/slide" Target="slides/slide25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slide" Target="slides/slide7.xml"/><Relationship Id="rId73" Type="http://schemas.openxmlformats.org/officeDocument/2006/relationships/slide" Target="slides/slide15.xml"/><Relationship Id="rId78" Type="http://schemas.openxmlformats.org/officeDocument/2006/relationships/slide" Target="slides/slide20.xml"/><Relationship Id="rId81" Type="http://schemas.openxmlformats.org/officeDocument/2006/relationships/slide" Target="slides/slide23.xml"/><Relationship Id="rId86" Type="http://schemas.openxmlformats.org/officeDocument/2006/relationships/slide" Target="slides/slide2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8A5C1-FF81-499D-9183-473CBCA8F75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473E344-15B3-4403-80C5-599558DB902E}">
      <dgm:prSet phldrT="[Text]"/>
      <dgm:spPr/>
      <dgm:t>
        <a:bodyPr/>
        <a:lstStyle/>
        <a:p>
          <a:r>
            <a:rPr lang="en-US" dirty="0" smtClean="0"/>
            <a:t>Done</a:t>
          </a:r>
          <a:endParaRPr lang="en-US" dirty="0"/>
        </a:p>
      </dgm:t>
    </dgm:pt>
    <dgm:pt modelId="{63C4EB80-EF46-4FD0-8004-9A5D27F246C8}" type="parTrans" cxnId="{88AF07C4-9612-4C93-A5D7-AE4A316D8192}">
      <dgm:prSet/>
      <dgm:spPr/>
      <dgm:t>
        <a:bodyPr/>
        <a:lstStyle/>
        <a:p>
          <a:endParaRPr lang="en-US"/>
        </a:p>
      </dgm:t>
    </dgm:pt>
    <dgm:pt modelId="{5326548E-961C-4E17-87FD-996B27266F0F}" type="sibTrans" cxnId="{88AF07C4-9612-4C93-A5D7-AE4A316D8192}">
      <dgm:prSet/>
      <dgm:spPr/>
      <dgm:t>
        <a:bodyPr/>
        <a:lstStyle/>
        <a:p>
          <a:endParaRPr lang="en-US"/>
        </a:p>
      </dgm:t>
    </dgm:pt>
    <dgm:pt modelId="{117742B4-63D9-4717-A3D3-6F14FCD6DBBD}">
      <dgm:prSet phldrT="[Text]"/>
      <dgm:spPr/>
      <dgm:t>
        <a:bodyPr/>
        <a:lstStyle/>
        <a:p>
          <a:r>
            <a:rPr lang="en-US" dirty="0" smtClean="0"/>
            <a:t>Next</a:t>
          </a:r>
          <a:endParaRPr lang="en-US" dirty="0"/>
        </a:p>
      </dgm:t>
    </dgm:pt>
    <dgm:pt modelId="{14B72EE6-7F01-4CDE-A6A3-80A365704BA7}" type="parTrans" cxnId="{1FFFDE40-A228-4256-8734-E4538B5E1080}">
      <dgm:prSet/>
      <dgm:spPr/>
      <dgm:t>
        <a:bodyPr/>
        <a:lstStyle/>
        <a:p>
          <a:endParaRPr lang="en-US"/>
        </a:p>
      </dgm:t>
    </dgm:pt>
    <dgm:pt modelId="{C4884708-5827-4043-86DD-41D201C2ADE5}" type="sibTrans" cxnId="{1FFFDE40-A228-4256-8734-E4538B5E1080}">
      <dgm:prSet/>
      <dgm:spPr/>
      <dgm:t>
        <a:bodyPr/>
        <a:lstStyle/>
        <a:p>
          <a:endParaRPr lang="en-US"/>
        </a:p>
      </dgm:t>
    </dgm:pt>
    <dgm:pt modelId="{23F625C1-2A61-46F0-B2DB-9C0D0F22711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9B623D2C-18E8-471F-A568-68E998E5B24A}" type="parTrans" cxnId="{047A2BAC-3098-4D83-AC4A-43DB893E19DD}">
      <dgm:prSet/>
      <dgm:spPr/>
      <dgm:t>
        <a:bodyPr/>
        <a:lstStyle/>
        <a:p>
          <a:endParaRPr lang="en-US"/>
        </a:p>
      </dgm:t>
    </dgm:pt>
    <dgm:pt modelId="{7AA3BDA5-B388-4049-A952-99E8A8C166F9}" type="sibTrans" cxnId="{047A2BAC-3098-4D83-AC4A-43DB893E19DD}">
      <dgm:prSet/>
      <dgm:spPr/>
      <dgm:t>
        <a:bodyPr/>
        <a:lstStyle/>
        <a:p>
          <a:endParaRPr lang="en-US"/>
        </a:p>
      </dgm:t>
    </dgm:pt>
    <dgm:pt modelId="{65939E6E-A7EE-4261-8AE6-A113D38CE9B0}" type="pres">
      <dgm:prSet presAssocID="{8C98A5C1-FF81-499D-9183-473CBCA8F752}" presName="Name0" presStyleCnt="0">
        <dgm:presLayoutVars>
          <dgm:dir/>
          <dgm:animLvl val="lvl"/>
          <dgm:resizeHandles val="exact"/>
        </dgm:presLayoutVars>
      </dgm:prSet>
      <dgm:spPr/>
    </dgm:pt>
    <dgm:pt modelId="{AEB15CD6-BA27-4EB3-B7ED-A87E5A83D4DC}" type="pres">
      <dgm:prSet presAssocID="{5473E344-15B3-4403-80C5-599558DB902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C8E66B-DD75-4202-994F-9766F7B80E9F}" type="pres">
      <dgm:prSet presAssocID="{5326548E-961C-4E17-87FD-996B27266F0F}" presName="parTxOnlySpace" presStyleCnt="0"/>
      <dgm:spPr/>
    </dgm:pt>
    <dgm:pt modelId="{3960EA5C-2210-4B0A-92B1-FFED1CCCA91A}" type="pres">
      <dgm:prSet presAssocID="{117742B4-63D9-4717-A3D3-6F14FCD6DBB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5566922-2457-4CFD-AB57-BDBDD09FB2CA}" type="pres">
      <dgm:prSet presAssocID="{C4884708-5827-4043-86DD-41D201C2ADE5}" presName="parTxOnlySpace" presStyleCnt="0"/>
      <dgm:spPr/>
    </dgm:pt>
    <dgm:pt modelId="{DA3CC10F-9FC3-42A0-8051-BB5D9D593F99}" type="pres">
      <dgm:prSet presAssocID="{23F625C1-2A61-46F0-B2DB-9C0D0F22711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DC6E603-B8D9-450B-B1C0-57D808E181D7}" type="presOf" srcId="{117742B4-63D9-4717-A3D3-6F14FCD6DBBD}" destId="{3960EA5C-2210-4B0A-92B1-FFED1CCCA91A}" srcOrd="0" destOrd="0" presId="urn:microsoft.com/office/officeart/2005/8/layout/chevron1"/>
    <dgm:cxn modelId="{047A2BAC-3098-4D83-AC4A-43DB893E19DD}" srcId="{8C98A5C1-FF81-499D-9183-473CBCA8F752}" destId="{23F625C1-2A61-46F0-B2DB-9C0D0F22711F}" srcOrd="2" destOrd="0" parTransId="{9B623D2C-18E8-471F-A568-68E998E5B24A}" sibTransId="{7AA3BDA5-B388-4049-A952-99E8A8C166F9}"/>
    <dgm:cxn modelId="{88AF07C4-9612-4C93-A5D7-AE4A316D8192}" srcId="{8C98A5C1-FF81-499D-9183-473CBCA8F752}" destId="{5473E344-15B3-4403-80C5-599558DB902E}" srcOrd="0" destOrd="0" parTransId="{63C4EB80-EF46-4FD0-8004-9A5D27F246C8}" sibTransId="{5326548E-961C-4E17-87FD-996B27266F0F}"/>
    <dgm:cxn modelId="{42B1F1F0-A7F8-4EFA-A91B-84582090044D}" type="presOf" srcId="{5473E344-15B3-4403-80C5-599558DB902E}" destId="{AEB15CD6-BA27-4EB3-B7ED-A87E5A83D4DC}" srcOrd="0" destOrd="0" presId="urn:microsoft.com/office/officeart/2005/8/layout/chevron1"/>
    <dgm:cxn modelId="{D52A4FB9-947D-4192-B8BB-67F20DC28DD8}" type="presOf" srcId="{23F625C1-2A61-46F0-B2DB-9C0D0F22711F}" destId="{DA3CC10F-9FC3-42A0-8051-BB5D9D593F99}" srcOrd="0" destOrd="0" presId="urn:microsoft.com/office/officeart/2005/8/layout/chevron1"/>
    <dgm:cxn modelId="{1FFFDE40-A228-4256-8734-E4538B5E1080}" srcId="{8C98A5C1-FF81-499D-9183-473CBCA8F752}" destId="{117742B4-63D9-4717-A3D3-6F14FCD6DBBD}" srcOrd="1" destOrd="0" parTransId="{14B72EE6-7F01-4CDE-A6A3-80A365704BA7}" sibTransId="{C4884708-5827-4043-86DD-41D201C2ADE5}"/>
    <dgm:cxn modelId="{CE09816D-C29B-446E-8088-8582BAFD0025}" type="presOf" srcId="{8C98A5C1-FF81-499D-9183-473CBCA8F752}" destId="{65939E6E-A7EE-4261-8AE6-A113D38CE9B0}" srcOrd="0" destOrd="0" presId="urn:microsoft.com/office/officeart/2005/8/layout/chevron1"/>
    <dgm:cxn modelId="{905E1AE3-FB5B-4113-9BB0-D97DF523B9F0}" type="presParOf" srcId="{65939E6E-A7EE-4261-8AE6-A113D38CE9B0}" destId="{AEB15CD6-BA27-4EB3-B7ED-A87E5A83D4DC}" srcOrd="0" destOrd="0" presId="urn:microsoft.com/office/officeart/2005/8/layout/chevron1"/>
    <dgm:cxn modelId="{FD1D8623-75E9-4B70-A3ED-37561185BBDF}" type="presParOf" srcId="{65939E6E-A7EE-4261-8AE6-A113D38CE9B0}" destId="{6FC8E66B-DD75-4202-994F-9766F7B80E9F}" srcOrd="1" destOrd="0" presId="urn:microsoft.com/office/officeart/2005/8/layout/chevron1"/>
    <dgm:cxn modelId="{9E5901A6-85A7-47AB-99C5-951370DA8FEC}" type="presParOf" srcId="{65939E6E-A7EE-4261-8AE6-A113D38CE9B0}" destId="{3960EA5C-2210-4B0A-92B1-FFED1CCCA91A}" srcOrd="2" destOrd="0" presId="urn:microsoft.com/office/officeart/2005/8/layout/chevron1"/>
    <dgm:cxn modelId="{727D8506-D8E8-4225-A797-2A72B358475D}" type="presParOf" srcId="{65939E6E-A7EE-4261-8AE6-A113D38CE9B0}" destId="{E5566922-2457-4CFD-AB57-BDBDD09FB2CA}" srcOrd="3" destOrd="0" presId="urn:microsoft.com/office/officeart/2005/8/layout/chevron1"/>
    <dgm:cxn modelId="{5E09F3C6-0CAC-455E-B940-AC8C5714B0EF}" type="presParOf" srcId="{65939E6E-A7EE-4261-8AE6-A113D38CE9B0}" destId="{DA3CC10F-9FC3-42A0-8051-BB5D9D593F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B15CD6-BA27-4EB3-B7ED-A87E5A83D4DC}">
      <dsp:nvSpPr>
        <dsp:cNvPr id="0" name=""/>
        <dsp:cNvSpPr/>
      </dsp:nvSpPr>
      <dsp:spPr>
        <a:xfrm>
          <a:off x="1718" y="0"/>
          <a:ext cx="2094272" cy="7366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Done</a:t>
          </a:r>
          <a:endParaRPr lang="en-US" sz="3200" kern="1200" dirty="0"/>
        </a:p>
      </dsp:txBody>
      <dsp:txXfrm>
        <a:off x="1718" y="0"/>
        <a:ext cx="2094272" cy="736600"/>
      </dsp:txXfrm>
    </dsp:sp>
    <dsp:sp modelId="{3960EA5C-2210-4B0A-92B1-FFED1CCCA91A}">
      <dsp:nvSpPr>
        <dsp:cNvPr id="0" name=""/>
        <dsp:cNvSpPr/>
      </dsp:nvSpPr>
      <dsp:spPr>
        <a:xfrm>
          <a:off x="1886563" y="0"/>
          <a:ext cx="2094272" cy="736600"/>
        </a:xfrm>
        <a:prstGeom prst="chevron">
          <a:avLst/>
        </a:prstGeom>
        <a:solidFill>
          <a:schemeClr val="accent5">
            <a:hueOff val="5256060"/>
            <a:satOff val="10526"/>
            <a:lumOff val="-3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Next</a:t>
          </a:r>
          <a:endParaRPr lang="en-US" sz="3200" kern="1200" dirty="0"/>
        </a:p>
      </dsp:txBody>
      <dsp:txXfrm>
        <a:off x="1886563" y="0"/>
        <a:ext cx="2094272" cy="736600"/>
      </dsp:txXfrm>
    </dsp:sp>
    <dsp:sp modelId="{DA3CC10F-9FC3-42A0-8051-BB5D9D593F99}">
      <dsp:nvSpPr>
        <dsp:cNvPr id="0" name=""/>
        <dsp:cNvSpPr/>
      </dsp:nvSpPr>
      <dsp:spPr>
        <a:xfrm>
          <a:off x="3771408" y="0"/>
          <a:ext cx="2094272" cy="736600"/>
        </a:xfrm>
        <a:prstGeom prst="chevron">
          <a:avLst/>
        </a:prstGeom>
        <a:solidFill>
          <a:schemeClr val="accent5">
            <a:hueOff val="10512121"/>
            <a:satOff val="21052"/>
            <a:lumOff val="-6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Future</a:t>
          </a:r>
          <a:endParaRPr lang="en-US" sz="3200" kern="1200" dirty="0"/>
        </a:p>
      </dsp:txBody>
      <dsp:txXfrm>
        <a:off x="3771408" y="0"/>
        <a:ext cx="2094272" cy="736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4009-B8FF-4F41-A898-431B05D55E0E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D8870-3B38-4D8B-9E20-801E6E946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602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993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8870-3B38-4D8B-9E20-801E6E9469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2000">
              <a:schemeClr val="accent1">
                <a:tint val="66000"/>
                <a:satMod val="160000"/>
              </a:schemeClr>
            </a:gs>
            <a:gs pos="47000">
              <a:schemeClr val="accent1">
                <a:tint val="44500"/>
                <a:satMod val="160000"/>
              </a:schemeClr>
            </a:gs>
            <a:gs pos="75000">
              <a:schemeClr val="accent1">
                <a:tint val="23500"/>
                <a:satMod val="160000"/>
                <a:lumMod val="58000"/>
                <a:lumOff val="4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5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449" r="30915"/>
          <a:stretch/>
        </p:blipFill>
        <p:spPr>
          <a:xfrm>
            <a:off x="-6610" y="0"/>
            <a:ext cx="3575862" cy="687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019800"/>
            <a:ext cx="2619375" cy="61912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9252" y="1077913"/>
            <a:ext cx="5555698" cy="1470025"/>
          </a:xfrm>
          <a:effectLst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9826" y="3019425"/>
            <a:ext cx="4654550" cy="1016000"/>
          </a:xfr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569252" y="0"/>
            <a:ext cx="0" cy="6870700"/>
          </a:xfrm>
          <a:prstGeom prst="line">
            <a:avLst/>
          </a:prstGeom>
          <a:solidFill>
            <a:schemeClr val="accent1"/>
          </a:solidFill>
          <a:ln w="1079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="" xmlns:p14="http://schemas.microsoft.com/office/powerpoint/2010/main" val="28225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46685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62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625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270000"/>
            <a:ext cx="8839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6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91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2935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33D0BB-003F-42B4-BF7A-CD36EAA9C443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91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911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9C4780-248A-489D-BBDF-3EC0EA531B46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1130B8-E82B-4E63-8348-065A8E14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1143000"/>
            <a:ext cx="9144000" cy="572529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0"/>
            <a:ext cx="8763000" cy="114300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98563"/>
            <a:ext cx="87630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17463" y="6543675"/>
            <a:ext cx="403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fld id="{1B5DCD67-CC80-4121-8946-668F662E5D77}" type="slidenum">
              <a:rPr lang="en-US" sz="1000"/>
              <a:pPr algn="ctr">
                <a:spcBef>
                  <a:spcPct val="50000"/>
                </a:spcBef>
              </a:pPr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52800" y="65913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 </a:t>
            </a:r>
            <a:fld id="{29ACB209-EF17-45D5-B04C-0C8962A1E159}" type="slidenum">
              <a:rPr lang="en-US" sz="120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6330950"/>
            <a:ext cx="2041769" cy="48260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0" y="1143000"/>
            <a:ext cx="9144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7586209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8" r:id="rId3"/>
    <p:sldLayoutId id="2147483667" r:id="rId4"/>
    <p:sldLayoutId id="2147483669" r:id="rId5"/>
    <p:sldLayoutId id="214748368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bg1"/>
          </a:solidFill>
          <a:latin typeface="Calibri" pitchFamily="34" charset="0"/>
          <a:ea typeface="ＭＳ Ｐゴシック" charset="0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600">
          <a:solidFill>
            <a:schemeClr val="bg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200">
          <a:solidFill>
            <a:schemeClr val="bg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5400"/>
            <a:ext cx="2041769" cy="4826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  <a:alpha val="0"/>
              </a:schemeClr>
            </a:outerShdw>
            <a:softEdge rad="31750"/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3352800" y="65913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 </a:t>
            </a:r>
            <a:fld id="{29ACB209-EF17-45D5-B04C-0C8962A1E159}" type="slidenum">
              <a:rPr lang="en-US" sz="120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8.jpe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7.jpeg"/><Relationship Id="rId2" Type="http://schemas.openxmlformats.org/officeDocument/2006/relationships/customXml" Target="../../customXml/item1.xml"/><Relationship Id="rId1" Type="http://schemas.openxmlformats.org/officeDocument/2006/relationships/tags" Target="../tags/tag7.xml"/><Relationship Id="rId6" Type="http://schemas.openxmlformats.org/officeDocument/2006/relationships/tags" Target="../tags/tag11.xml"/><Relationship Id="rId11" Type="http://schemas.openxmlformats.org/officeDocument/2006/relationships/image" Target="../media/image16.png"/><Relationship Id="rId5" Type="http://schemas.openxmlformats.org/officeDocument/2006/relationships/tags" Target="../tags/tag10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8.jpe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9.png"/><Relationship Id="rId2" Type="http://schemas.openxmlformats.org/officeDocument/2006/relationships/customXml" Target="../../customXml/item2.xml"/><Relationship Id="rId1" Type="http://schemas.openxmlformats.org/officeDocument/2006/relationships/tags" Target="../tags/tag14.xml"/><Relationship Id="rId6" Type="http://schemas.openxmlformats.org/officeDocument/2006/relationships/tags" Target="../tags/tag18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0.xml"/><Relationship Id="rId18" Type="http://schemas.openxmlformats.org/officeDocument/2006/relationships/customXml" Target="../../customXml/item10.xml"/><Relationship Id="rId3" Type="http://schemas.openxmlformats.org/officeDocument/2006/relationships/tags" Target="../tags/tag22.xml"/><Relationship Id="rId21" Type="http://schemas.openxmlformats.org/officeDocument/2006/relationships/image" Target="../media/image20.png"/><Relationship Id="rId7" Type="http://schemas.openxmlformats.org/officeDocument/2006/relationships/tags" Target="../tags/tag25.xml"/><Relationship Id="rId12" Type="http://schemas.openxmlformats.org/officeDocument/2006/relationships/tags" Target="../tags/tag29.xml"/><Relationship Id="rId17" Type="http://schemas.openxmlformats.org/officeDocument/2006/relationships/customXml" Target="../../customXml/item9.xml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8.xml"/><Relationship Id="rId20" Type="http://schemas.openxmlformats.org/officeDocument/2006/relationships/notesSlide" Target="../notesSlides/notesSlide14.xml"/><Relationship Id="rId1" Type="http://schemas.openxmlformats.org/officeDocument/2006/relationships/tags" Target="../tags/tag21.xml"/><Relationship Id="rId6" Type="http://schemas.openxmlformats.org/officeDocument/2006/relationships/tags" Target="../tags/tag24.xml"/><Relationship Id="rId11" Type="http://schemas.openxmlformats.org/officeDocument/2006/relationships/tags" Target="../tags/tag28.xml"/><Relationship Id="rId24" Type="http://schemas.openxmlformats.org/officeDocument/2006/relationships/image" Target="../media/image21.png"/><Relationship Id="rId5" Type="http://schemas.openxmlformats.org/officeDocument/2006/relationships/tags" Target="../tags/tag23.xml"/><Relationship Id="rId15" Type="http://schemas.openxmlformats.org/officeDocument/2006/relationships/customXml" Target="../../customXml/item7.xml"/><Relationship Id="rId23" Type="http://schemas.openxmlformats.org/officeDocument/2006/relationships/image" Target="../media/image5.png"/><Relationship Id="rId10" Type="http://schemas.openxmlformats.org/officeDocument/2006/relationships/tags" Target="../tags/tag27.xml"/><Relationship Id="rId19" Type="http://schemas.openxmlformats.org/officeDocument/2006/relationships/slideLayout" Target="../slideLayouts/slideLayout15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6.xml"/><Relationship Id="rId2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customXml" Target="../../customXml/item14.xml"/><Relationship Id="rId26" Type="http://schemas.openxmlformats.org/officeDocument/2006/relationships/image" Target="../media/image22.png"/><Relationship Id="rId3" Type="http://schemas.openxmlformats.org/officeDocument/2006/relationships/customXml" Target="../../customXml/item11.xml"/><Relationship Id="rId21" Type="http://schemas.openxmlformats.org/officeDocument/2006/relationships/customXml" Target="../../customXml/item16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customXml" Target="../../customXml/item13.xml"/><Relationship Id="rId25" Type="http://schemas.openxmlformats.org/officeDocument/2006/relationships/image" Target="../media/image21.png"/><Relationship Id="rId2" Type="http://schemas.openxmlformats.org/officeDocument/2006/relationships/tags" Target="../tags/tag32.xml"/><Relationship Id="rId16" Type="http://schemas.openxmlformats.org/officeDocument/2006/relationships/tags" Target="../tags/tag44.xml"/><Relationship Id="rId20" Type="http://schemas.openxmlformats.org/officeDocument/2006/relationships/customXml" Target="../../customXml/item17.xml"/><Relationship Id="rId29" Type="http://schemas.openxmlformats.org/officeDocument/2006/relationships/image" Target="../media/image25.png"/><Relationship Id="rId1" Type="http://schemas.openxmlformats.org/officeDocument/2006/relationships/tags" Target="../tags/tag31.xml"/><Relationship Id="rId6" Type="http://schemas.openxmlformats.org/officeDocument/2006/relationships/customXml" Target="../../customXml/item12.xml"/><Relationship Id="rId11" Type="http://schemas.openxmlformats.org/officeDocument/2006/relationships/tags" Target="../tags/tag39.xml"/><Relationship Id="rId24" Type="http://schemas.openxmlformats.org/officeDocument/2006/relationships/image" Target="../media/image16.png"/><Relationship Id="rId5" Type="http://schemas.openxmlformats.org/officeDocument/2006/relationships/tags" Target="../tags/tag34.xml"/><Relationship Id="rId15" Type="http://schemas.openxmlformats.org/officeDocument/2006/relationships/tags" Target="../tags/tag43.xml"/><Relationship Id="rId23" Type="http://schemas.openxmlformats.org/officeDocument/2006/relationships/notesSlide" Target="../notesSlides/notesSlide15.xml"/><Relationship Id="rId28" Type="http://schemas.openxmlformats.org/officeDocument/2006/relationships/image" Target="../media/image24.png"/><Relationship Id="rId10" Type="http://schemas.openxmlformats.org/officeDocument/2006/relationships/tags" Target="../tags/tag38.xml"/><Relationship Id="rId19" Type="http://schemas.openxmlformats.org/officeDocument/2006/relationships/customXml" Target="../../customXml/item15.xml"/><Relationship Id="rId31" Type="http://schemas.openxmlformats.org/officeDocument/2006/relationships/image" Target="../media/image5.png"/><Relationship Id="rId4" Type="http://schemas.openxmlformats.org/officeDocument/2006/relationships/tags" Target="../tags/tag33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slideLayout" Target="../slideLayouts/slideLayout15.xml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customXml" Target="../../customXml/item22.xml"/><Relationship Id="rId18" Type="http://schemas.openxmlformats.org/officeDocument/2006/relationships/image" Target="../media/image21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customXml" Target="../../customXml/item21.xml"/><Relationship Id="rId17" Type="http://schemas.openxmlformats.org/officeDocument/2006/relationships/image" Target="../media/image16.png"/><Relationship Id="rId2" Type="http://schemas.openxmlformats.org/officeDocument/2006/relationships/customXml" Target="../../customXml/item18.xml"/><Relationship Id="rId16" Type="http://schemas.openxmlformats.org/officeDocument/2006/relationships/notesSlide" Target="../notesSlides/notesSlide16.xml"/><Relationship Id="rId20" Type="http://schemas.openxmlformats.org/officeDocument/2006/relationships/image" Target="../media/image22.png"/><Relationship Id="rId1" Type="http://schemas.openxmlformats.org/officeDocument/2006/relationships/tags" Target="../tags/tag45.xml"/><Relationship Id="rId6" Type="http://schemas.openxmlformats.org/officeDocument/2006/relationships/tags" Target="../tags/tag49.xml"/><Relationship Id="rId11" Type="http://schemas.openxmlformats.org/officeDocument/2006/relationships/customXml" Target="../../customXml/item20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15.xml"/><Relationship Id="rId10" Type="http://schemas.openxmlformats.org/officeDocument/2006/relationships/customXml" Target="../../customXml/item19.xml"/><Relationship Id="rId19" Type="http://schemas.openxmlformats.org/officeDocument/2006/relationships/image" Target="../media/image5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customXml" Target="../../customXml/item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customXml" Target="../../customXml/item28.xml"/><Relationship Id="rId18" Type="http://schemas.openxmlformats.org/officeDocument/2006/relationships/image" Target="../media/image21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customXml" Target="../../customXml/item27.xml"/><Relationship Id="rId17" Type="http://schemas.openxmlformats.org/officeDocument/2006/relationships/image" Target="../media/image16.png"/><Relationship Id="rId2" Type="http://schemas.openxmlformats.org/officeDocument/2006/relationships/customXml" Target="../../customXml/item24.xml"/><Relationship Id="rId16" Type="http://schemas.openxmlformats.org/officeDocument/2006/relationships/notesSlide" Target="../notesSlides/notesSlide17.xml"/><Relationship Id="rId20" Type="http://schemas.openxmlformats.org/officeDocument/2006/relationships/image" Target="../media/image26.png"/><Relationship Id="rId1" Type="http://schemas.openxmlformats.org/officeDocument/2006/relationships/tags" Target="../tags/tag53.xml"/><Relationship Id="rId6" Type="http://schemas.openxmlformats.org/officeDocument/2006/relationships/tags" Target="../tags/tag57.xml"/><Relationship Id="rId11" Type="http://schemas.openxmlformats.org/officeDocument/2006/relationships/customXml" Target="../../customXml/item26.xml"/><Relationship Id="rId5" Type="http://schemas.openxmlformats.org/officeDocument/2006/relationships/tags" Target="../tags/tag56.xml"/><Relationship Id="rId15" Type="http://schemas.openxmlformats.org/officeDocument/2006/relationships/slideLayout" Target="../slideLayouts/slideLayout15.xml"/><Relationship Id="rId10" Type="http://schemas.openxmlformats.org/officeDocument/2006/relationships/customXml" Target="../../customXml/item25.xml"/><Relationship Id="rId19" Type="http://schemas.openxmlformats.org/officeDocument/2006/relationships/image" Target="../media/image5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customXml" Target="../../customXml/item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customXml" Target="../../customXml/item34.xml"/><Relationship Id="rId18" Type="http://schemas.openxmlformats.org/officeDocument/2006/relationships/image" Target="../media/image21.png"/><Relationship Id="rId3" Type="http://schemas.openxmlformats.org/officeDocument/2006/relationships/tags" Target="../tags/tag62.xml"/><Relationship Id="rId21" Type="http://schemas.openxmlformats.org/officeDocument/2006/relationships/hyperlink" Target="http://cam-2.athens.edu/view/index.shtml" TargetMode="External"/><Relationship Id="rId7" Type="http://schemas.openxmlformats.org/officeDocument/2006/relationships/tags" Target="../tags/tag66.xml"/><Relationship Id="rId12" Type="http://schemas.openxmlformats.org/officeDocument/2006/relationships/customXml" Target="../../customXml/item33.xml"/><Relationship Id="rId17" Type="http://schemas.openxmlformats.org/officeDocument/2006/relationships/image" Target="../media/image16.png"/><Relationship Id="rId2" Type="http://schemas.openxmlformats.org/officeDocument/2006/relationships/customXml" Target="../../customXml/item30.xml"/><Relationship Id="rId16" Type="http://schemas.openxmlformats.org/officeDocument/2006/relationships/notesSlide" Target="../notesSlides/notesSlide18.xml"/><Relationship Id="rId20" Type="http://schemas.openxmlformats.org/officeDocument/2006/relationships/hyperlink" Target="http://cam-fiddlers.athens.edu/view/index.shtml" TargetMode="External"/><Relationship Id="rId1" Type="http://schemas.openxmlformats.org/officeDocument/2006/relationships/tags" Target="../tags/tag61.xml"/><Relationship Id="rId6" Type="http://schemas.openxmlformats.org/officeDocument/2006/relationships/tags" Target="../tags/tag65.xml"/><Relationship Id="rId11" Type="http://schemas.openxmlformats.org/officeDocument/2006/relationships/customXml" Target="../../customXml/item32.xml"/><Relationship Id="rId5" Type="http://schemas.openxmlformats.org/officeDocument/2006/relationships/tags" Target="../tags/tag64.xml"/><Relationship Id="rId15" Type="http://schemas.openxmlformats.org/officeDocument/2006/relationships/slideLayout" Target="../slideLayouts/slideLayout15.xml"/><Relationship Id="rId10" Type="http://schemas.openxmlformats.org/officeDocument/2006/relationships/customXml" Target="../../customXml/item31.xml"/><Relationship Id="rId19" Type="http://schemas.openxmlformats.org/officeDocument/2006/relationships/image" Target="../media/image27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customXml" Target="../../customXml/item35.xml"/><Relationship Id="rId22" Type="http://schemas.openxmlformats.org/officeDocument/2006/relationships/hyperlink" Target="http://cam-3.athens.edu/view/index.s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0.xml"/><Relationship Id="rId7" Type="http://schemas.openxmlformats.org/officeDocument/2006/relationships/notesSlide" Target="../notesSlides/notesSlide19.xml"/><Relationship Id="rId2" Type="http://schemas.openxmlformats.org/officeDocument/2006/relationships/customXml" Target="../../customXml/item36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customXml" Target="../../customXml/item41.xml"/><Relationship Id="rId18" Type="http://schemas.openxmlformats.org/officeDocument/2006/relationships/image" Target="../media/image16.png"/><Relationship Id="rId3" Type="http://schemas.openxmlformats.org/officeDocument/2006/relationships/customXml" Target="../../customXml/item37.xml"/><Relationship Id="rId21" Type="http://schemas.openxmlformats.org/officeDocument/2006/relationships/image" Target="../media/image30.emf"/><Relationship Id="rId7" Type="http://schemas.openxmlformats.org/officeDocument/2006/relationships/tags" Target="../tags/tag78.xml"/><Relationship Id="rId12" Type="http://schemas.openxmlformats.org/officeDocument/2006/relationships/customXml" Target="../../customXml/item40.xml"/><Relationship Id="rId17" Type="http://schemas.openxmlformats.org/officeDocument/2006/relationships/notesSlide" Target="../notesSlides/notesSlide20.xml"/><Relationship Id="rId2" Type="http://schemas.openxmlformats.org/officeDocument/2006/relationships/tags" Target="../tags/tag74.xml"/><Relationship Id="rId16" Type="http://schemas.openxmlformats.org/officeDocument/2006/relationships/slideLayout" Target="../slideLayouts/slideLayout15.xml"/><Relationship Id="rId20" Type="http://schemas.openxmlformats.org/officeDocument/2006/relationships/image" Target="../media/image29.jpeg"/><Relationship Id="rId1" Type="http://schemas.openxmlformats.org/officeDocument/2006/relationships/tags" Target="../tags/tag73.xml"/><Relationship Id="rId6" Type="http://schemas.openxmlformats.org/officeDocument/2006/relationships/tags" Target="../tags/tag77.xml"/><Relationship Id="rId11" Type="http://schemas.openxmlformats.org/officeDocument/2006/relationships/customXml" Target="../../customXml/item39.xml"/><Relationship Id="rId5" Type="http://schemas.openxmlformats.org/officeDocument/2006/relationships/tags" Target="../tags/tag76.xml"/><Relationship Id="rId15" Type="http://schemas.openxmlformats.org/officeDocument/2006/relationships/customXml" Target="../../customXml/item43.xml"/><Relationship Id="rId10" Type="http://schemas.openxmlformats.org/officeDocument/2006/relationships/tags" Target="../tags/tag80.xml"/><Relationship Id="rId19" Type="http://schemas.openxmlformats.org/officeDocument/2006/relationships/image" Target="../media/image21.png"/><Relationship Id="rId4" Type="http://schemas.openxmlformats.org/officeDocument/2006/relationships/tags" Target="../tags/tag75.xml"/><Relationship Id="rId9" Type="http://schemas.openxmlformats.org/officeDocument/2006/relationships/customXml" Target="../../customXml/item38.xml"/><Relationship Id="rId14" Type="http://schemas.openxmlformats.org/officeDocument/2006/relationships/customXml" Target="../../customXml/item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customXml" Target="../../customXml/item49.xml"/><Relationship Id="rId18" Type="http://schemas.openxmlformats.org/officeDocument/2006/relationships/image" Target="../media/image5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customXml" Target="../../customXml/item48.xml"/><Relationship Id="rId17" Type="http://schemas.openxmlformats.org/officeDocument/2006/relationships/image" Target="../media/image16.png"/><Relationship Id="rId2" Type="http://schemas.openxmlformats.org/officeDocument/2006/relationships/customXml" Target="../../customXml/item44.xml"/><Relationship Id="rId16" Type="http://schemas.openxmlformats.org/officeDocument/2006/relationships/notesSlide" Target="../notesSlides/notesSlide21.xml"/><Relationship Id="rId20" Type="http://schemas.openxmlformats.org/officeDocument/2006/relationships/image" Target="../media/image30.emf"/><Relationship Id="rId1" Type="http://schemas.openxmlformats.org/officeDocument/2006/relationships/tags" Target="../tags/tag81.xml"/><Relationship Id="rId6" Type="http://schemas.openxmlformats.org/officeDocument/2006/relationships/tags" Target="../tags/tag85.xml"/><Relationship Id="rId11" Type="http://schemas.openxmlformats.org/officeDocument/2006/relationships/customXml" Target="../../customXml/item47.xml"/><Relationship Id="rId5" Type="http://schemas.openxmlformats.org/officeDocument/2006/relationships/tags" Target="../tags/tag84.xml"/><Relationship Id="rId15" Type="http://schemas.openxmlformats.org/officeDocument/2006/relationships/slideLayout" Target="../slideLayouts/slideLayout15.xml"/><Relationship Id="rId10" Type="http://schemas.openxmlformats.org/officeDocument/2006/relationships/customXml" Target="../../customXml/item46.xml"/><Relationship Id="rId19" Type="http://schemas.openxmlformats.org/officeDocument/2006/relationships/image" Target="../media/image21.png"/><Relationship Id="rId4" Type="http://schemas.openxmlformats.org/officeDocument/2006/relationships/tags" Target="../tags/tag83.xml"/><Relationship Id="rId9" Type="http://schemas.openxmlformats.org/officeDocument/2006/relationships/tags" Target="../tags/tag87.xml"/><Relationship Id="rId14" Type="http://schemas.openxmlformats.org/officeDocument/2006/relationships/customXml" Target="../../customXml/item5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customXml" Target="../../customXml/item56.xml"/><Relationship Id="rId18" Type="http://schemas.openxmlformats.org/officeDocument/2006/relationships/image" Target="../media/image5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customXml" Target="../../customXml/item55.xml"/><Relationship Id="rId17" Type="http://schemas.openxmlformats.org/officeDocument/2006/relationships/image" Target="../media/image21.png"/><Relationship Id="rId2" Type="http://schemas.openxmlformats.org/officeDocument/2006/relationships/customXml" Target="../../customXml/item51.xml"/><Relationship Id="rId16" Type="http://schemas.openxmlformats.org/officeDocument/2006/relationships/image" Target="../media/image16.png"/><Relationship Id="rId1" Type="http://schemas.openxmlformats.org/officeDocument/2006/relationships/tags" Target="../tags/tag88.xml"/><Relationship Id="rId6" Type="http://schemas.openxmlformats.org/officeDocument/2006/relationships/tags" Target="../tags/tag92.xml"/><Relationship Id="rId11" Type="http://schemas.openxmlformats.org/officeDocument/2006/relationships/customXml" Target="../../customXml/item54.xml"/><Relationship Id="rId5" Type="http://schemas.openxmlformats.org/officeDocument/2006/relationships/tags" Target="../tags/tag91.xml"/><Relationship Id="rId15" Type="http://schemas.openxmlformats.org/officeDocument/2006/relationships/notesSlide" Target="../notesSlides/notesSlide22.xml"/><Relationship Id="rId10" Type="http://schemas.openxmlformats.org/officeDocument/2006/relationships/customXml" Target="../../customXml/item53.xml"/><Relationship Id="rId4" Type="http://schemas.openxmlformats.org/officeDocument/2006/relationships/tags" Target="../tags/tag90.xml"/><Relationship Id="rId9" Type="http://schemas.openxmlformats.org/officeDocument/2006/relationships/customXml" Target="../../customXml/item52.xml"/><Relationship Id="rId14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image" Target="../media/image33.png"/><Relationship Id="rId10" Type="http://schemas.microsoft.com/office/2007/relationships/diagramDrawing" Target="../diagrams/drawing1.xml"/><Relationship Id="rId4" Type="http://schemas.openxmlformats.org/officeDocument/2006/relationships/image" Target="../media/image32.png"/><Relationship Id="rId9" Type="http://schemas.openxmlformats.org/officeDocument/2006/relationships/diagramColors" Target="../diagrams/colors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bclipse.tigris.org/update_1.8.x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hyperlink" Target="http://developer.android.com/tools/adk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sdk/tools-not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hyperlink" Target="http://tortoisesvn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cs.athens.edu/tra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Software Engineering Project</a:t>
            </a:r>
            <a:br>
              <a:rPr lang="en-US" dirty="0" smtClean="0"/>
            </a:br>
            <a:r>
              <a:rPr lang="en-US" dirty="0" smtClean="0"/>
              <a:t>(Mobile Application Team)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9826" y="3019424"/>
            <a:ext cx="4654550" cy="1247775"/>
          </a:xfrm>
        </p:spPr>
        <p:txBody>
          <a:bodyPr/>
          <a:lstStyle/>
          <a:p>
            <a:r>
              <a:rPr lang="en-US" dirty="0" smtClean="0"/>
              <a:t>Spring 2013</a:t>
            </a:r>
          </a:p>
          <a:p>
            <a:r>
              <a:rPr lang="en-US" dirty="0" smtClean="0"/>
              <a:t>Team Members: Corey Young, Mason Reams, Thomas Heckwolf </a:t>
            </a:r>
          </a:p>
          <a:p>
            <a:r>
              <a:rPr lang="en-US" dirty="0" smtClean="0"/>
              <a:t>Team Lead: Erin Corona</a:t>
            </a:r>
          </a:p>
          <a:p>
            <a:r>
              <a:rPr lang="en-US" dirty="0" smtClean="0"/>
              <a:t>Instructor: Dr. Adam Lewis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75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Efficient</a:t>
            </a:r>
          </a:p>
          <a:p>
            <a:r>
              <a:rPr lang="en-US" dirty="0" smtClean="0"/>
              <a:t>Feasible</a:t>
            </a:r>
          </a:p>
          <a:p>
            <a:r>
              <a:rPr lang="en-US" dirty="0" smtClean="0"/>
              <a:t>Simple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Design (Meat and Potatoes)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9218" name="Picture 2" descr="https://encrypted-tbn0.gstatic.com/images?q=tbn:ANd9GcRUrL0mvrWJTcXZVSLolYW9Z1Hh9O4qbz9-QuxP3mPE6Moepdmw-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399"/>
            <a:ext cx="7315200" cy="42594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7851" y="787106"/>
            <a:ext cx="3023497" cy="538509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</p:pic>
      <p:sp>
        <p:nvSpPr>
          <p:cNvPr id="108" name="TextBox 107"/>
          <p:cNvSpPr txBox="1"/>
          <p:nvPr>
            <p:custDataLst>
              <p:tags r:id="rId5"/>
            </p:custDataLst>
          </p:nvPr>
        </p:nvSpPr>
        <p:spPr>
          <a:xfrm>
            <a:off x="7391400" y="3429000"/>
            <a:ext cx="1324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Phone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z="3200" b="1" dirty="0">
                <a:solidFill>
                  <a:srgbClr val="FF0000"/>
                </a:solidFill>
              </a:rPr>
              <a:t>Home</a:t>
            </a:r>
            <a:r>
              <a:rPr lang="en-US" dirty="0" smtClean="0"/>
              <a:t>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Screen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962400"/>
            <a:ext cx="431046" cy="450368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4506035" y="4412768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Fiddlers</a:t>
            </a:r>
          </a:p>
        </p:txBody>
      </p:sp>
      <p:sp>
        <p:nvSpPr>
          <p:cNvPr id="2" name="Left Arrow 1"/>
          <p:cNvSpPr/>
          <p:nvPr>
            <p:custDataLst>
              <p:tags r:id="rId8"/>
            </p:custDataLst>
          </p:nvPr>
        </p:nvSpPr>
        <p:spPr>
          <a:xfrm>
            <a:off x="5049717" y="3842384"/>
            <a:ext cx="2286000" cy="6858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590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0" y="790634"/>
            <a:ext cx="3361382" cy="5442986"/>
          </a:xfrm>
          <a:prstGeom prst="rect">
            <a:avLst/>
          </a:prstGeom>
        </p:spPr>
      </p:pic>
      <p:sp>
        <p:nvSpPr>
          <p:cNvPr id="14" name="TextBox 13"/>
          <p:cNvSpPr txBox="1"/>
          <p:nvPr>
            <p:custDataLst>
              <p:tags r:id="rId5"/>
            </p:custDataLst>
          </p:nvPr>
        </p:nvSpPr>
        <p:spPr>
          <a:xfrm>
            <a:off x="6858000" y="2438400"/>
            <a:ext cx="2188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Phone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Apps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Page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600" y="4942561"/>
            <a:ext cx="431046" cy="450368"/>
          </a:xfrm>
          <a:prstGeom prst="rect">
            <a:avLst/>
          </a:prstGeom>
        </p:spPr>
      </p:pic>
      <p:sp>
        <p:nvSpPr>
          <p:cNvPr id="16" name="TextBox 15"/>
          <p:cNvSpPr txBox="1"/>
          <p:nvPr>
            <p:custDataLst>
              <p:tags r:id="rId7"/>
            </p:custDataLst>
          </p:nvPr>
        </p:nvSpPr>
        <p:spPr>
          <a:xfrm>
            <a:off x="5501444" y="5413552"/>
            <a:ext cx="562975" cy="230832"/>
          </a:xfrm>
          <a:prstGeom prst="rect">
            <a:avLst/>
          </a:prstGeom>
          <a:solidFill>
            <a:srgbClr val="A2D668"/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TVOTFC</a:t>
            </a:r>
          </a:p>
        </p:txBody>
      </p:sp>
      <p:sp>
        <p:nvSpPr>
          <p:cNvPr id="22" name="Left Arrow 21"/>
          <p:cNvSpPr/>
          <p:nvPr>
            <p:custDataLst>
              <p:tags r:id="rId8"/>
            </p:custDataLst>
          </p:nvPr>
        </p:nvSpPr>
        <p:spPr>
          <a:xfrm>
            <a:off x="6686270" y="492892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790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t-dantay\Documents\Placeholders\home.png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9899" y="6161483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>
            <p:custDataLst>
              <p:custData r:id="rId4"/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8533" y="-18158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6714" y="1276326"/>
            <a:ext cx="2815002" cy="1245638"/>
          </a:xfrm>
          <a:prstGeom prst="rect">
            <a:avLst/>
          </a:prstGeom>
        </p:spPr>
      </p:pic>
      <p:grpSp>
        <p:nvGrpSpPr>
          <p:cNvPr id="2" name="Group 34"/>
          <p:cNvGrpSpPr/>
          <p:nvPr>
            <p:custDataLst>
              <p:tags r:id="rId7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3" name="Group 65"/>
            <p:cNvGrpSpPr>
              <a:grpSpLocks/>
            </p:cNvGrpSpPr>
            <p:nvPr>
              <p:custDataLst>
                <p:custData r:id="rId14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26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27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24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25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31" name="Rectangle 53"/>
            <p:cNvSpPr>
              <a:spLocks/>
            </p:cNvSpPr>
            <p:nvPr>
              <p:custDataLst>
                <p:custData r:id="rId15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32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Freeform 108"/>
            <p:cNvSpPr>
              <a:spLocks noEditPoints="1"/>
            </p:cNvSpPr>
            <p:nvPr>
              <p:custDataLst>
                <p:custData r:id="rId17"/>
                <p:custData r:id="rId18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36" name="TextBox 35"/>
          <p:cNvSpPr txBox="1"/>
          <p:nvPr>
            <p:custDataLst>
              <p:tags r:id="rId8"/>
            </p:custDataLst>
          </p:nvPr>
        </p:nvSpPr>
        <p:spPr>
          <a:xfrm>
            <a:off x="152400" y="252681"/>
            <a:ext cx="2107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App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Home Page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-Winners</a:t>
            </a:r>
          </a:p>
        </p:txBody>
      </p:sp>
      <p:grpSp>
        <p:nvGrpSpPr>
          <p:cNvPr id="5" name="Group 68"/>
          <p:cNvGrpSpPr>
            <a:grpSpLocks/>
          </p:cNvGrpSpPr>
          <p:nvPr>
            <p:custDataLst>
              <p:custData r:id="rId9"/>
              <p:tags r:id="rId10"/>
            </p:custDataLst>
          </p:nvPr>
        </p:nvGrpSpPr>
        <p:grpSpPr bwMode="auto">
          <a:xfrm>
            <a:off x="2693967" y="2521964"/>
            <a:ext cx="3319463" cy="3251200"/>
            <a:chOff x="0" y="0"/>
            <a:chExt cx="2090" cy="2048"/>
          </a:xfrm>
        </p:grpSpPr>
        <p:sp>
          <p:nvSpPr>
            <p:cNvPr id="59" name="Rectangle 55"/>
            <p:cNvSpPr>
              <a:spLocks/>
            </p:cNvSpPr>
            <p:nvPr/>
          </p:nvSpPr>
          <p:spPr bwMode="auto">
            <a:xfrm>
              <a:off x="0" y="347"/>
              <a:ext cx="2090" cy="338"/>
            </a:xfrm>
            <a:prstGeom prst="rect">
              <a:avLst/>
            </a:pr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684213" lvl="1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Schedule</a:t>
              </a:r>
              <a:endPara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sp>
          <p:nvSpPr>
            <p:cNvPr id="60" name="Rectangle 56"/>
            <p:cNvSpPr>
              <a:spLocks/>
            </p:cNvSpPr>
            <p:nvPr/>
          </p:nvSpPr>
          <p:spPr bwMode="auto">
            <a:xfrm>
              <a:off x="0" y="693"/>
              <a:ext cx="2090" cy="338"/>
            </a:xfrm>
            <a:prstGeom prst="rect">
              <a:avLst/>
            </a:pr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              Contestants</a:t>
              </a:r>
              <a:endParaRPr lang="en-US" sz="1400" dirty="0">
                <a:solidFill>
                  <a:schemeClr val="bg1"/>
                </a:solidFill>
                <a:latin typeface="Droid Sans" pitchFamily="1" charset="0"/>
                <a:ea typeface="MS PGothic" pitchFamily="34" charset="-128"/>
                <a:sym typeface="Droid Sans" pitchFamily="1" charset="0"/>
              </a:endParaRPr>
            </a:p>
          </p:txBody>
        </p:sp>
        <p:sp>
          <p:nvSpPr>
            <p:cNvPr id="61" name="Rectangle 57"/>
            <p:cNvSpPr>
              <a:spLocks/>
            </p:cNvSpPr>
            <p:nvPr/>
          </p:nvSpPr>
          <p:spPr bwMode="auto">
            <a:xfrm>
              <a:off x="0" y="1362"/>
              <a:ext cx="2090" cy="338"/>
            </a:xfrm>
            <a:prstGeom prst="rect">
              <a:avLst/>
            </a:pr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              Map</a:t>
              </a:r>
              <a:endParaRPr lang="en-US" sz="1400" dirty="0">
                <a:solidFill>
                  <a:schemeClr val="bg1"/>
                </a:solidFill>
                <a:latin typeface="Droid Sans" pitchFamily="1" charset="0"/>
                <a:ea typeface="MS PGothic" pitchFamily="34" charset="-128"/>
                <a:sym typeface="Droid Sans" pitchFamily="1" charset="0"/>
              </a:endParaRPr>
            </a:p>
          </p:txBody>
        </p:sp>
        <p:sp>
          <p:nvSpPr>
            <p:cNvPr id="62" name="Rectangle 58"/>
            <p:cNvSpPr>
              <a:spLocks/>
            </p:cNvSpPr>
            <p:nvPr/>
          </p:nvSpPr>
          <p:spPr bwMode="auto">
            <a:xfrm>
              <a:off x="0" y="1023"/>
              <a:ext cx="2090" cy="339"/>
            </a:xfrm>
            <a:prstGeom prst="rect">
              <a:avLst/>
            </a:pr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684213" lvl="1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Winners</a:t>
              </a:r>
              <a:endParaRPr lang="en-US" sz="1400" dirty="0">
                <a:solidFill>
                  <a:schemeClr val="bg1"/>
                </a:solidFill>
                <a:latin typeface="Droid Sans" pitchFamily="1" charset="0"/>
                <a:ea typeface="MS PGothic" pitchFamily="34" charset="-128"/>
                <a:sym typeface="Droid Sans Bold" charset="0"/>
              </a:endParaRPr>
            </a:p>
          </p:txBody>
        </p: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1809" y="1124"/>
              <a:ext cx="174" cy="147"/>
              <a:chOff x="0" y="0"/>
              <a:chExt cx="174" cy="147"/>
            </a:xfrm>
          </p:grpSpPr>
          <p:sp>
            <p:nvSpPr>
              <p:cNvPr id="70" name="Rectangle 59"/>
              <p:cNvSpPr>
                <a:spLocks/>
              </p:cNvSpPr>
              <p:nvPr/>
            </p:nvSpPr>
            <p:spPr bwMode="auto">
              <a:xfrm>
                <a:off x="0" y="28"/>
                <a:ext cx="119" cy="119"/>
              </a:xfrm>
              <a:prstGeom prst="rect">
                <a:avLst/>
              </a:prstGeom>
              <a:solidFill>
                <a:srgbClr val="242424"/>
              </a:solidFill>
              <a:ln w="25400">
                <a:solidFill>
                  <a:srgbClr val="3C3D3C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37" y="0"/>
                <a:ext cx="137" cy="106"/>
              </a:xfrm>
              <a:custGeom>
                <a:avLst/>
                <a:gdLst>
                  <a:gd name="T0" fmla="*/ 0 w 21600"/>
                  <a:gd name="T1" fmla="*/ 47 h 21600"/>
                  <a:gd name="T2" fmla="*/ 30 w 21600"/>
                  <a:gd name="T3" fmla="*/ 106 h 21600"/>
                  <a:gd name="T4" fmla="*/ 137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9596"/>
                    </a:moveTo>
                    <a:lnTo>
                      <a:pt x="4806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38100" cap="flat">
                <a:solidFill>
                  <a:srgbClr val="84C3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101600" dist="25399" dir="17759946" algn="ctr" rotWithShape="0">
                  <a:srgbClr val="7FC100">
                    <a:alpha val="7499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0" y="1700"/>
              <a:ext cx="2090" cy="348"/>
            </a:xfrm>
            <a:custGeom>
              <a:avLst/>
              <a:gdLst>
                <a:gd name="T0" fmla="*/ 0 w 21600"/>
                <a:gd name="T1" fmla="*/ 19795 h 21600"/>
                <a:gd name="T2" fmla="*/ 0 w 21600"/>
                <a:gd name="T3" fmla="*/ 0 h 21600"/>
                <a:gd name="T4" fmla="*/ 21600 w 21600"/>
                <a:gd name="T5" fmla="*/ 0 h 21600"/>
                <a:gd name="T6" fmla="*/ 21600 w 21600"/>
                <a:gd name="T7" fmla="*/ 19795 h 21600"/>
                <a:gd name="T8" fmla="*/ 21301 w 21600"/>
                <a:gd name="T9" fmla="*/ 21600 h 21600"/>
                <a:gd name="T10" fmla="*/ 299 w 21600"/>
                <a:gd name="T11" fmla="*/ 21600 h 21600"/>
                <a:gd name="T12" fmla="*/ 0 w 21600"/>
                <a:gd name="T13" fmla="*/ 19795 h 21600"/>
                <a:gd name="T14" fmla="*/ 0 w 21600"/>
                <a:gd name="T15" fmla="*/ 19795 h 21600"/>
                <a:gd name="T16" fmla="*/ 0 w 21600"/>
                <a:gd name="T17" fmla="*/ 1979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19795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19795"/>
                  </a:lnTo>
                  <a:cubicBezTo>
                    <a:pt x="21600" y="20792"/>
                    <a:pt x="21466" y="21600"/>
                    <a:pt x="21301" y="21600"/>
                  </a:cubicBezTo>
                  <a:lnTo>
                    <a:pt x="299" y="21600"/>
                  </a:lnTo>
                  <a:cubicBezTo>
                    <a:pt x="134" y="21600"/>
                    <a:pt x="0" y="20792"/>
                    <a:pt x="0" y="19795"/>
                  </a:cubicBezTo>
                  <a:close/>
                  <a:moveTo>
                    <a:pt x="0" y="19795"/>
                  </a:moveTo>
                </a:path>
              </a:pathLst>
            </a:cu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              Fiddler</a:t>
              </a:r>
              <a:r>
                <a:rPr lang="en-US" sz="1600" dirty="0" smtClean="0"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Cam</a:t>
              </a:r>
            </a:p>
          </p:txBody>
        </p:sp>
        <p:sp>
          <p:nvSpPr>
            <p:cNvPr id="65" name="Rectangle 63"/>
            <p:cNvSpPr>
              <a:spLocks/>
            </p:cNvSpPr>
            <p:nvPr/>
          </p:nvSpPr>
          <p:spPr bwMode="auto">
            <a:xfrm>
              <a:off x="1799" y="1826"/>
              <a:ext cx="119" cy="119"/>
            </a:xfrm>
            <a:prstGeom prst="rect">
              <a:avLst/>
            </a:prstGeom>
            <a:solidFill>
              <a:srgbClr val="242424"/>
            </a:solidFill>
            <a:ln w="25400">
              <a:solidFill>
                <a:srgbClr val="3C3D3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0" y="0"/>
              <a:ext cx="2090" cy="351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0 h 21600"/>
                <a:gd name="T4" fmla="*/ 199 w 21600"/>
                <a:gd name="T5" fmla="*/ 0 h 21600"/>
                <a:gd name="T6" fmla="*/ 202 w 21600"/>
                <a:gd name="T7" fmla="*/ 0 h 21600"/>
                <a:gd name="T8" fmla="*/ 202 w 21600"/>
                <a:gd name="T9" fmla="*/ 6 h 21600"/>
                <a:gd name="T10" fmla="*/ 0 w 21600"/>
                <a:gd name="T11" fmla="*/ 6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835"/>
                  </a:moveTo>
                  <a:cubicBezTo>
                    <a:pt x="0" y="822"/>
                    <a:pt x="138" y="0"/>
                    <a:pt x="308" y="0"/>
                  </a:cubicBezTo>
                  <a:lnTo>
                    <a:pt x="21292" y="0"/>
                  </a:lnTo>
                  <a:cubicBezTo>
                    <a:pt x="21462" y="0"/>
                    <a:pt x="21600" y="822"/>
                    <a:pt x="21600" y="1835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835"/>
                  </a:lnTo>
                  <a:close/>
                  <a:moveTo>
                    <a:pt x="0" y="1835"/>
                  </a:moveTo>
                </a:path>
              </a:pathLst>
            </a:custGeom>
            <a:solidFill>
              <a:srgbClr val="000000"/>
            </a:solidFill>
            <a:ln w="12700">
              <a:solidFill>
                <a:srgbClr val="646A6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   What </a:t>
              </a:r>
              <a:r>
                <a:rPr lang="en-US" sz="1600" dirty="0">
                  <a:solidFill>
                    <a:schemeClr val="bg1"/>
                  </a:solidFill>
                  <a:latin typeface="Droid Sans" pitchFamily="1" charset="0"/>
                  <a:ea typeface="MS PGothic" pitchFamily="34" charset="-128"/>
                  <a:sym typeface="Droid Sans" pitchFamily="1" charset="0"/>
                </a:rPr>
                <a:t>would you like to do?</a:t>
              </a:r>
            </a:p>
          </p:txBody>
        </p:sp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1900" y="107"/>
              <a:ext cx="96" cy="96"/>
              <a:chOff x="0" y="0"/>
              <a:chExt cx="95" cy="95"/>
            </a:xfrm>
          </p:grpSpPr>
          <p:sp>
            <p:nvSpPr>
              <p:cNvPr id="68" name="Line 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95" cy="95"/>
              </a:xfrm>
              <a:prstGeom prst="line">
                <a:avLst/>
              </a:prstGeom>
              <a:noFill/>
              <a:ln w="38100">
                <a:solidFill>
                  <a:srgbClr val="55585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94" cy="94"/>
              </a:xfrm>
              <a:prstGeom prst="line">
                <a:avLst/>
              </a:prstGeom>
              <a:noFill/>
              <a:ln w="38100">
                <a:solidFill>
                  <a:srgbClr val="55585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72" name="Rectangle 63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557170" y="5003005"/>
            <a:ext cx="189003" cy="188913"/>
          </a:xfrm>
          <a:prstGeom prst="rect">
            <a:avLst/>
          </a:prstGeom>
          <a:solidFill>
            <a:srgbClr val="242424"/>
          </a:solidFill>
          <a:ln w="25400">
            <a:solidFill>
              <a:srgbClr val="3C3D3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Rectangle 63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551590" y="3940968"/>
            <a:ext cx="189003" cy="188913"/>
          </a:xfrm>
          <a:prstGeom prst="rect">
            <a:avLst/>
          </a:prstGeom>
          <a:solidFill>
            <a:srgbClr val="242424"/>
          </a:solidFill>
          <a:ln w="25400">
            <a:solidFill>
              <a:srgbClr val="3C3D3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Rectangle 63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528561" y="3405648"/>
            <a:ext cx="189003" cy="188913"/>
          </a:xfrm>
          <a:prstGeom prst="rect">
            <a:avLst/>
          </a:prstGeom>
          <a:solidFill>
            <a:srgbClr val="242424"/>
          </a:solidFill>
          <a:ln w="25400">
            <a:solidFill>
              <a:srgbClr val="3C3D3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63675" y="354073"/>
            <a:ext cx="22605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First Choose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Category of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Winners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To view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>
            <p:custDataLst>
              <p:custData r:id="rId3"/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>
            <p:custDataLst>
              <p:tags r:id="rId5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5" name="Group 65"/>
            <p:cNvGrpSpPr>
              <a:grpSpLocks/>
            </p:cNvGrpSpPr>
            <p:nvPr>
              <p:custDataLst>
                <p:custData r:id="rId17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9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2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3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10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1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6" name="Rectangle 53"/>
            <p:cNvSpPr>
              <a:spLocks/>
            </p:cNvSpPr>
            <p:nvPr>
              <p:custDataLst>
                <p:custData r:id="rId18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7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9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108"/>
            <p:cNvSpPr>
              <a:spLocks noEditPoints="1"/>
            </p:cNvSpPr>
            <p:nvPr>
              <p:custDataLst>
                <p:custData r:id="rId20"/>
                <p:custData r:id="rId21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grpSp>
        <p:nvGrpSpPr>
          <p:cNvPr id="14" name="Group 68"/>
          <p:cNvGrpSpPr>
            <a:grpSpLocks/>
          </p:cNvGrpSpPr>
          <p:nvPr>
            <p:custDataLst>
              <p:custData r:id="rId6"/>
              <p:tags r:id="rId7"/>
            </p:custDataLst>
          </p:nvPr>
        </p:nvGrpSpPr>
        <p:grpSpPr bwMode="auto">
          <a:xfrm>
            <a:off x="2748190" y="2416176"/>
            <a:ext cx="3319463" cy="3251200"/>
            <a:chOff x="0" y="0"/>
            <a:chExt cx="2090" cy="2048"/>
          </a:xfrm>
        </p:grpSpPr>
        <p:sp>
          <p:nvSpPr>
            <p:cNvPr id="39" name="Rectangle 55"/>
            <p:cNvSpPr>
              <a:spLocks/>
            </p:cNvSpPr>
            <p:nvPr/>
          </p:nvSpPr>
          <p:spPr bwMode="auto">
            <a:xfrm>
              <a:off x="0" y="347"/>
              <a:ext cx="2090" cy="338"/>
            </a:xfrm>
            <a:prstGeom prst="rect">
              <a:avLst/>
            </a:pr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684213" lvl="1" indent="0" algn="l">
                <a:lnSpc>
                  <a:spcPct val="90000"/>
                </a:lnSpc>
              </a:pPr>
              <a:r>
                <a:rPr lang="en-US" sz="1500" dirty="0">
                  <a:solidFill>
                    <a:srgbClr val="B9B9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  </a:t>
              </a:r>
              <a:r>
                <a:rPr lang="en-US" sz="1500" dirty="0" smtClean="0">
                  <a:solidFill>
                    <a:srgbClr val="B9B9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Harmonica</a:t>
              </a:r>
              <a:endParaRPr lang="en-US" sz="1500" dirty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sp>
          <p:nvSpPr>
            <p:cNvPr id="40" name="Rectangle 56"/>
            <p:cNvSpPr>
              <a:spLocks/>
            </p:cNvSpPr>
            <p:nvPr/>
          </p:nvSpPr>
          <p:spPr bwMode="auto">
            <a:xfrm>
              <a:off x="0" y="685"/>
              <a:ext cx="2090" cy="338"/>
            </a:xfrm>
            <a:prstGeom prst="rect">
              <a:avLst/>
            </a:pr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684213" lvl="1" indent="0" algn="l">
                <a:lnSpc>
                  <a:spcPct val="90000"/>
                </a:lnSpc>
              </a:pPr>
              <a:r>
                <a:rPr lang="en-US" sz="1500" dirty="0" smtClean="0">
                  <a:solidFill>
                    <a:srgbClr val="B9B9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  Mandolin</a:t>
              </a:r>
              <a:endParaRPr lang="en-US" sz="1500" dirty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sp>
          <p:nvSpPr>
            <p:cNvPr id="41" name="Rectangle 57"/>
            <p:cNvSpPr>
              <a:spLocks/>
            </p:cNvSpPr>
            <p:nvPr/>
          </p:nvSpPr>
          <p:spPr bwMode="auto">
            <a:xfrm>
              <a:off x="0" y="1362"/>
              <a:ext cx="2090" cy="338"/>
            </a:xfrm>
            <a:prstGeom prst="rect">
              <a:avLst/>
            </a:pr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684213" lvl="1" indent="0" algn="l">
                <a:lnSpc>
                  <a:spcPct val="90000"/>
                </a:lnSpc>
              </a:pPr>
              <a:r>
                <a:rPr lang="en-US" sz="1500" dirty="0" smtClean="0">
                  <a:solidFill>
                    <a:srgbClr val="B9B9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  Guitar</a:t>
              </a:r>
              <a:endParaRPr lang="en-US" sz="1500" dirty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sp>
          <p:nvSpPr>
            <p:cNvPr id="42" name="Rectangle 58"/>
            <p:cNvSpPr>
              <a:spLocks/>
            </p:cNvSpPr>
            <p:nvPr/>
          </p:nvSpPr>
          <p:spPr bwMode="auto">
            <a:xfrm>
              <a:off x="0" y="1023"/>
              <a:ext cx="2090" cy="339"/>
            </a:xfrm>
            <a:prstGeom prst="rect">
              <a:avLst/>
            </a:pr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684213" lvl="1" indent="0" algn="l">
                <a:lnSpc>
                  <a:spcPct val="90000"/>
                </a:lnSpc>
              </a:pPr>
              <a:r>
                <a:rPr lang="en-US" sz="1500" dirty="0" smtClean="0">
                  <a:solidFill>
                    <a:srgbClr val="B9B9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  Dobro</a:t>
              </a:r>
              <a:endParaRPr lang="en-US" sz="1500" dirty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1809" y="1124"/>
              <a:ext cx="174" cy="147"/>
              <a:chOff x="0" y="0"/>
              <a:chExt cx="174" cy="147"/>
            </a:xfrm>
          </p:grpSpPr>
          <p:sp>
            <p:nvSpPr>
              <p:cNvPr id="50" name="Rectangle 59"/>
              <p:cNvSpPr>
                <a:spLocks/>
              </p:cNvSpPr>
              <p:nvPr/>
            </p:nvSpPr>
            <p:spPr bwMode="auto">
              <a:xfrm>
                <a:off x="0" y="28"/>
                <a:ext cx="119" cy="119"/>
              </a:xfrm>
              <a:prstGeom prst="rect">
                <a:avLst/>
              </a:prstGeom>
              <a:solidFill>
                <a:srgbClr val="242424"/>
              </a:solidFill>
              <a:ln w="25400">
                <a:solidFill>
                  <a:srgbClr val="3C3D3C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" name="Freeform 60"/>
              <p:cNvSpPr>
                <a:spLocks/>
              </p:cNvSpPr>
              <p:nvPr/>
            </p:nvSpPr>
            <p:spPr bwMode="auto">
              <a:xfrm>
                <a:off x="37" y="0"/>
                <a:ext cx="137" cy="106"/>
              </a:xfrm>
              <a:custGeom>
                <a:avLst/>
                <a:gdLst>
                  <a:gd name="T0" fmla="*/ 0 w 21600"/>
                  <a:gd name="T1" fmla="*/ 47 h 21600"/>
                  <a:gd name="T2" fmla="*/ 30 w 21600"/>
                  <a:gd name="T3" fmla="*/ 106 h 21600"/>
                  <a:gd name="T4" fmla="*/ 137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9596"/>
                    </a:moveTo>
                    <a:lnTo>
                      <a:pt x="4806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38100" cap="flat">
                <a:solidFill>
                  <a:srgbClr val="84C3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101600" dist="25399" dir="17759946" algn="ctr" rotWithShape="0">
                  <a:srgbClr val="7FC100">
                    <a:alpha val="7499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44" name="Freeform 62"/>
            <p:cNvSpPr>
              <a:spLocks/>
            </p:cNvSpPr>
            <p:nvPr/>
          </p:nvSpPr>
          <p:spPr bwMode="auto">
            <a:xfrm>
              <a:off x="0" y="1700"/>
              <a:ext cx="2090" cy="348"/>
            </a:xfrm>
            <a:custGeom>
              <a:avLst/>
              <a:gdLst>
                <a:gd name="T0" fmla="*/ 0 w 21600"/>
                <a:gd name="T1" fmla="*/ 19795 h 21600"/>
                <a:gd name="T2" fmla="*/ 0 w 21600"/>
                <a:gd name="T3" fmla="*/ 0 h 21600"/>
                <a:gd name="T4" fmla="*/ 21600 w 21600"/>
                <a:gd name="T5" fmla="*/ 0 h 21600"/>
                <a:gd name="T6" fmla="*/ 21600 w 21600"/>
                <a:gd name="T7" fmla="*/ 19795 h 21600"/>
                <a:gd name="T8" fmla="*/ 21301 w 21600"/>
                <a:gd name="T9" fmla="*/ 21600 h 21600"/>
                <a:gd name="T10" fmla="*/ 299 w 21600"/>
                <a:gd name="T11" fmla="*/ 21600 h 21600"/>
                <a:gd name="T12" fmla="*/ 0 w 21600"/>
                <a:gd name="T13" fmla="*/ 19795 h 21600"/>
                <a:gd name="T14" fmla="*/ 0 w 21600"/>
                <a:gd name="T15" fmla="*/ 19795 h 21600"/>
                <a:gd name="T16" fmla="*/ 0 w 21600"/>
                <a:gd name="T17" fmla="*/ 1979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0" y="19795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19795"/>
                  </a:lnTo>
                  <a:cubicBezTo>
                    <a:pt x="21600" y="20792"/>
                    <a:pt x="21466" y="21600"/>
                    <a:pt x="21301" y="21600"/>
                  </a:cubicBezTo>
                  <a:lnTo>
                    <a:pt x="299" y="21600"/>
                  </a:lnTo>
                  <a:cubicBezTo>
                    <a:pt x="134" y="21600"/>
                    <a:pt x="0" y="20792"/>
                    <a:pt x="0" y="19795"/>
                  </a:cubicBezTo>
                  <a:close/>
                  <a:moveTo>
                    <a:pt x="0" y="19795"/>
                  </a:moveTo>
                </a:path>
              </a:pathLst>
            </a:custGeom>
            <a:solidFill>
              <a:srgbClr val="232323"/>
            </a:solidFill>
            <a:ln w="12700" cap="flat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684213" lvl="1" indent="0" algn="l">
                <a:lnSpc>
                  <a:spcPct val="90000"/>
                </a:lnSpc>
              </a:pPr>
              <a:r>
                <a:rPr lang="en-US" sz="1500" dirty="0" smtClean="0">
                  <a:solidFill>
                    <a:srgbClr val="B9B9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  Dulicmer</a:t>
              </a:r>
              <a:endParaRPr lang="en-US" sz="1500" dirty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sp>
          <p:nvSpPr>
            <p:cNvPr id="45" name="Rectangle 63"/>
            <p:cNvSpPr>
              <a:spLocks/>
            </p:cNvSpPr>
            <p:nvPr/>
          </p:nvSpPr>
          <p:spPr bwMode="auto">
            <a:xfrm>
              <a:off x="1809" y="1814"/>
              <a:ext cx="119" cy="119"/>
            </a:xfrm>
            <a:prstGeom prst="rect">
              <a:avLst/>
            </a:prstGeom>
            <a:solidFill>
              <a:srgbClr val="242424"/>
            </a:solidFill>
            <a:ln w="25400">
              <a:solidFill>
                <a:srgbClr val="3C3D3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Freeform 64"/>
            <p:cNvSpPr>
              <a:spLocks/>
            </p:cNvSpPr>
            <p:nvPr/>
          </p:nvSpPr>
          <p:spPr bwMode="auto">
            <a:xfrm>
              <a:off x="0" y="0"/>
              <a:ext cx="2090" cy="351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0 h 21600"/>
                <a:gd name="T4" fmla="*/ 199 w 21600"/>
                <a:gd name="T5" fmla="*/ 0 h 21600"/>
                <a:gd name="T6" fmla="*/ 202 w 21600"/>
                <a:gd name="T7" fmla="*/ 0 h 21600"/>
                <a:gd name="T8" fmla="*/ 202 w 21600"/>
                <a:gd name="T9" fmla="*/ 6 h 21600"/>
                <a:gd name="T10" fmla="*/ 0 w 21600"/>
                <a:gd name="T11" fmla="*/ 6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835"/>
                  </a:moveTo>
                  <a:cubicBezTo>
                    <a:pt x="0" y="822"/>
                    <a:pt x="138" y="0"/>
                    <a:pt x="308" y="0"/>
                  </a:cubicBezTo>
                  <a:lnTo>
                    <a:pt x="21292" y="0"/>
                  </a:lnTo>
                  <a:cubicBezTo>
                    <a:pt x="21462" y="0"/>
                    <a:pt x="21600" y="822"/>
                    <a:pt x="21600" y="1835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835"/>
                  </a:lnTo>
                  <a:close/>
                  <a:moveTo>
                    <a:pt x="0" y="1835"/>
                  </a:moveTo>
                </a:path>
              </a:pathLst>
            </a:custGeom>
            <a:solidFill>
              <a:srgbClr val="000000"/>
            </a:solidFill>
            <a:ln w="12700">
              <a:solidFill>
                <a:srgbClr val="646A6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l"/>
              <a:r>
                <a:rPr lang="en-US" sz="1700" dirty="0" smtClean="0">
                  <a:solidFill>
                    <a:srgbClr val="606060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  Choose a Category </a:t>
              </a:r>
              <a:endParaRPr lang="en-US" sz="1700" dirty="0">
                <a:solidFill>
                  <a:srgbClr val="606060"/>
                </a:solidFill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grpSp>
          <p:nvGrpSpPr>
            <p:cNvPr id="16" name="Group 67"/>
            <p:cNvGrpSpPr>
              <a:grpSpLocks/>
            </p:cNvGrpSpPr>
            <p:nvPr/>
          </p:nvGrpSpPr>
          <p:grpSpPr bwMode="auto">
            <a:xfrm>
              <a:off x="1900" y="107"/>
              <a:ext cx="96" cy="96"/>
              <a:chOff x="0" y="0"/>
              <a:chExt cx="95" cy="95"/>
            </a:xfrm>
          </p:grpSpPr>
          <p:sp>
            <p:nvSpPr>
              <p:cNvPr id="48" name="Line 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95" cy="95"/>
              </a:xfrm>
              <a:prstGeom prst="line">
                <a:avLst/>
              </a:prstGeom>
              <a:noFill/>
              <a:ln w="38100">
                <a:solidFill>
                  <a:srgbClr val="55585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9" name="Line 6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94" cy="94"/>
              </a:xfrm>
              <a:prstGeom prst="line">
                <a:avLst/>
              </a:prstGeom>
              <a:noFill/>
              <a:ln w="38100">
                <a:solidFill>
                  <a:srgbClr val="55585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3039111"/>
            <a:ext cx="609600" cy="3924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1340" y="3515883"/>
            <a:ext cx="624886" cy="49991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6630" y="4578350"/>
            <a:ext cx="670722" cy="53657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2782" y="5092529"/>
            <a:ext cx="744570" cy="59565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3382" y="4087174"/>
            <a:ext cx="613970" cy="49117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5648" y="1118690"/>
            <a:ext cx="3166060" cy="1315472"/>
          </a:xfrm>
          <a:prstGeom prst="rect">
            <a:avLst/>
          </a:prstGeom>
        </p:spPr>
      </p:pic>
      <p:sp>
        <p:nvSpPr>
          <p:cNvPr id="58" name="Rectangle 63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619298" y="4752181"/>
            <a:ext cx="189003" cy="188913"/>
          </a:xfrm>
          <a:prstGeom prst="rect">
            <a:avLst/>
          </a:prstGeom>
          <a:solidFill>
            <a:srgbClr val="242424"/>
          </a:solidFill>
          <a:ln w="25400">
            <a:solidFill>
              <a:srgbClr val="3C3D3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Rectangle 63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599910" y="3671381"/>
            <a:ext cx="189003" cy="188913"/>
          </a:xfrm>
          <a:prstGeom prst="rect">
            <a:avLst/>
          </a:prstGeom>
          <a:solidFill>
            <a:srgbClr val="242424"/>
          </a:solidFill>
          <a:ln w="25400">
            <a:solidFill>
              <a:srgbClr val="3C3D3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Rectangle 63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619297" y="3140869"/>
            <a:ext cx="189003" cy="188913"/>
          </a:xfrm>
          <a:prstGeom prst="rect">
            <a:avLst/>
          </a:prstGeom>
          <a:solidFill>
            <a:srgbClr val="242424"/>
          </a:solidFill>
          <a:ln w="25400">
            <a:solidFill>
              <a:srgbClr val="3C3D3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2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>
            <p:custDataLst>
              <p:tags r:id="rId4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4" name="Group 65"/>
            <p:cNvGrpSpPr>
              <a:grpSpLocks/>
            </p:cNvGrpSpPr>
            <p:nvPr>
              <p:custDataLst>
                <p:custData r:id="rId10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8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1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2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9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0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5" name="Rectangle 53"/>
            <p:cNvSpPr>
              <a:spLocks/>
            </p:cNvSpPr>
            <p:nvPr>
              <p:custDataLst>
                <p:custData r:id="rId11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6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108"/>
            <p:cNvSpPr>
              <a:spLocks noEditPoints="1"/>
            </p:cNvSpPr>
            <p:nvPr>
              <p:custDataLst>
                <p:custData r:id="rId13"/>
                <p:custData r:id="rId14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13" name="TextBox 12"/>
          <p:cNvSpPr txBox="1"/>
          <p:nvPr>
            <p:custDataLst>
              <p:tags r:id="rId5"/>
            </p:custDataLst>
          </p:nvPr>
        </p:nvSpPr>
        <p:spPr>
          <a:xfrm>
            <a:off x="82641" y="505667"/>
            <a:ext cx="2480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Winners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-Per Category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Displayed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5648" y="1118690"/>
            <a:ext cx="3166060" cy="1315472"/>
          </a:xfrm>
          <a:prstGeom prst="rect">
            <a:avLst/>
          </a:prstGeom>
        </p:spPr>
      </p:pic>
      <p:sp>
        <p:nvSpPr>
          <p:cNvPr id="15" name="Rectangle 14"/>
          <p:cNvSpPr/>
          <p:nvPr>
            <p:custDataLst>
              <p:tags r:id="rId7"/>
            </p:custDataLst>
          </p:nvPr>
        </p:nvSpPr>
        <p:spPr>
          <a:xfrm>
            <a:off x="2655781" y="2910523"/>
            <a:ext cx="3505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   </a:t>
            </a:r>
            <a:r>
              <a:rPr lang="en-US" sz="2000" b="1" dirty="0" smtClean="0">
                <a:solidFill>
                  <a:schemeClr val="bg1"/>
                </a:solidFill>
              </a:rPr>
              <a:t>WINNERS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 </a:t>
            </a:r>
            <a:r>
              <a:rPr lang="en-US" sz="1400" b="1" u="sng" dirty="0" smtClean="0">
                <a:solidFill>
                  <a:schemeClr val="bg1"/>
                </a:solidFill>
              </a:rPr>
              <a:t>Name</a:t>
            </a:r>
            <a:r>
              <a:rPr lang="en-US" sz="1400" b="1" dirty="0" smtClean="0">
                <a:solidFill>
                  <a:schemeClr val="bg1"/>
                </a:solidFill>
              </a:rPr>
              <a:t> 	            </a:t>
            </a:r>
            <a:r>
              <a:rPr lang="en-US" sz="1400" b="1" u="sng" dirty="0" smtClean="0">
                <a:solidFill>
                  <a:schemeClr val="bg1"/>
                </a:solidFill>
              </a:rPr>
              <a:t>Address </a:t>
            </a:r>
            <a:endParaRPr lang="en-US" sz="1400" u="sng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400" b="1" dirty="0" smtClean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</a:rPr>
              <a:t>Ken Tenpenny </a:t>
            </a:r>
            <a:r>
              <a:rPr lang="en-US" sz="1400" b="1" dirty="0" smtClean="0">
                <a:solidFill>
                  <a:schemeClr val="bg1"/>
                </a:solidFill>
              </a:rPr>
              <a:t>      	    Murfreesboro</a:t>
            </a:r>
            <a:r>
              <a:rPr lang="en-US" sz="1400" b="1" dirty="0">
                <a:solidFill>
                  <a:schemeClr val="bg1"/>
                </a:solidFill>
              </a:rPr>
              <a:t>, TN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400" b="1" dirty="0" smtClean="0">
                <a:solidFill>
                  <a:schemeClr val="bg1"/>
                </a:solidFill>
              </a:rPr>
              <a:t> Isaac </a:t>
            </a:r>
            <a:r>
              <a:rPr lang="en-US" sz="1400" b="1" dirty="0">
                <a:solidFill>
                  <a:schemeClr val="bg1"/>
                </a:solidFill>
              </a:rPr>
              <a:t>Vick </a:t>
            </a:r>
            <a:r>
              <a:rPr lang="en-US" sz="1400" b="1" dirty="0" smtClean="0">
                <a:solidFill>
                  <a:schemeClr val="bg1"/>
                </a:solidFill>
              </a:rPr>
              <a:t>	    Lyles</a:t>
            </a:r>
            <a:r>
              <a:rPr lang="en-US" sz="1400" b="1" dirty="0">
                <a:solidFill>
                  <a:schemeClr val="bg1"/>
                </a:solidFill>
              </a:rPr>
              <a:t>, TN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400" b="1" dirty="0" smtClean="0">
                <a:solidFill>
                  <a:schemeClr val="bg1"/>
                </a:solidFill>
              </a:rPr>
              <a:t>  Wailin </a:t>
            </a:r>
            <a:r>
              <a:rPr lang="en-US" sz="1400" b="1" dirty="0">
                <a:solidFill>
                  <a:schemeClr val="bg1"/>
                </a:solidFill>
              </a:rPr>
              <a:t>Wood </a:t>
            </a:r>
            <a:r>
              <a:rPr lang="en-US" sz="1400" b="1" dirty="0" smtClean="0">
                <a:solidFill>
                  <a:schemeClr val="bg1"/>
                </a:solidFill>
              </a:rPr>
              <a:t>	    McEwen</a:t>
            </a:r>
            <a:r>
              <a:rPr lang="en-US" sz="1400" b="1" dirty="0">
                <a:solidFill>
                  <a:schemeClr val="bg1"/>
                </a:solidFill>
              </a:rPr>
              <a:t>, TN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400" b="1" dirty="0" smtClean="0">
                <a:solidFill>
                  <a:schemeClr val="bg1"/>
                </a:solidFill>
              </a:rPr>
              <a:t>  Rob </a:t>
            </a:r>
            <a:r>
              <a:rPr lang="en-US" sz="1400" b="1" dirty="0">
                <a:solidFill>
                  <a:schemeClr val="bg1"/>
                </a:solidFill>
              </a:rPr>
              <a:t>Pearcy </a:t>
            </a:r>
            <a:r>
              <a:rPr lang="en-US" sz="1400" b="1" dirty="0" smtClean="0">
                <a:solidFill>
                  <a:schemeClr val="bg1"/>
                </a:solidFill>
              </a:rPr>
              <a:t>	    Smyrna</a:t>
            </a:r>
            <a:r>
              <a:rPr lang="en-US" sz="1400" b="1" dirty="0">
                <a:solidFill>
                  <a:schemeClr val="bg1"/>
                </a:solidFill>
              </a:rPr>
              <a:t>, TN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5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400" b="1" dirty="0" smtClean="0">
                <a:solidFill>
                  <a:schemeClr val="bg1"/>
                </a:solidFill>
              </a:rPr>
              <a:t>  Tommy </a:t>
            </a:r>
            <a:r>
              <a:rPr lang="en-US" sz="1400" b="1" dirty="0">
                <a:solidFill>
                  <a:schemeClr val="bg1"/>
                </a:solidFill>
              </a:rPr>
              <a:t>Bounds </a:t>
            </a:r>
            <a:r>
              <a:rPr lang="en-US" sz="1400" b="1" dirty="0" smtClean="0">
                <a:solidFill>
                  <a:schemeClr val="bg1"/>
                </a:solidFill>
              </a:rPr>
              <a:t>	    Sylacauga</a:t>
            </a:r>
            <a:r>
              <a:rPr lang="en-US" sz="1400" b="1" dirty="0">
                <a:solidFill>
                  <a:schemeClr val="bg1"/>
                </a:solidFill>
              </a:rPr>
              <a:t>, AL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55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793565" y="2446021"/>
            <a:ext cx="3319463" cy="536575"/>
          </a:xfrm>
          <a:prstGeom prst="rect">
            <a:avLst/>
          </a:prstGeom>
          <a:solidFill>
            <a:srgbClr val="232323"/>
          </a:solidFill>
          <a:ln w="12700" cap="flat">
            <a:solidFill>
              <a:srgbClr val="96969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684213" lvl="1" indent="0" algn="l">
              <a:lnSpc>
                <a:spcPct val="90000"/>
              </a:lnSpc>
            </a:pPr>
            <a:r>
              <a:rPr lang="en-US" sz="1500" dirty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rPr>
              <a:t>  </a:t>
            </a:r>
            <a:r>
              <a:rPr lang="en-US" sz="2400" dirty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rPr>
              <a:t>Harmonica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518093"/>
            <a:ext cx="609600" cy="392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340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>
            <p:custDataLst>
              <p:tags r:id="rId4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4" name="Group 65"/>
            <p:cNvGrpSpPr>
              <a:grpSpLocks/>
            </p:cNvGrpSpPr>
            <p:nvPr>
              <p:custDataLst>
                <p:custData r:id="rId10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8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1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2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9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0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5" name="Rectangle 53"/>
            <p:cNvSpPr>
              <a:spLocks/>
            </p:cNvSpPr>
            <p:nvPr>
              <p:custDataLst>
                <p:custData r:id="rId11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6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108"/>
            <p:cNvSpPr>
              <a:spLocks noEditPoints="1"/>
            </p:cNvSpPr>
            <p:nvPr>
              <p:custDataLst>
                <p:custData r:id="rId13"/>
                <p:custData r:id="rId14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13" name="TextBox 12"/>
          <p:cNvSpPr txBox="1"/>
          <p:nvPr>
            <p:custDataLst>
              <p:tags r:id="rId5"/>
            </p:custDataLst>
          </p:nvPr>
        </p:nvSpPr>
        <p:spPr>
          <a:xfrm>
            <a:off x="0" y="413147"/>
            <a:ext cx="2480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Next Up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Contestants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-Per Category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5648" y="1118690"/>
            <a:ext cx="3166060" cy="1315472"/>
          </a:xfrm>
          <a:prstGeom prst="rect">
            <a:avLst/>
          </a:prstGeom>
        </p:spPr>
      </p:pic>
      <p:sp>
        <p:nvSpPr>
          <p:cNvPr id="17" name="Rectangle 5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772914" y="2429194"/>
            <a:ext cx="3319463" cy="538163"/>
          </a:xfrm>
          <a:prstGeom prst="rect">
            <a:avLst/>
          </a:prstGeom>
          <a:solidFill>
            <a:srgbClr val="232323"/>
          </a:solidFill>
          <a:ln w="12700" cap="flat">
            <a:solidFill>
              <a:srgbClr val="96969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684213" lvl="1" indent="0" algn="l">
              <a:lnSpc>
                <a:spcPct val="90000"/>
              </a:lnSpc>
            </a:pPr>
            <a:r>
              <a:rPr lang="en-US" sz="1500" dirty="0" smtClean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rPr>
              <a:t>  </a:t>
            </a:r>
            <a:r>
              <a:rPr lang="en-US" sz="2400" dirty="0" smtClean="0">
                <a:solidFill>
                  <a:srgbClr val="B9B9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rPr>
              <a:t>Dobro</a:t>
            </a:r>
            <a:endParaRPr lang="en-US" sz="2400" dirty="0">
              <a:solidFill>
                <a:srgbClr val="B9B9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Droid Sans Bold" charset="0"/>
              <a:ea typeface="MS PGothic" pitchFamily="34" charset="-128"/>
              <a:sym typeface="Droid Sans Bold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0310" y="2476181"/>
            <a:ext cx="613970" cy="491176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xmlns="" val="1656801386"/>
              </p:ext>
            </p:extLst>
          </p:nvPr>
        </p:nvGraphicFramePr>
        <p:xfrm>
          <a:off x="3143050" y="3005457"/>
          <a:ext cx="2648434" cy="3020454"/>
        </p:xfrm>
        <a:graphic>
          <a:graphicData uri="http://schemas.openxmlformats.org/drawingml/2006/table">
            <a:tbl>
              <a:tblPr/>
              <a:tblGrid>
                <a:gridCol w="1324217"/>
                <a:gridCol w="1324217"/>
              </a:tblGrid>
              <a:tr h="235124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</a:rPr>
                        <a:t>8:00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Ken Tenpenny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8:45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Tyler Andel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88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8:05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Joshua Ford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8:50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Damion Kidd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124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8:10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Tommy Bounds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8:55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Tommy &amp; Taylor Bounds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88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8:15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Benjamin Lin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9:00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Rob Pearcy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88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8:20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Daniel Amick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9:05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Joel Whittinghill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88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8:25 -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Caleb Bryant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9:10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Carl Franklin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88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8:30 -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Chris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Gray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9:15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Ward Family Bluegrass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88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8:35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Joel Whittinghill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9:20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Slim Chance Band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88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8:40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-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Caleb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Bryant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9:25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Moonshine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5100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>
            <p:custDataLst>
              <p:tags r:id="rId4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4" name="Group 65"/>
            <p:cNvGrpSpPr>
              <a:grpSpLocks/>
            </p:cNvGrpSpPr>
            <p:nvPr>
              <p:custDataLst>
                <p:custData r:id="rId10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8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1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2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9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0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5" name="Rectangle 53"/>
            <p:cNvSpPr>
              <a:spLocks/>
            </p:cNvSpPr>
            <p:nvPr>
              <p:custDataLst>
                <p:custData r:id="rId11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6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108"/>
            <p:cNvSpPr>
              <a:spLocks noEditPoints="1"/>
            </p:cNvSpPr>
            <p:nvPr>
              <p:custDataLst>
                <p:custData r:id="rId13"/>
                <p:custData r:id="rId14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8728" y="2971800"/>
            <a:ext cx="2937808" cy="1816100"/>
          </a:xfrm>
          <a:prstGeom prst="rect">
            <a:avLst/>
          </a:prstGeom>
        </p:spPr>
      </p:pic>
      <p:sp>
        <p:nvSpPr>
          <p:cNvPr id="15" name="TextBox 14"/>
          <p:cNvSpPr txBox="1"/>
          <p:nvPr>
            <p:custDataLst>
              <p:tags r:id="rId6"/>
            </p:custDataLst>
          </p:nvPr>
        </p:nvSpPr>
        <p:spPr>
          <a:xfrm>
            <a:off x="2971801" y="1524000"/>
            <a:ext cx="3103096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Take a look at one of our LIVE Fiddler Cams located around the Athens State University Campus. Click one of the links below to take you to Live Cam feed.</a:t>
            </a:r>
          </a:p>
        </p:txBody>
      </p:sp>
      <p:sp>
        <p:nvSpPr>
          <p:cNvPr id="16" name="TextBox 15"/>
          <p:cNvSpPr txBox="1"/>
          <p:nvPr>
            <p:custDataLst>
              <p:tags r:id="rId7"/>
            </p:custDataLst>
          </p:nvPr>
        </p:nvSpPr>
        <p:spPr>
          <a:xfrm>
            <a:off x="3067046" y="4953000"/>
            <a:ext cx="2734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0"/>
              </a:rPr>
              <a:t>Founders Hall Cam</a:t>
            </a:r>
            <a:r>
              <a:rPr lang="en-US" dirty="0"/>
              <a:t>               </a:t>
            </a:r>
            <a:br>
              <a:rPr lang="en-US" dirty="0"/>
            </a:br>
            <a:r>
              <a:rPr lang="en-US" dirty="0">
                <a:hlinkClick r:id="rId21"/>
              </a:rPr>
              <a:t>Brown Hall Cam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2"/>
              </a:rPr>
              <a:t>Alumni Fountain Cam</a:t>
            </a:r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>
            <p:custDataLst>
              <p:tags r:id="rId8"/>
            </p:custDataLst>
          </p:nvPr>
        </p:nvSpPr>
        <p:spPr>
          <a:xfrm>
            <a:off x="457200" y="1032838"/>
            <a:ext cx="167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Fiddler Cam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>
            <p:custDataLst>
              <p:tags r:id="rId9"/>
            </p:custDataLst>
          </p:nvPr>
        </p:nvSpPr>
        <p:spPr>
          <a:xfrm>
            <a:off x="2743200" y="1154668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FIDDLER CAMS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077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94578" y="-1131503"/>
            <a:ext cx="4821572" cy="810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917921"/>
            <a:ext cx="6172200" cy="4010585"/>
          </a:xfrm>
          <a:prstGeom prst="rect">
            <a:avLst/>
          </a:prstGeom>
        </p:spPr>
      </p:pic>
      <p:sp>
        <p:nvSpPr>
          <p:cNvPr id="124" name="TextBox 123"/>
          <p:cNvSpPr txBox="1"/>
          <p:nvPr>
            <p:custDataLst>
              <p:tags r:id="rId5"/>
            </p:custDataLst>
          </p:nvPr>
        </p:nvSpPr>
        <p:spPr>
          <a:xfrm>
            <a:off x="1295400" y="5638800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Map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658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Mission</a:t>
            </a:r>
          </a:p>
          <a:p>
            <a:pPr lvl="1"/>
            <a:r>
              <a:rPr lang="en-US" sz="3200" dirty="0" smtClean="0"/>
              <a:t>Design Mobile Application</a:t>
            </a:r>
          </a:p>
          <a:p>
            <a:pPr lvl="1"/>
            <a:r>
              <a:rPr lang="en-US" sz="3200" dirty="0" smtClean="0"/>
              <a:t>Begin Storyboard Process</a:t>
            </a:r>
          </a:p>
          <a:p>
            <a:pPr lvl="1"/>
            <a:r>
              <a:rPr lang="en-US" sz="3200" dirty="0" smtClean="0"/>
              <a:t>Begin Development Process.</a:t>
            </a:r>
          </a:p>
        </p:txBody>
      </p:sp>
      <p:pic>
        <p:nvPicPr>
          <p:cNvPr id="6" name="Picture 8" descr="https://encrypted-tbn3.gstatic.com/images?q=tbn:ANd9GcR0QjOech7cjmePEtvdIC_5D9aSBGGVHRv3LwGmcc8JGEwLAzu6K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524000"/>
            <a:ext cx="2571750" cy="1781176"/>
          </a:xfrm>
          <a:prstGeom prst="rect">
            <a:avLst/>
          </a:prstGeom>
          <a:noFill/>
        </p:spPr>
      </p:pic>
      <p:pic>
        <p:nvPicPr>
          <p:cNvPr id="7" name="Picture 2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657600"/>
            <a:ext cx="3810000" cy="1685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609600" y="319801"/>
            <a:ext cx="118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Info-1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>
            <p:custDataLst>
              <p:custData r:id="rId3"/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4" name="Group 4"/>
          <p:cNvGrpSpPr/>
          <p:nvPr>
            <p:custDataLst>
              <p:tags r:id="rId5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5" name="Group 65"/>
            <p:cNvGrpSpPr>
              <a:grpSpLocks/>
            </p:cNvGrpSpPr>
            <p:nvPr>
              <p:custDataLst>
                <p:custData r:id="rId11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3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4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11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2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7" name="Rectangle 53"/>
            <p:cNvSpPr>
              <a:spLocks/>
            </p:cNvSpPr>
            <p:nvPr>
              <p:custDataLst>
                <p:custData r:id="rId12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8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108"/>
            <p:cNvSpPr>
              <a:spLocks noEditPoints="1"/>
            </p:cNvSpPr>
            <p:nvPr>
              <p:custDataLst>
                <p:custData r:id="rId14"/>
                <p:custData r:id="rId15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xmlns="" val="2840654070"/>
              </p:ext>
            </p:extLst>
          </p:nvPr>
        </p:nvGraphicFramePr>
        <p:xfrm>
          <a:off x="2784364" y="2133600"/>
          <a:ext cx="3083036" cy="3845560"/>
        </p:xfrm>
        <a:graphic>
          <a:graphicData uri="http://schemas.openxmlformats.org/drawingml/2006/table">
            <a:tbl>
              <a:tblPr/>
              <a:tblGrid>
                <a:gridCol w="83128"/>
                <a:gridCol w="2999908"/>
              </a:tblGrid>
              <a:tr h="38455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  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YOU'RE INVITED! </a:t>
                      </a:r>
                      <a:b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To the 47th Annual 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Tennessee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Valley 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Old Time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Fiddlers 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Convention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Bring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the family and enjoy a uniquely American experience whose roots are buried deep in the Appalachian mountains and beyond. It's a musical and cultural experience that will thrust you into a simpler time where families were bound by the music they created and the stories they told.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3200" y="1062335"/>
            <a:ext cx="251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8200F"/>
                </a:solidFill>
                <a:effectLst/>
                <a:latin typeface="Arial" charset="0"/>
                <a:cs typeface="Arial" charset="0"/>
              </a:rPr>
              <a:t>Family,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8200F"/>
                </a:solidFill>
                <a:effectLst/>
                <a:latin typeface="Arial" charset="0"/>
                <a:cs typeface="Arial" charset="0"/>
              </a:rPr>
              <a:t>Friends,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8200F"/>
                </a:solidFill>
                <a:effectLst/>
                <a:latin typeface="Arial" charset="0"/>
                <a:cs typeface="Arial" charset="0"/>
              </a:rPr>
              <a:t>Fiddlers!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7" name="Picture 3" descr="http://www.tvotfc.com/Websites/ATMEDIA/images/Fiddlers-Poster-2012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0247" y="1311584"/>
            <a:ext cx="1618764" cy="22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 preferRelativeResize="0">
            <a:picLocks/>
          </p:cNvPicPr>
          <p:nvPr>
            <p:custDataLst>
              <p:custData r:id="rId9"/>
              <p:tags r:id="rId10"/>
            </p:custDataLst>
          </p:nvPr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7396" y="5791200"/>
            <a:ext cx="337500" cy="33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392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5648" y="1118690"/>
            <a:ext cx="3166060" cy="1315472"/>
          </a:xfrm>
          <a:prstGeom prst="rect">
            <a:avLst/>
          </a:prstGeom>
        </p:spPr>
      </p:pic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609600" y="319801"/>
            <a:ext cx="118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Info-2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>
            <p:custDataLst>
              <p:tags r:id="rId6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5" name="Group 65"/>
            <p:cNvGrpSpPr>
              <a:grpSpLocks/>
            </p:cNvGrpSpPr>
            <p:nvPr>
              <p:custDataLst>
                <p:custData r:id="rId10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9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2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3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10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1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6" name="Rectangle 53"/>
            <p:cNvSpPr>
              <a:spLocks/>
            </p:cNvSpPr>
            <p:nvPr>
              <p:custDataLst>
                <p:custData r:id="rId11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7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108"/>
            <p:cNvSpPr>
              <a:spLocks noEditPoints="1"/>
            </p:cNvSpPr>
            <p:nvPr>
              <p:custDataLst>
                <p:custData r:id="rId13"/>
                <p:custData r:id="rId14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707299" y="1600200"/>
            <a:ext cx="3505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GENERAL INFORMATION</a:t>
            </a:r>
          </a:p>
          <a:p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400" b="1" u="sng" dirty="0" smtClean="0">
                <a:solidFill>
                  <a:schemeClr val="bg1"/>
                </a:solidFill>
              </a:rPr>
              <a:t>Admission</a:t>
            </a:r>
            <a:endParaRPr lang="en-US" sz="1400" b="1" u="sng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Friday: Gates open at 8 a.m.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Saturday: Gates open at 7:30 a.m.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Admission </a:t>
            </a:r>
            <a:r>
              <a:rPr lang="en-US" sz="1400" dirty="0">
                <a:solidFill>
                  <a:schemeClr val="bg1"/>
                </a:solidFill>
              </a:rPr>
              <a:t>Costs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$8.00 Friday, October 4, 2013 $10.00 Saturday, October 5, 2013 $15.00 for Both Days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Children under 12 Free with Parents </a:t>
            </a:r>
            <a:r>
              <a:rPr lang="en-US" sz="1400" dirty="0">
                <a:solidFill>
                  <a:schemeClr val="bg1"/>
                </a:solidFill>
              </a:rPr>
              <a:t>**No Pets Allowed Inside the Convention Gates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**No Coolers Allowed Inside the Convention Gate.</a:t>
            </a:r>
          </a:p>
          <a:p>
            <a:endParaRPr lang="en-US" sz="1400" dirty="0"/>
          </a:p>
        </p:txBody>
      </p:sp>
      <p:pic>
        <p:nvPicPr>
          <p:cNvPr id="16" name="Picture 15"/>
          <p:cNvPicPr preferRelativeResize="0">
            <a:picLocks/>
          </p:cNvPicPr>
          <p:nvPr>
            <p:custDataLst>
              <p:custData r:id="rId8"/>
              <p:tags r:id="rId9"/>
            </p:custDataLst>
          </p:nvPr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7396" y="5791200"/>
            <a:ext cx="337500" cy="33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5739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>
            <p:custDataLst>
              <p:custData r:id="rId2"/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230" y="0"/>
            <a:ext cx="4071338" cy="68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>
            <p:custDataLst>
              <p:tags r:id="rId4"/>
            </p:custDataLst>
          </p:nvPr>
        </p:nvGrpSpPr>
        <p:grpSpPr>
          <a:xfrm>
            <a:off x="4297864" y="790634"/>
            <a:ext cx="1794494" cy="328056"/>
            <a:chOff x="4297864" y="790634"/>
            <a:chExt cx="1794494" cy="328056"/>
          </a:xfrm>
        </p:grpSpPr>
        <p:grpSp>
          <p:nvGrpSpPr>
            <p:cNvPr id="4" name="Group 65"/>
            <p:cNvGrpSpPr>
              <a:grpSpLocks/>
            </p:cNvGrpSpPr>
            <p:nvPr>
              <p:custDataLst>
                <p:custData r:id="rId9"/>
              </p:custDataLst>
            </p:nvPr>
          </p:nvGrpSpPr>
          <p:grpSpPr bwMode="auto">
            <a:xfrm>
              <a:off x="5946308" y="810913"/>
              <a:ext cx="146050" cy="266700"/>
              <a:chOff x="0" y="0"/>
              <a:chExt cx="92" cy="168"/>
            </a:xfrm>
          </p:grpSpPr>
          <p:grpSp>
            <p:nvGrpSpPr>
              <p:cNvPr id="5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91" cy="168"/>
                <a:chOff x="0" y="0"/>
                <a:chExt cx="90" cy="168"/>
              </a:xfrm>
            </p:grpSpPr>
            <p:sp>
              <p:nvSpPr>
                <p:cNvPr id="12" name="AutoShape 60"/>
                <p:cNvSpPr>
                  <a:spLocks/>
                </p:cNvSpPr>
                <p:nvPr/>
              </p:nvSpPr>
              <p:spPr bwMode="auto">
                <a:xfrm rot="-5400000">
                  <a:off x="-38" y="38"/>
                  <a:ext cx="167" cy="91"/>
                </a:xfrm>
                <a:custGeom>
                  <a:avLst/>
                  <a:gdLst>
                    <a:gd name="T0" fmla="*/ 161 w 21600"/>
                    <a:gd name="T1" fmla="*/ 26 h 21600"/>
                    <a:gd name="T2" fmla="*/ 154 w 21600"/>
                    <a:gd name="T3" fmla="*/ 26 h 21600"/>
                    <a:gd name="T4" fmla="*/ 154 w 21600"/>
                    <a:gd name="T5" fmla="*/ 7 h 21600"/>
                    <a:gd name="T6" fmla="*/ 148 w 21600"/>
                    <a:gd name="T7" fmla="*/ 0 h 21600"/>
                    <a:gd name="T8" fmla="*/ 6 w 21600"/>
                    <a:gd name="T9" fmla="*/ 0 h 21600"/>
                    <a:gd name="T10" fmla="*/ 0 w 21600"/>
                    <a:gd name="T11" fmla="*/ 7 h 21600"/>
                    <a:gd name="T12" fmla="*/ 0 w 21600"/>
                    <a:gd name="T13" fmla="*/ 84 h 21600"/>
                    <a:gd name="T14" fmla="*/ 6 w 21600"/>
                    <a:gd name="T15" fmla="*/ 91 h 21600"/>
                    <a:gd name="T16" fmla="*/ 148 w 21600"/>
                    <a:gd name="T17" fmla="*/ 91 h 21600"/>
                    <a:gd name="T18" fmla="*/ 154 w 21600"/>
                    <a:gd name="T19" fmla="*/ 84 h 21600"/>
                    <a:gd name="T20" fmla="*/ 154 w 21600"/>
                    <a:gd name="T21" fmla="*/ 65 h 21600"/>
                    <a:gd name="T22" fmla="*/ 161 w 21600"/>
                    <a:gd name="T23" fmla="*/ 65 h 21600"/>
                    <a:gd name="T24" fmla="*/ 167 w 21600"/>
                    <a:gd name="T25" fmla="*/ 59 h 21600"/>
                    <a:gd name="T26" fmla="*/ 167 w 21600"/>
                    <a:gd name="T27" fmla="*/ 32 h 21600"/>
                    <a:gd name="T28" fmla="*/ 161 w 21600"/>
                    <a:gd name="T29" fmla="*/ 26 h 21600"/>
                    <a:gd name="T30" fmla="*/ 141 w 21600"/>
                    <a:gd name="T31" fmla="*/ 78 h 21600"/>
                    <a:gd name="T32" fmla="*/ 13 w 21600"/>
                    <a:gd name="T33" fmla="*/ 78 h 21600"/>
                    <a:gd name="T34" fmla="*/ 13 w 21600"/>
                    <a:gd name="T35" fmla="*/ 13 h 21600"/>
                    <a:gd name="T36" fmla="*/ 141 w 21600"/>
                    <a:gd name="T37" fmla="*/ 13 h 21600"/>
                    <a:gd name="T38" fmla="*/ 141 w 21600"/>
                    <a:gd name="T39" fmla="*/ 78 h 21600"/>
                    <a:gd name="T40" fmla="*/ 141 w 21600"/>
                    <a:gd name="T41" fmla="*/ 78 h 216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600" h="21600">
                      <a:moveTo>
                        <a:pt x="20881" y="6171"/>
                      </a:moveTo>
                      <a:lnTo>
                        <a:pt x="19938" y="6171"/>
                      </a:lnTo>
                      <a:lnTo>
                        <a:pt x="19938" y="1543"/>
                      </a:lnTo>
                      <a:cubicBezTo>
                        <a:pt x="19938" y="694"/>
                        <a:pt x="19565" y="0"/>
                        <a:pt x="19108" y="0"/>
                      </a:cubicBezTo>
                      <a:lnTo>
                        <a:pt x="831" y="0"/>
                      </a:lnTo>
                      <a:cubicBezTo>
                        <a:pt x="375" y="0"/>
                        <a:pt x="0" y="694"/>
                        <a:pt x="0" y="1543"/>
                      </a:cubicBezTo>
                      <a:lnTo>
                        <a:pt x="0" y="20057"/>
                      </a:lnTo>
                      <a:cubicBezTo>
                        <a:pt x="0" y="20906"/>
                        <a:pt x="375" y="21600"/>
                        <a:pt x="831" y="21600"/>
                      </a:cubicBezTo>
                      <a:lnTo>
                        <a:pt x="19108" y="21600"/>
                      </a:lnTo>
                      <a:cubicBezTo>
                        <a:pt x="19565" y="21600"/>
                        <a:pt x="19938" y="20906"/>
                        <a:pt x="19938" y="20057"/>
                      </a:cubicBezTo>
                      <a:lnTo>
                        <a:pt x="19938" y="15429"/>
                      </a:lnTo>
                      <a:lnTo>
                        <a:pt x="20881" y="15429"/>
                      </a:lnTo>
                      <a:cubicBezTo>
                        <a:pt x="21278" y="15429"/>
                        <a:pt x="21600" y="14827"/>
                        <a:pt x="21600" y="14092"/>
                      </a:cubicBezTo>
                      <a:lnTo>
                        <a:pt x="21600" y="7508"/>
                      </a:lnTo>
                      <a:cubicBezTo>
                        <a:pt x="21600" y="6773"/>
                        <a:pt x="21277" y="6171"/>
                        <a:pt x="20881" y="6171"/>
                      </a:cubicBezTo>
                      <a:close/>
                      <a:moveTo>
                        <a:pt x="18277" y="18514"/>
                      </a:moveTo>
                      <a:lnTo>
                        <a:pt x="1662" y="18514"/>
                      </a:lnTo>
                      <a:lnTo>
                        <a:pt x="1662" y="3086"/>
                      </a:lnTo>
                      <a:lnTo>
                        <a:pt x="18277" y="3086"/>
                      </a:lnTo>
                      <a:lnTo>
                        <a:pt x="18277" y="18514"/>
                      </a:lnTo>
                      <a:close/>
                      <a:moveTo>
                        <a:pt x="18277" y="18514"/>
                      </a:moveTo>
                    </a:path>
                  </a:pathLst>
                </a:cu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  <p:sp>
              <p:nvSpPr>
                <p:cNvPr id="13" name="AutoShape 61"/>
                <p:cNvSpPr>
                  <a:spLocks/>
                </p:cNvSpPr>
                <p:nvPr/>
              </p:nvSpPr>
              <p:spPr bwMode="auto">
                <a:xfrm>
                  <a:off x="8" y="23"/>
                  <a:ext cx="76" cy="14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2427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lIns="0" tIns="0" rIns="0" bIns="0" anchor="t"/>
                <a:lstStyle/>
                <a:p>
                  <a:endParaRPr lang="en-US"/>
                </a:p>
              </p:txBody>
            </p:sp>
          </p:grpSp>
          <p:sp>
            <p:nvSpPr>
              <p:cNvPr id="10" name="Rectangle 63"/>
              <p:cNvSpPr>
                <a:spLocks/>
              </p:cNvSpPr>
              <p:nvPr/>
            </p:nvSpPr>
            <p:spPr bwMode="auto">
              <a:xfrm>
                <a:off x="0" y="92"/>
                <a:ext cx="92" cy="75"/>
              </a:xfrm>
              <a:prstGeom prst="rect">
                <a:avLst/>
              </a:prstGeom>
              <a:solidFill>
                <a:srgbClr val="324584"/>
              </a:solidFill>
              <a:ln>
                <a:noFill/>
              </a:ln>
              <a:effectLst>
                <a:outerShdw blurRad="88900" dist="25399" dir="5879882" algn="ctr" rotWithShape="0">
                  <a:srgbClr val="3F6191">
                    <a:alpha val="7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50800">
                    <a:solidFill>
                      <a:srgbClr val="3F619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pPr>
                  <a:defRPr/>
                </a:pPr>
                <a:endParaRPr lang="en-US">
                  <a:ea typeface="ヒラギノ角ゴ ProN W3" charset="0"/>
                </a:endParaRPr>
              </a:p>
            </p:txBody>
          </p:sp>
          <p:sp>
            <p:nvSpPr>
              <p:cNvPr id="11" name="AutoShape 64"/>
              <p:cNvSpPr>
                <a:spLocks/>
              </p:cNvSpPr>
              <p:nvPr/>
            </p:nvSpPr>
            <p:spPr bwMode="auto">
              <a:xfrm>
                <a:off x="16" y="59"/>
                <a:ext cx="65" cy="88"/>
              </a:xfrm>
              <a:custGeom>
                <a:avLst/>
                <a:gdLst>
                  <a:gd name="T0" fmla="*/ 27 w 21600"/>
                  <a:gd name="T1" fmla="*/ 0 h 21600"/>
                  <a:gd name="T2" fmla="*/ 65 w 21600"/>
                  <a:gd name="T3" fmla="*/ 0 h 21600"/>
                  <a:gd name="T4" fmla="*/ 33 w 21600"/>
                  <a:gd name="T5" fmla="*/ 33 h 21600"/>
                  <a:gd name="T6" fmla="*/ 60 w 21600"/>
                  <a:gd name="T7" fmla="*/ 33 h 21600"/>
                  <a:gd name="T8" fmla="*/ 5 w 21600"/>
                  <a:gd name="T9" fmla="*/ 88 h 21600"/>
                  <a:gd name="T10" fmla="*/ 27 w 21600"/>
                  <a:gd name="T11" fmla="*/ 44 h 21600"/>
                  <a:gd name="T12" fmla="*/ 0 w 21600"/>
                  <a:gd name="T13" fmla="*/ 44 h 21600"/>
                  <a:gd name="T14" fmla="*/ 27 w 21600"/>
                  <a:gd name="T15" fmla="*/ 0 h 21600"/>
                  <a:gd name="T16" fmla="*/ 27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9000" y="0"/>
                    </a:moveTo>
                    <a:lnTo>
                      <a:pt x="21600" y="0"/>
                    </a:lnTo>
                    <a:lnTo>
                      <a:pt x="10800" y="8100"/>
                    </a:lnTo>
                    <a:lnTo>
                      <a:pt x="19800" y="8100"/>
                    </a:lnTo>
                    <a:lnTo>
                      <a:pt x="1800" y="21600"/>
                    </a:lnTo>
                    <a:lnTo>
                      <a:pt x="9000" y="10800"/>
                    </a:lnTo>
                    <a:lnTo>
                      <a:pt x="0" y="10800"/>
                    </a:lnTo>
                    <a:lnTo>
                      <a:pt x="9000" y="0"/>
                    </a:lnTo>
                    <a:close/>
                    <a:moveTo>
                      <a:pt x="900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5400" cap="flat">
                    <a:solidFill>
                      <a:srgbClr val="6D6D6D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lIns="0" tIns="0" rIns="0" bIns="0" anchor="t"/>
              <a:lstStyle/>
              <a:p>
                <a:endParaRPr lang="en-US"/>
              </a:p>
            </p:txBody>
          </p:sp>
        </p:grpSp>
        <p:sp>
          <p:nvSpPr>
            <p:cNvPr id="6" name="Rectangle 53"/>
            <p:cNvSpPr>
              <a:spLocks/>
            </p:cNvSpPr>
            <p:nvPr>
              <p:custDataLst>
                <p:custData r:id="rId10"/>
              </p:custDataLst>
            </p:nvPr>
          </p:nvSpPr>
          <p:spPr bwMode="auto">
            <a:xfrm>
              <a:off x="4944070" y="810913"/>
              <a:ext cx="923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anchor="t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983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  <a:ea typeface="MS PGothic" pitchFamily="34" charset="-128"/>
                  <a:sym typeface="Lucida Console" pitchFamily="49" charset="0"/>
                </a:rPr>
                <a:t>9:10AM</a:t>
              </a:r>
              <a:endParaRPr lang="en-US" sz="2000" dirty="0">
                <a:solidFill>
                  <a:srgbClr val="6983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MS PGothic" pitchFamily="34" charset="-128"/>
                <a:sym typeface="Lucida Console" pitchFamily="49" charset="0"/>
              </a:endParaRPr>
            </a:p>
          </p:txBody>
        </p:sp>
        <p:pic>
          <p:nvPicPr>
            <p:cNvPr id="7" name="Picture 2" descr="C:\Users\t-dantay\Documents\Placeholders\WiFi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3" y="8374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108"/>
            <p:cNvSpPr>
              <a:spLocks noEditPoints="1"/>
            </p:cNvSpPr>
            <p:nvPr>
              <p:custDataLst>
                <p:custData r:id="rId12"/>
                <p:custData r:id="rId13"/>
              </p:custDataLst>
            </p:nvPr>
          </p:nvSpPr>
          <p:spPr bwMode="black">
            <a:xfrm>
              <a:off x="4297864" y="790634"/>
              <a:ext cx="272703" cy="305670"/>
            </a:xfrm>
            <a:custGeom>
              <a:avLst/>
              <a:gdLst>
                <a:gd name="T0" fmla="*/ 29 w 70"/>
                <a:gd name="T1" fmla="*/ 9 h 78"/>
                <a:gd name="T2" fmla="*/ 9 w 70"/>
                <a:gd name="T3" fmla="*/ 6 h 78"/>
                <a:gd name="T4" fmla="*/ 5 w 70"/>
                <a:gd name="T5" fmla="*/ 26 h 78"/>
                <a:gd name="T6" fmla="*/ 29 w 70"/>
                <a:gd name="T7" fmla="*/ 9 h 78"/>
                <a:gd name="T8" fmla="*/ 50 w 70"/>
                <a:gd name="T9" fmla="*/ 49 h 78"/>
                <a:gd name="T10" fmla="*/ 54 w 70"/>
                <a:gd name="T11" fmla="*/ 46 h 78"/>
                <a:gd name="T12" fmla="*/ 50 w 70"/>
                <a:gd name="T13" fmla="*/ 42 h 78"/>
                <a:gd name="T14" fmla="*/ 40 w 70"/>
                <a:gd name="T15" fmla="*/ 42 h 78"/>
                <a:gd name="T16" fmla="*/ 40 w 70"/>
                <a:gd name="T17" fmla="*/ 29 h 78"/>
                <a:gd name="T18" fmla="*/ 36 w 70"/>
                <a:gd name="T19" fmla="*/ 25 h 78"/>
                <a:gd name="T20" fmla="*/ 33 w 70"/>
                <a:gd name="T21" fmla="*/ 29 h 78"/>
                <a:gd name="T22" fmla="*/ 33 w 70"/>
                <a:gd name="T23" fmla="*/ 46 h 78"/>
                <a:gd name="T24" fmla="*/ 36 w 70"/>
                <a:gd name="T25" fmla="*/ 49 h 78"/>
                <a:gd name="T26" fmla="*/ 50 w 70"/>
                <a:gd name="T27" fmla="*/ 49 h 78"/>
                <a:gd name="T28" fmla="*/ 36 w 70"/>
                <a:gd name="T29" fmla="*/ 20 h 78"/>
                <a:gd name="T30" fmla="*/ 62 w 70"/>
                <a:gd name="T31" fmla="*/ 46 h 78"/>
                <a:gd name="T32" fmla="*/ 36 w 70"/>
                <a:gd name="T33" fmla="*/ 71 h 78"/>
                <a:gd name="T34" fmla="*/ 11 w 70"/>
                <a:gd name="T35" fmla="*/ 46 h 78"/>
                <a:gd name="T36" fmla="*/ 36 w 70"/>
                <a:gd name="T37" fmla="*/ 20 h 78"/>
                <a:gd name="T38" fmla="*/ 36 w 70"/>
                <a:gd name="T39" fmla="*/ 78 h 78"/>
                <a:gd name="T40" fmla="*/ 69 w 70"/>
                <a:gd name="T41" fmla="*/ 46 h 78"/>
                <a:gd name="T42" fmla="*/ 36 w 70"/>
                <a:gd name="T43" fmla="*/ 13 h 78"/>
                <a:gd name="T44" fmla="*/ 4 w 70"/>
                <a:gd name="T45" fmla="*/ 46 h 78"/>
                <a:gd name="T46" fmla="*/ 36 w 70"/>
                <a:gd name="T47" fmla="*/ 78 h 78"/>
                <a:gd name="T48" fmla="*/ 42 w 70"/>
                <a:gd name="T49" fmla="*/ 9 h 78"/>
                <a:gd name="T50" fmla="*/ 62 w 70"/>
                <a:gd name="T51" fmla="*/ 6 h 78"/>
                <a:gd name="T52" fmla="*/ 67 w 70"/>
                <a:gd name="T53" fmla="*/ 24 h 78"/>
                <a:gd name="T54" fmla="*/ 42 w 70"/>
                <a:gd name="T5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78">
                  <a:moveTo>
                    <a:pt x="29" y="9"/>
                  </a:moveTo>
                  <a:cubicBezTo>
                    <a:pt x="24" y="3"/>
                    <a:pt x="17" y="0"/>
                    <a:pt x="9" y="6"/>
                  </a:cubicBezTo>
                  <a:cubicBezTo>
                    <a:pt x="0" y="11"/>
                    <a:pt x="0" y="19"/>
                    <a:pt x="5" y="26"/>
                  </a:cubicBezTo>
                  <a:cubicBezTo>
                    <a:pt x="10" y="17"/>
                    <a:pt x="19" y="11"/>
                    <a:pt x="29" y="9"/>
                  </a:cubicBezTo>
                  <a:moveTo>
                    <a:pt x="50" y="49"/>
                  </a:moveTo>
                  <a:cubicBezTo>
                    <a:pt x="52" y="49"/>
                    <a:pt x="54" y="48"/>
                    <a:pt x="54" y="46"/>
                  </a:cubicBezTo>
                  <a:cubicBezTo>
                    <a:pt x="54" y="44"/>
                    <a:pt x="52" y="42"/>
                    <a:pt x="5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38" y="25"/>
                    <a:pt x="36" y="25"/>
                  </a:cubicBezTo>
                  <a:cubicBezTo>
                    <a:pt x="34" y="25"/>
                    <a:pt x="33" y="27"/>
                    <a:pt x="33" y="2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8"/>
                    <a:pt x="34" y="49"/>
                    <a:pt x="36" y="49"/>
                  </a:cubicBezTo>
                  <a:lnTo>
                    <a:pt x="50" y="49"/>
                  </a:lnTo>
                  <a:close/>
                  <a:moveTo>
                    <a:pt x="36" y="20"/>
                  </a:moveTo>
                  <a:cubicBezTo>
                    <a:pt x="50" y="20"/>
                    <a:pt x="62" y="32"/>
                    <a:pt x="62" y="46"/>
                  </a:cubicBezTo>
                  <a:cubicBezTo>
                    <a:pt x="62" y="60"/>
                    <a:pt x="50" y="71"/>
                    <a:pt x="36" y="71"/>
                  </a:cubicBezTo>
                  <a:cubicBezTo>
                    <a:pt x="22" y="71"/>
                    <a:pt x="11" y="60"/>
                    <a:pt x="11" y="46"/>
                  </a:cubicBezTo>
                  <a:cubicBezTo>
                    <a:pt x="11" y="32"/>
                    <a:pt x="22" y="20"/>
                    <a:pt x="36" y="20"/>
                  </a:cubicBezTo>
                  <a:moveTo>
                    <a:pt x="36" y="78"/>
                  </a:moveTo>
                  <a:cubicBezTo>
                    <a:pt x="54" y="78"/>
                    <a:pt x="69" y="64"/>
                    <a:pt x="69" y="46"/>
                  </a:cubicBezTo>
                  <a:cubicBezTo>
                    <a:pt x="69" y="28"/>
                    <a:pt x="54" y="13"/>
                    <a:pt x="36" y="13"/>
                  </a:cubicBezTo>
                  <a:cubicBezTo>
                    <a:pt x="18" y="13"/>
                    <a:pt x="4" y="28"/>
                    <a:pt x="4" y="46"/>
                  </a:cubicBezTo>
                  <a:cubicBezTo>
                    <a:pt x="4" y="64"/>
                    <a:pt x="18" y="78"/>
                    <a:pt x="36" y="78"/>
                  </a:cubicBezTo>
                  <a:moveTo>
                    <a:pt x="42" y="9"/>
                  </a:moveTo>
                  <a:cubicBezTo>
                    <a:pt x="47" y="3"/>
                    <a:pt x="54" y="0"/>
                    <a:pt x="62" y="6"/>
                  </a:cubicBezTo>
                  <a:cubicBezTo>
                    <a:pt x="70" y="11"/>
                    <a:pt x="70" y="18"/>
                    <a:pt x="67" y="24"/>
                  </a:cubicBezTo>
                  <a:cubicBezTo>
                    <a:pt x="61" y="16"/>
                    <a:pt x="52" y="10"/>
                    <a:pt x="4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  <p:sp>
        <p:nvSpPr>
          <p:cNvPr id="14" name="TextBox 13"/>
          <p:cNvSpPr txBox="1"/>
          <p:nvPr>
            <p:custDataLst>
              <p:tags r:id="rId5"/>
            </p:custDataLst>
          </p:nvPr>
        </p:nvSpPr>
        <p:spPr>
          <a:xfrm>
            <a:off x="609600" y="319801"/>
            <a:ext cx="118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Info-3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6"/>
            </p:custDataLst>
          </p:nvPr>
        </p:nvSpPr>
        <p:spPr>
          <a:xfrm>
            <a:off x="2745399" y="2739736"/>
            <a:ext cx="3429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 dirty="0" smtClean="0">
              <a:solidFill>
                <a:schemeClr val="bg1"/>
              </a:solidFill>
            </a:endParaRPr>
          </a:p>
          <a:p>
            <a:r>
              <a:rPr lang="en-US" sz="1400" b="1" u="sng" dirty="0" smtClean="0">
                <a:solidFill>
                  <a:schemeClr val="bg1"/>
                </a:solidFill>
              </a:rPr>
              <a:t>Considerations</a:t>
            </a:r>
          </a:p>
          <a:p>
            <a:endParaRPr lang="en-US" sz="1400" u="sng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Stage is outdoors - Bring lawn </a:t>
            </a:r>
            <a:r>
              <a:rPr lang="en-US" sz="1400" dirty="0" smtClean="0">
                <a:solidFill>
                  <a:schemeClr val="bg1"/>
                </a:solidFill>
              </a:rPr>
              <a:t>chairs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Contests will be held in Gym in event of rain. Limited Capacity - NO </a:t>
            </a:r>
            <a:r>
              <a:rPr lang="en-US" sz="1400" dirty="0" smtClean="0">
                <a:solidFill>
                  <a:schemeClr val="bg1"/>
                </a:solidFill>
              </a:rPr>
              <a:t>REFUNDS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Admission ticket will pay the entry fee for one category of competition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Free Camping - No Hookups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5648" y="1118690"/>
            <a:ext cx="3166060" cy="1315472"/>
          </a:xfrm>
          <a:prstGeom prst="rect">
            <a:avLst/>
          </a:prstGeom>
        </p:spPr>
      </p:pic>
      <p:sp>
        <p:nvSpPr>
          <p:cNvPr id="18" name="Rectangle 17"/>
          <p:cNvSpPr/>
          <p:nvPr>
            <p:custDataLst>
              <p:tags r:id="rId8"/>
            </p:custDataLst>
          </p:nvPr>
        </p:nvSpPr>
        <p:spPr>
          <a:xfrm>
            <a:off x="2658070" y="240814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 GENERAL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0"/>
            <a:endParaRPr lang="en-US" sz="1400" b="1" dirty="0" smtClean="0">
              <a:solidFill>
                <a:srgbClr val="C00000"/>
              </a:solidFill>
            </a:endParaRPr>
          </a:p>
          <a:p>
            <a:pPr lvl="0"/>
            <a:endParaRPr lang="en-US" sz="1400" b="1" dirty="0" smtClean="0">
              <a:solidFill>
                <a:srgbClr val="C00000"/>
              </a:solidFill>
            </a:endParaRPr>
          </a:p>
          <a:p>
            <a:pPr lvl="0"/>
            <a:endParaRPr lang="en-US" sz="14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824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3048000" cy="233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895600"/>
            <a:ext cx="1905000" cy="269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104623"/>
            <a:ext cx="2133600" cy="330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Status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1397000"/>
          <a:ext cx="5867400" cy="73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3000" cy="1143000"/>
          </a:xfrm>
        </p:spPr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pic>
        <p:nvPicPr>
          <p:cNvPr id="6146" name="Picture 2" descr="http://www.copypress.com/blog/wp-content/uploads/2012/10/GoogleAnatomyMed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4908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81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Project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86487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590800"/>
            <a:ext cx="1390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Confidence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2362200"/>
          <a:ext cx="7924800" cy="466725"/>
        </p:xfrm>
        <a:graphic>
          <a:graphicData uri="http://schemas.openxmlformats.org/drawingml/2006/table">
            <a:tbl>
              <a:tblPr/>
              <a:tblGrid>
                <a:gridCol w="2641600"/>
                <a:gridCol w="2421466"/>
                <a:gridCol w="2861734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BAD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Neutral 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3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GOOD</a:t>
                      </a:r>
                      <a:endParaRPr lang="en-US" sz="3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rgbClr val="FFFF00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 bwMode="auto">
          <a:xfrm rot="10800000">
            <a:off x="6553200" y="2895600"/>
            <a:ext cx="484632" cy="1600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s://encrypted-tbn0.gstatic.com/images?q=tbn:ANd9GcTIvVkZwWOxI19dqUytcGnv4hKgoUjIz1GBlPJcLviVjTlOhC-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5486400" cy="3718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75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1" dirty="0" smtClean="0"/>
              <a:t>Google , Google Logo , Android , and Android Logo are registered trademarks of Google Inc. © 2012 Google Inc. All rights reserved. </a:t>
            </a:r>
          </a:p>
          <a:p>
            <a:r>
              <a:rPr lang="en-US" sz="1600" b="1" dirty="0" smtClean="0"/>
              <a:t>Eclipse </a:t>
            </a:r>
            <a:r>
              <a:rPr lang="en-US" sz="1600" b="1" dirty="0" smtClean="0"/>
              <a:t>Logo , Copyright © 2013 The Eclipse Foundation. All Rights Reserved.</a:t>
            </a:r>
          </a:p>
          <a:p>
            <a:r>
              <a:rPr lang="en-US" sz="1600" b="1" dirty="0" err="1" smtClean="0"/>
              <a:t>Trac</a:t>
            </a:r>
            <a:r>
              <a:rPr lang="en-US" sz="1600" b="1" dirty="0" smtClean="0"/>
              <a:t> Logo, Copyright © 2003-2012 </a:t>
            </a:r>
            <a:r>
              <a:rPr lang="en-US" sz="1600" b="1" dirty="0" err="1" smtClean="0"/>
              <a:t>Edgewall</a:t>
            </a:r>
            <a:r>
              <a:rPr lang="en-US" sz="1600" b="1" dirty="0" smtClean="0"/>
              <a:t> Software. All rights reserved</a:t>
            </a:r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Tigris.org Logo ,</a:t>
            </a:r>
            <a:r>
              <a:rPr lang="en-US" sz="1600" dirty="0" smtClean="0"/>
              <a:t> © 2001 - 2009 </a:t>
            </a:r>
            <a:r>
              <a:rPr lang="en-US" sz="1600" dirty="0" err="1" smtClean="0"/>
              <a:t>CollabNet</a:t>
            </a:r>
            <a:r>
              <a:rPr lang="en-US" sz="1600" dirty="0" smtClean="0"/>
              <a:t>. </a:t>
            </a:r>
            <a:r>
              <a:rPr lang="en-US" sz="1600" dirty="0" err="1" smtClean="0"/>
              <a:t>CollabNet</a:t>
            </a:r>
            <a:r>
              <a:rPr lang="en-US" sz="1600" dirty="0" smtClean="0"/>
              <a:t> is a registered trademark of </a:t>
            </a:r>
            <a:r>
              <a:rPr lang="en-US" sz="1600" dirty="0" err="1" smtClean="0"/>
              <a:t>CollabNet</a:t>
            </a:r>
            <a:r>
              <a:rPr lang="en-US" sz="1600" dirty="0" smtClean="0"/>
              <a:t>, Inc.</a:t>
            </a:r>
            <a:endParaRPr lang="en-US" sz="1600" b="1" dirty="0" smtClean="0"/>
          </a:p>
          <a:p>
            <a:r>
              <a:rPr lang="en-US" sz="1600" b="1" dirty="0" smtClean="0"/>
              <a:t>Subversion Logo , Copyright © 2012 The Apache Software Foundation</a:t>
            </a:r>
          </a:p>
          <a:p>
            <a:r>
              <a:rPr lang="en-US" sz="1600" b="1" dirty="0" smtClean="0"/>
              <a:t>Fiddlers </a:t>
            </a:r>
            <a:r>
              <a:rPr lang="en-US" sz="1600" b="1" dirty="0" smtClean="0"/>
              <a:t>Logo and Images , Copyright © 2013 Tennessee Valley Old Time Fiddlers Convention. All Rights Reserved</a:t>
            </a:r>
            <a:r>
              <a:rPr lang="en-US" sz="1600" b="1" dirty="0" smtClean="0"/>
              <a:t>.</a:t>
            </a:r>
          </a:p>
          <a:p>
            <a:r>
              <a:rPr lang="en-US" sz="1600" b="1" cap="all" dirty="0" err="1" smtClean="0"/>
              <a:t>Tortoisesvn</a:t>
            </a:r>
            <a:r>
              <a:rPr lang="en-US" sz="1600" b="1" cap="all" dirty="0" smtClean="0"/>
              <a:t> </a:t>
            </a:r>
            <a:r>
              <a:rPr lang="en-US" sz="1600" b="1" cap="all" dirty="0" smtClean="0"/>
              <a:t>, </a:t>
            </a:r>
            <a:r>
              <a:rPr lang="en-US" sz="1600" b="1" cap="all" dirty="0" smtClean="0"/>
              <a:t>2004-2012 - THE TORTOISESVN </a:t>
            </a:r>
            <a:r>
              <a:rPr lang="en-US" sz="1600" b="1" cap="all" dirty="0" smtClean="0"/>
              <a:t>TEAM</a:t>
            </a:r>
          </a:p>
          <a:p>
            <a:r>
              <a:rPr lang="en-US" sz="1600" b="1" dirty="0" smtClean="0"/>
              <a:t>Dilber</a:t>
            </a:r>
            <a:r>
              <a:rPr lang="en-US" sz="1600" b="1" dirty="0" smtClean="0"/>
              <a:t>t Carton , </a:t>
            </a:r>
            <a:r>
              <a:rPr lang="en-US" sz="1600" b="1" dirty="0" smtClean="0"/>
              <a:t>Dilbert ©2013, Universal </a:t>
            </a:r>
            <a:r>
              <a:rPr lang="en-US" sz="1600" b="1" dirty="0" err="1" smtClean="0"/>
              <a:t>Uclick</a:t>
            </a:r>
            <a:endParaRPr lang="en-US" sz="1600" b="1" dirty="0" smtClean="0"/>
          </a:p>
          <a:p>
            <a:r>
              <a:rPr lang="en-US" sz="1600" b="1" dirty="0" smtClean="0"/>
              <a:t>Athens State University Logo , Copyright © 2012 Athens State University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7696200" cy="5029200"/>
          </a:xfrm>
        </p:spPr>
        <p:txBody>
          <a:bodyPr/>
          <a:lstStyle/>
          <a:p>
            <a:r>
              <a:rPr lang="en-US" dirty="0" smtClean="0"/>
              <a:t>Eclipse</a:t>
            </a:r>
          </a:p>
          <a:p>
            <a:pPr marL="742950" lvl="2" indent="-342900"/>
            <a:r>
              <a:rPr lang="en-US" b="1" dirty="0" smtClean="0"/>
              <a:t>Juno</a:t>
            </a:r>
            <a:endParaRPr lang="en-US" dirty="0" smtClean="0"/>
          </a:p>
          <a:p>
            <a:r>
              <a:rPr lang="en-US" dirty="0" err="1" smtClean="0"/>
              <a:t>Plugin’s</a:t>
            </a:r>
            <a:endParaRPr lang="en-US" dirty="0" smtClean="0"/>
          </a:p>
          <a:p>
            <a:pPr lvl="1"/>
            <a:r>
              <a:rPr lang="en-US" dirty="0" err="1" smtClean="0"/>
              <a:t>Subclipse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subclipse.tigris.org/update_1.8.x</a:t>
            </a:r>
            <a:endParaRPr lang="en-US" dirty="0" smtClean="0"/>
          </a:p>
          <a:p>
            <a:pPr lvl="1"/>
            <a:r>
              <a:rPr lang="en-US" dirty="0" smtClean="0"/>
              <a:t>ADT</a:t>
            </a:r>
          </a:p>
          <a:p>
            <a:pPr lvl="2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developer.android.com/tools/adk/index.html</a:t>
            </a:r>
            <a:endParaRPr lang="en-US" dirty="0" smtClean="0"/>
          </a:p>
          <a:p>
            <a:pPr lvl="1"/>
            <a:r>
              <a:rPr lang="en-US" dirty="0" err="1" smtClean="0"/>
              <a:t>Mylyn</a:t>
            </a:r>
            <a:r>
              <a:rPr lang="en-US" dirty="0" smtClean="0"/>
              <a:t> </a:t>
            </a:r>
            <a:r>
              <a:rPr lang="en-US" dirty="0" err="1" smtClean="0"/>
              <a:t>Trac</a:t>
            </a:r>
            <a:r>
              <a:rPr lang="en-US" dirty="0" smtClean="0"/>
              <a:t> Connector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098" name="Picture 2" descr="Tigris.or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3352800"/>
            <a:ext cx="990600" cy="990600"/>
          </a:xfrm>
          <a:prstGeom prst="rect">
            <a:avLst/>
          </a:prstGeom>
          <a:noFill/>
        </p:spPr>
      </p:pic>
      <p:pic>
        <p:nvPicPr>
          <p:cNvPr id="4100" name="Picture 4" descr="https://encrypted-tbn1.gstatic.com/images?q=tbn:ANd9GcTZJwiaN6Dxun9m0uBS7KBoZaIhPc7zgVa1FVojltfkTi-qO6P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4876800"/>
            <a:ext cx="1143000" cy="1143001"/>
          </a:xfrm>
          <a:prstGeom prst="rect">
            <a:avLst/>
          </a:prstGeom>
          <a:noFill/>
        </p:spPr>
      </p:pic>
      <p:pic>
        <p:nvPicPr>
          <p:cNvPr id="10" name="Picture 2" descr="https://encrypted-tbn3.gstatic.com/images?q=tbn:ANd9GcSelOhD4dCeJV_8_5x2bM6rLk-6adAFt-FqKNbr438DK4LJRQonm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1295400"/>
            <a:ext cx="2600325" cy="1762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SDK</a:t>
            </a:r>
          </a:p>
          <a:p>
            <a:pPr lvl="1"/>
            <a:r>
              <a:rPr lang="en-US" dirty="0" smtClean="0">
                <a:hlinkClick r:id="rId3"/>
              </a:rPr>
              <a:t>SDK Tools, Revision 21.1.0</a:t>
            </a:r>
            <a:r>
              <a:rPr lang="en-US" dirty="0" smtClean="0"/>
              <a:t> </a:t>
            </a:r>
            <a:r>
              <a:rPr lang="en-US" i="1" dirty="0" smtClean="0"/>
              <a:t>(February 2013)</a:t>
            </a:r>
            <a:endParaRPr lang="en-US" dirty="0" smtClean="0"/>
          </a:p>
          <a:p>
            <a:r>
              <a:rPr lang="en-US" dirty="0" err="1" smtClean="0"/>
              <a:t>Tortoisesvn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http://tortoisesvn.net/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" name="Picture 6" descr="https://encrypted-tbn0.gstatic.com/images?q=tbn:ANd9GcR9LD25CcPCwiKKxGTE7_hnMQqrCrwdQUyIzPemrGHY-nnO9u1D4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1676400"/>
            <a:ext cx="2628900" cy="1733551"/>
          </a:xfrm>
          <a:prstGeom prst="rect">
            <a:avLst/>
          </a:prstGeom>
          <a:noFill/>
        </p:spPr>
      </p:pic>
      <p:pic>
        <p:nvPicPr>
          <p:cNvPr id="12" name="Picture 8" descr="https://encrypted-tbn3.gstatic.com/images?q=tbn:ANd9GcS-0bdL0LXpjOmX7DbEn380jnGgn-xcZLnYcpTxtTBw-gAYlJSpx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3733800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876800" cy="5029200"/>
          </a:xfrm>
        </p:spPr>
        <p:txBody>
          <a:bodyPr/>
          <a:lstStyle/>
          <a:p>
            <a:r>
              <a:rPr lang="en-US" dirty="0" smtClean="0"/>
              <a:t>Documents</a:t>
            </a:r>
          </a:p>
          <a:p>
            <a:pPr lvl="1"/>
            <a:r>
              <a:rPr lang="en-US" sz="2800" dirty="0" smtClean="0"/>
              <a:t>Temporary</a:t>
            </a:r>
          </a:p>
          <a:p>
            <a:pPr lvl="2"/>
            <a:r>
              <a:rPr lang="en-US" sz="2800" dirty="0" smtClean="0"/>
              <a:t>Google Drive Folder</a:t>
            </a:r>
          </a:p>
          <a:p>
            <a:pPr lvl="1"/>
            <a:r>
              <a:rPr lang="en-US" sz="2800" dirty="0" smtClean="0"/>
              <a:t>Final</a:t>
            </a:r>
          </a:p>
          <a:p>
            <a:pPr lvl="2"/>
            <a:r>
              <a:rPr lang="en-US" sz="2800" dirty="0" smtClean="0"/>
              <a:t>/</a:t>
            </a:r>
            <a:r>
              <a:rPr lang="en-US" sz="2800" dirty="0" smtClean="0"/>
              <a:t>fiddlers/</a:t>
            </a:r>
            <a:r>
              <a:rPr lang="en-US" sz="2800" dirty="0" err="1" smtClean="0"/>
              <a:t>MobileAppDocuments</a:t>
            </a:r>
            <a:r>
              <a:rPr lang="en-US" sz="2800" dirty="0" smtClean="0"/>
              <a:t>/</a:t>
            </a:r>
            <a:endParaRPr lang="en-US" sz="2800" dirty="0" smtClean="0"/>
          </a:p>
          <a:p>
            <a:r>
              <a:rPr lang="en-US" dirty="0" smtClean="0"/>
              <a:t>User Stories </a:t>
            </a:r>
          </a:p>
          <a:p>
            <a:pPr lvl="1"/>
            <a:r>
              <a:rPr lang="en-US" sz="2800" dirty="0" err="1" smtClean="0"/>
              <a:t>Trac</a:t>
            </a:r>
            <a:endParaRPr lang="en-US" sz="2800" dirty="0" smtClean="0"/>
          </a:p>
          <a:p>
            <a:r>
              <a:rPr lang="en-US" dirty="0" smtClean="0"/>
              <a:t>Android Application Project: </a:t>
            </a:r>
          </a:p>
          <a:p>
            <a:pPr lvl="1"/>
            <a:r>
              <a:rPr lang="en-US" sz="2800" dirty="0" smtClean="0"/>
              <a:t>/</a:t>
            </a:r>
            <a:r>
              <a:rPr lang="en-US" sz="2800" dirty="0" smtClean="0"/>
              <a:t>fiddlers/MobileApp/ </a:t>
            </a:r>
          </a:p>
          <a:p>
            <a:pPr lvl="1"/>
            <a:endParaRPr lang="en-US" dirty="0" smtClean="0"/>
          </a:p>
        </p:txBody>
      </p:sp>
      <p:pic>
        <p:nvPicPr>
          <p:cNvPr id="8" name="Picture 2" descr="https://lh3.ggpht.com/-kosG3QYqULhDW7HdPuIJEXwJNh9MqcYGOXePyflFYdtQcqt-ycRvE0y1kSVSuKBTQ=w7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524000"/>
            <a:ext cx="3508743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BBB01-C0FD-49BD-B697-ABC298F9664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November 26, 2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8" y="1828800"/>
            <a:ext cx="9067412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Format: </a:t>
            </a:r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a &lt;</a:t>
            </a:r>
            <a:r>
              <a:rPr lang="en-US" dirty="0" err="1" smtClean="0"/>
              <a:t>User,Devevloper,Tester</a:t>
            </a:r>
            <a:r>
              <a:rPr lang="en-US" dirty="0" smtClean="0"/>
              <a:t>&gt; , </a:t>
            </a:r>
            <a:r>
              <a:rPr lang="en-US" dirty="0" smtClean="0"/>
              <a:t>goal</a:t>
            </a:r>
          </a:p>
          <a:p>
            <a:r>
              <a:rPr lang="en-US" dirty="0" smtClean="0"/>
              <a:t>Acceptance Criteria: </a:t>
            </a:r>
          </a:p>
          <a:p>
            <a:pPr lvl="1"/>
            <a:r>
              <a:rPr lang="en-US" dirty="0" smtClean="0"/>
              <a:t>To know when Done.</a:t>
            </a:r>
          </a:p>
          <a:p>
            <a:r>
              <a:rPr lang="en-US" dirty="0" smtClean="0"/>
              <a:t>Story Points: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to allow for </a:t>
            </a:r>
            <a:r>
              <a:rPr lang="en-US" dirty="0" smtClean="0"/>
              <a:t>estimates</a:t>
            </a:r>
            <a:r>
              <a:rPr lang="en-US" dirty="0" smtClean="0"/>
              <a:t> </a:t>
            </a:r>
            <a:r>
              <a:rPr lang="en-US" dirty="0" smtClean="0"/>
              <a:t>and Burn Down.</a:t>
            </a:r>
          </a:p>
          <a:p>
            <a:r>
              <a:rPr lang="en-US" dirty="0" smtClean="0"/>
              <a:t>Location:</a:t>
            </a:r>
          </a:p>
          <a:p>
            <a:pPr lvl="1"/>
            <a:r>
              <a:rPr lang="en-US" dirty="0" smtClean="0">
                <a:hlinkClick r:id="rId3"/>
              </a:rPr>
              <a:t>http://mcs.athens.edu/trac</a:t>
            </a:r>
            <a:endParaRPr lang="en-US" dirty="0" smtClean="0"/>
          </a:p>
          <a:p>
            <a:pPr lvl="1"/>
            <a:r>
              <a:rPr lang="en-US" dirty="0" smtClean="0"/>
              <a:t>Owner: Mobile App Group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IQXrx2S8svF4k9PUTW4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E56LaWVauNEu6yZWrCr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7Nc0m3ZpxYXC9UWpmWk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BuMXBUQr2Am4sovrgUuu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GIU31MaLOs0okir5HrS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FKDTKcJrsTZkxVd8G2tT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PCS34pFIw5ZUjd8Oa73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XFt77OziFWCeela5BcaZ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7Nc0m3ZpxYXC9UWpmWk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BuMXBUQr2Am4sovrgUu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5u07fTsJAyKomxMlawxt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MV3AKVm0LNpGbHdps4y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payDjsubK18K4re2CtrP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4L01VgU0PCbBzEnTXnN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KXMnPUkCO4XJq9MG9mP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YqETRdZsKuyfG0kVFt0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LQ8WM8pIk4PXAIA9GJz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DwQYnejdiRD1qdvqQ6B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XOh0PakKCJy4B5wDwD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9PQiP41IEc55Pz1Hnp8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iMUE42yOHPsCmWkh8pp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slBqTczYv8sNZrH06i1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pArdZrccgZExIgsX62RQ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XFt77OziFWCeela5BcaZ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vMz1KWahSU8IFsg6G71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UcGhIO9kFbrYQhjxKjO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dQ4ksa8tg4Odho2Fw7S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Ul6gYX1fdjC1YPdnlZb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9D0Vv4MGpl3GWIeccas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YhTu89N0JUwE2KvjBD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FYC2yIqxocusIklfoG1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4pwKV9IvwkBkh8iY0C6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ygMbctOBDLj6nMdgs99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JJVPZCormFjOwI2a8Hdj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0P414N2J3HsNZJqbD0U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4ArAnqqsspi9J6LYxAp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k2Dt44MUi8pDWBsdFY9O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vMz1KWahSU8IFsg6G71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XFt77OziFWCeela5Bca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ygMbctOBDLj6nMdgs99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TVppQep3yJ4o6V21tQn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2bUJ9NacwDR8KUhzjol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18qCVUMQrjk6ZjrYmAbcI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dQ4ksa8tg4Odho2Fw7S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nzIDNZJfVunZrXkzQuvC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uP6Tztf5RKgUPkvRMhO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XFt77OziFWCeela5BcaZ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ygMbctOBDLj6nMdgs99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jcBmho39Mk0midTjpxoK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4pwKV9IvwkBkh8iY0C6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8TeZVT1IRdQ64GD9Rb8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6WuYKgU0uVUhL52wrMR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kkbaQtXT48DbXRBer3tY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ahm0fAhlvrzhEzI9br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RTe0mwrUE0UwHpFl7IOYi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ghcUSWTEGutNSYNQl0uh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TWztSTIwmNgFXIaCzY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Gwd04GIqwwdyRIWGvyQ2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1XYFPMHqQLd9iutb6Oef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MLhwKGYtwhXXdAkGidYM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jqOz6f5TBv3t5WeQLA7r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fPvQ7kcy1H9u4kNUFSsh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YvCuUAd88vEw0C5FNc9i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tvnMe0Q64nSUwkuQhYOz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iJ0xfp7QtnQ6LwoYmlxK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tvnMe0Q64nSUwkuQhYOz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vMz1KWahSU8IFsg6G71f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mp4DSgNrO2GxWJX22Ff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lUjXPJgnz2ehrShsjXU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jEi5LAlhLOqXYLT1532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DGehZAreLv6HThMQTwNI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Sz5cy1qZ7o0Wm4RgFsWLV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ygMbctOBDLj6nMdgs99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tvnMe0Q64nSUwkuQhYOz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vMz1KWahSU8IFsg6G71f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lQkEiMhOhAaE2v0xUsv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dU14Vhsf39CjmdIzPQK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V3GxtvwBiHFqHRITAn6QZ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06liUuKrqwV6oEFY86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pDWWnyMhrsxOjjJkMeZ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vMz1KWahSU8IFsg6G71f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tvnMe0Q64nSUwkuQhYOz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xdGnzQbotZA4UXEK0pf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MJo492gjxrVn3Y3jAbu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4GI9n6UbUf7kkf6nA4EB"/>
</p:tagLst>
</file>

<file path=ppt/theme/theme1.xml><?xml version="1.0" encoding="utf-8"?>
<a:theme xmlns:a="http://schemas.openxmlformats.org/drawingml/2006/main" name="1_Default Design">
  <a:themeElements>
    <a:clrScheme name="Custom 1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2B54"/>
      </a:accent2>
      <a:accent3>
        <a:srgbClr val="AAAAAA"/>
      </a:accent3>
      <a:accent4>
        <a:srgbClr val="DADADA"/>
      </a:accent4>
      <a:accent5>
        <a:srgbClr val="F5D5AA"/>
      </a:accent5>
      <a:accent6>
        <a:srgbClr val="00264B"/>
      </a:accent6>
      <a:hlink>
        <a:srgbClr val="BC9B6A"/>
      </a:hlink>
      <a:folHlink>
        <a:srgbClr val="C5D6E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EEB211"/>
        </a:accent1>
        <a:accent2>
          <a:srgbClr val="002B54"/>
        </a:accent2>
        <a:accent3>
          <a:srgbClr val="FFFFFF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000000"/>
        </a:dk2>
        <a:lt2>
          <a:srgbClr val="BC9B6A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08080"/>
        </a:dk1>
        <a:lt1>
          <a:srgbClr val="FFFFFF"/>
        </a:lt1>
        <a:dk2>
          <a:srgbClr val="000000"/>
        </a:dk2>
        <a:lt2>
          <a:srgbClr val="EEDFB5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BC9B6A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1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1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12.xml><?xml version="1.0" encoding="utf-8"?>
<Control xmlns="http://schemas.microsoft.com/VisualStudio/2011/storyboarding/control">
  <Id Name="8e0c0172-9f29-42a5-b02c-010a89b3c3a7" Revision="1" Stencil="f6118b52-98e9-4b21-945d-dda587b1e3db" StencilVersion="1.0"/>
</Control>
</file>

<file path=customXml/item13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14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15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1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8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19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2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20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21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2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4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25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26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27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0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31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32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33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3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6.xml><?xml version="1.0" encoding="utf-8"?>
<Control xmlns="http://schemas.microsoft.com/VisualStudio/2011/storyboarding/control">
  <Id Name="383c7646-c7d9-409d-a0e5-8dbf05355f21" Revision="1" Stencil="92e5b50c-6af6-4001-86d8-4c74e522ffc3" StencilVersion="1.0"/>
</Control>
</file>

<file path=customXml/item37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38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39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4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40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41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3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45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46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47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48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4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8e0c0172-9f29-42a5-b02c-010a89b3c3a7" Revision="1" Stencil="f6118b52-98e9-4b21-945d-dda587b1e3db" StencilVersion="1.0"/>
</Control>
</file>

<file path=customXml/item5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1.xml><?xml version="1.0" encoding="utf-8"?>
<Control xmlns="http://schemas.microsoft.com/VisualStudio/2011/storyboarding/control">
  <Id Name="a96530cc-f164-4556-b272-9ea3c187d382" Revision="1" Stencil="92e5b50c-6af6-4001-86d8-4c74e522ffc3" StencilVersion="1.0"/>
</Control>
</file>

<file path=customXml/item52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53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54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53f6cf0f-d5ee-4088-a9f4-461e7f079a85" Revision="1" Stencil="f6118b52-98e9-4b21-945d-dda587b1e3db" StencilVersion="1.0"/>
</Control>
</file>

<file path=customXml/item7.xml><?xml version="1.0" encoding="utf-8"?>
<Control xmlns="http://schemas.microsoft.com/VisualStudio/2011/storyboarding/control">
  <Id Name="78b9753a-e432-429e-99d3-34523f2a8c6f" Revision="1" Stencil="f6118b52-98e9-4b21-945d-dda587b1e3db" StencilVersion="1.0"/>
</Control>
</file>

<file path=customXml/item8.xml><?xml version="1.0" encoding="utf-8"?>
<Control xmlns="http://schemas.microsoft.com/VisualStudio/2011/storyboarding/control">
  <Id Name="System.Storyboarding.Icons.WiFi" Revision="1" Stencil="System.Storyboarding.Icons" StencilVersion="0.1"/>
</Control>
</file>

<file path=customXml/item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6B21D934-3888-4369-AE41-9B6A583392D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3E1F760-8F7A-476B-9E1F-1BE60074D87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DBBEF5C-A559-4975-8FB4-1BD6ABCE13B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CECEB48-86CB-4966-B96B-4497DE3D7A8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9C4C7C1-4BDC-464B-B863-EA13D2DF449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2698A7D-F530-4D0E-82C3-566C6A07DE9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D0E7CB-A80D-4590-AB45-6235D56A5D0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487DF97-3982-4805-B83B-F7697EC8AFD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BC93EBA-CFB2-4158-BD0D-AF39FE35B7F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0A140BA-F6A1-449A-9E2D-CB3E9902CF0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6F398D3-8C3E-4602-9C74-888BA3AE75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C166171-E534-4E8F-B517-C2B55FA1142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E12B27C-249F-443A-B6C9-F08A81B47B3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1F9C059-FC8E-4249-8502-EF65141F8BA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20F0CA2-4335-4A14-BC8F-7F67035678C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DF6F272-0469-4168-B0A7-8330C09B8F5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7FAD73E-D524-44DA-AD3D-87EBDDEB11B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FDD4C6B-E103-41B0-8B56-B2E14C70073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F031C86-9BD8-4D7A-A1E9-D52F0AE9FFF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39262FF-FB67-4C74-980A-F8359E6928E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2EBC547-09E1-4CB3-BCB1-DE904D1BCA0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F0701C7-1161-4CEF-8C0C-7C6014076BE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D6AAF8F-B22C-42AC-8AA6-71A655D77E7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B301638-28A2-478B-97E4-2598A6E88A4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1B929F5-19FD-48BF-BF09-451349DCD8D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ADB1B4F-658E-475F-9CE9-C8A9F0AF7A4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3681CB3-8036-4473-989F-AFC3A7BF4BB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756AEFD-F082-4B5A-884C-1DEEF3C0E42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C3E6C00-23C0-44C9-AEAF-DDD765A927A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3D2B9A9-25A4-484D-A267-3B58AFE9EA8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BCA72D1-52DD-483A-BB10-DC368081ADB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528E38B-61A1-4D9E-94F4-0AB8000D6D7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EA6B674-E422-4233-8A30-A28C3047F7F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5CF2A1-0944-4F32-8522-0899323C548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6EF4906-FFAF-4DBB-9AE4-DF746C792B3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E4F990E-C4BA-4467-A9D2-17838ADCDFF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2DD71C0-C082-4262-A964-8F12BD873FE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2D6D6DA-F355-4DCA-A7B5-53B032BE58A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B3F521E-E4A9-4961-BF3A-A7C91F4B04E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D6EF210-F0F2-403D-901E-74B41DEA876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779549E-90AA-4D76-B27F-C2325E64CEC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BB0498A-67CC-4AA8-BF89-344734ECC58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54AB387-8C82-44DD-B603-FDB403DBB24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705AD04-F5B6-4747-BDD5-46A96A197B6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B6ACE0-E8AA-4C4A-96FE-14332E2C77A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82FD006-549B-4BE1-B085-D5B54F39FD9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E6DC935-92AB-43FD-82DF-92872928FEB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E14E385-C20A-44D7-BC6D-C677101145A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2D07DC1-E0B2-4075-9601-14D17A178C6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40F8621-864D-4EC5-91B1-C85B788DCCD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B774FD1-3DE4-4F95-A203-F1365D3A828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894F490-98AA-4B87-8D60-68A2AF82D7B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B65740B-6AA4-4474-A700-9008649B084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5EAF29B-F410-4B2B-B6D8-E2A68262D0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599F751-F9ED-40F3-8553-33F75E02EF1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64BA394-1F19-4E3A-9D09-30E50A63DF1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554</Words>
  <Application>Microsoft Office PowerPoint</Application>
  <PresentationFormat>On-screen Show (4:3)</PresentationFormat>
  <Paragraphs>217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1_Default Design</vt:lpstr>
      <vt:lpstr>1_Custom Design</vt:lpstr>
      <vt:lpstr>Senior Software Engineering Project (Mobile Application Team) </vt:lpstr>
      <vt:lpstr>Overview</vt:lpstr>
      <vt:lpstr>Tools</vt:lpstr>
      <vt:lpstr>Tools Cont.</vt:lpstr>
      <vt:lpstr>Documentation</vt:lpstr>
      <vt:lpstr>Agile</vt:lpstr>
      <vt:lpstr>User Stories</vt:lpstr>
      <vt:lpstr>Slide 8</vt:lpstr>
      <vt:lpstr>Slide 9</vt:lpstr>
      <vt:lpstr>Mobile App Design </vt:lpstr>
      <vt:lpstr>Mobile App Design (Meat and Potatoes)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The Project Status</vt:lpstr>
      <vt:lpstr>The Project</vt:lpstr>
      <vt:lpstr>Current State of Project</vt:lpstr>
      <vt:lpstr>Current Confidence </vt:lpstr>
      <vt:lpstr>Slide 27</vt:lpstr>
      <vt:lpstr>Disclaimer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Heckwolf</dc:creator>
  <cp:keywords>MobileApp</cp:keywords>
  <cp:lastModifiedBy>THOMAS HECKWOLF</cp:lastModifiedBy>
  <cp:revision>83</cp:revision>
  <dcterms:created xsi:type="dcterms:W3CDTF">2013-02-05T01:42:13Z</dcterms:created>
  <dcterms:modified xsi:type="dcterms:W3CDTF">2013-02-21T22:47:01Z</dcterms:modified>
</cp:coreProperties>
</file>