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13"/>
    <p:sldMasterId id="2147483692" r:id="rId114"/>
  </p:sldMasterIdLst>
  <p:notesMasterIdLst>
    <p:notesMasterId r:id="rId128"/>
  </p:notesMasterIdLst>
  <p:sldIdLst>
    <p:sldId id="256" r:id="rId115"/>
    <p:sldId id="257" r:id="rId116"/>
    <p:sldId id="258" r:id="rId117"/>
    <p:sldId id="259" r:id="rId118"/>
    <p:sldId id="260" r:id="rId119"/>
    <p:sldId id="261" r:id="rId120"/>
    <p:sldId id="276" r:id="rId121"/>
    <p:sldId id="283" r:id="rId122"/>
    <p:sldId id="285" r:id="rId123"/>
    <p:sldId id="293" r:id="rId124"/>
    <p:sldId id="291" r:id="rId125"/>
    <p:sldId id="290" r:id="rId126"/>
    <p:sldId id="262" r:id="rId1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2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>
    <p:restoredLeft sz="34629" autoAdjust="0"/>
    <p:restoredTop sz="86347" autoAdjust="0"/>
  </p:normalViewPr>
  <p:slideViewPr>
    <p:cSldViewPr>
      <p:cViewPr>
        <p:scale>
          <a:sx n="60" d="100"/>
          <a:sy n="60" d="100"/>
        </p:scale>
        <p:origin x="-1712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customXml" Target="../customXml/item12.xml"/><Relationship Id="rId13" Type="http://schemas.openxmlformats.org/officeDocument/2006/relationships/customXml" Target="../customXml/item13.xml"/><Relationship Id="rId14" Type="http://schemas.openxmlformats.org/officeDocument/2006/relationships/customXml" Target="../customXml/item14.xml"/><Relationship Id="rId15" Type="http://schemas.openxmlformats.org/officeDocument/2006/relationships/customXml" Target="../customXml/item15.xml"/><Relationship Id="rId16" Type="http://schemas.openxmlformats.org/officeDocument/2006/relationships/customXml" Target="../customXml/item16.xml"/><Relationship Id="rId17" Type="http://schemas.openxmlformats.org/officeDocument/2006/relationships/customXml" Target="../customXml/item17.xml"/><Relationship Id="rId18" Type="http://schemas.openxmlformats.org/officeDocument/2006/relationships/customXml" Target="../customXml/item18.xml"/><Relationship Id="rId19" Type="http://schemas.openxmlformats.org/officeDocument/2006/relationships/customXml" Target="../customXml/item19.xml"/><Relationship Id="rId60" Type="http://schemas.openxmlformats.org/officeDocument/2006/relationships/customXml" Target="../customXml/item60.xml"/><Relationship Id="rId61" Type="http://schemas.openxmlformats.org/officeDocument/2006/relationships/customXml" Target="../customXml/item61.xml"/><Relationship Id="rId62" Type="http://schemas.openxmlformats.org/officeDocument/2006/relationships/customXml" Target="../customXml/item62.xml"/><Relationship Id="rId63" Type="http://schemas.openxmlformats.org/officeDocument/2006/relationships/customXml" Target="../customXml/item63.xml"/><Relationship Id="rId64" Type="http://schemas.openxmlformats.org/officeDocument/2006/relationships/customXml" Target="../customXml/item64.xml"/><Relationship Id="rId65" Type="http://schemas.openxmlformats.org/officeDocument/2006/relationships/customXml" Target="../customXml/item65.xml"/><Relationship Id="rId66" Type="http://schemas.openxmlformats.org/officeDocument/2006/relationships/customXml" Target="../customXml/item66.xml"/><Relationship Id="rId67" Type="http://schemas.openxmlformats.org/officeDocument/2006/relationships/customXml" Target="../customXml/item67.xml"/><Relationship Id="rId68" Type="http://schemas.openxmlformats.org/officeDocument/2006/relationships/customXml" Target="../customXml/item68.xml"/><Relationship Id="rId69" Type="http://schemas.openxmlformats.org/officeDocument/2006/relationships/customXml" Target="../customXml/item69.xml"/><Relationship Id="rId120" Type="http://schemas.openxmlformats.org/officeDocument/2006/relationships/slide" Target="slides/slide6.xml"/><Relationship Id="rId121" Type="http://schemas.openxmlformats.org/officeDocument/2006/relationships/slide" Target="slides/slide7.xml"/><Relationship Id="rId122" Type="http://schemas.openxmlformats.org/officeDocument/2006/relationships/slide" Target="slides/slide8.xml"/><Relationship Id="rId123" Type="http://schemas.openxmlformats.org/officeDocument/2006/relationships/slide" Target="slides/slide9.xml"/><Relationship Id="rId124" Type="http://schemas.openxmlformats.org/officeDocument/2006/relationships/slide" Target="slides/slide10.xml"/><Relationship Id="rId125" Type="http://schemas.openxmlformats.org/officeDocument/2006/relationships/slide" Target="slides/slide11.xml"/><Relationship Id="rId126" Type="http://schemas.openxmlformats.org/officeDocument/2006/relationships/slide" Target="slides/slide12.xml"/><Relationship Id="rId127" Type="http://schemas.openxmlformats.org/officeDocument/2006/relationships/slide" Target="slides/slide13.xml"/><Relationship Id="rId128" Type="http://schemas.openxmlformats.org/officeDocument/2006/relationships/notesMaster" Target="notesMasters/notesMaster1.xml"/><Relationship Id="rId129" Type="http://schemas.openxmlformats.org/officeDocument/2006/relationships/printerSettings" Target="printerSettings/printerSettings1.bin"/><Relationship Id="rId40" Type="http://schemas.openxmlformats.org/officeDocument/2006/relationships/customXml" Target="../customXml/item40.xml"/><Relationship Id="rId41" Type="http://schemas.openxmlformats.org/officeDocument/2006/relationships/customXml" Target="../customXml/item41.xml"/><Relationship Id="rId42" Type="http://schemas.openxmlformats.org/officeDocument/2006/relationships/customXml" Target="../customXml/item42.xml"/><Relationship Id="rId90" Type="http://schemas.openxmlformats.org/officeDocument/2006/relationships/customXml" Target="../customXml/item90.xml"/><Relationship Id="rId91" Type="http://schemas.openxmlformats.org/officeDocument/2006/relationships/customXml" Target="../customXml/item91.xml"/><Relationship Id="rId92" Type="http://schemas.openxmlformats.org/officeDocument/2006/relationships/customXml" Target="../customXml/item92.xml"/><Relationship Id="rId93" Type="http://schemas.openxmlformats.org/officeDocument/2006/relationships/customXml" Target="../customXml/item93.xml"/><Relationship Id="rId94" Type="http://schemas.openxmlformats.org/officeDocument/2006/relationships/customXml" Target="../customXml/item94.xml"/><Relationship Id="rId95" Type="http://schemas.openxmlformats.org/officeDocument/2006/relationships/customXml" Target="../customXml/item95.xml"/><Relationship Id="rId96" Type="http://schemas.openxmlformats.org/officeDocument/2006/relationships/customXml" Target="../customXml/item96.xml"/><Relationship Id="rId101" Type="http://schemas.openxmlformats.org/officeDocument/2006/relationships/customXml" Target="../customXml/item101.xml"/><Relationship Id="rId102" Type="http://schemas.openxmlformats.org/officeDocument/2006/relationships/customXml" Target="../customXml/item102.xml"/><Relationship Id="rId103" Type="http://schemas.openxmlformats.org/officeDocument/2006/relationships/customXml" Target="../customXml/item103.xml"/><Relationship Id="rId104" Type="http://schemas.openxmlformats.org/officeDocument/2006/relationships/customXml" Target="../customXml/item104.xml"/><Relationship Id="rId105" Type="http://schemas.openxmlformats.org/officeDocument/2006/relationships/customXml" Target="../customXml/item105.xml"/><Relationship Id="rId106" Type="http://schemas.openxmlformats.org/officeDocument/2006/relationships/customXml" Target="../customXml/item106.xml"/><Relationship Id="rId107" Type="http://schemas.openxmlformats.org/officeDocument/2006/relationships/customXml" Target="../customXml/item107.xml"/><Relationship Id="rId108" Type="http://schemas.openxmlformats.org/officeDocument/2006/relationships/customXml" Target="../customXml/item108.xml"/><Relationship Id="rId109" Type="http://schemas.openxmlformats.org/officeDocument/2006/relationships/customXml" Target="../customXml/item109.xml"/><Relationship Id="rId97" Type="http://schemas.openxmlformats.org/officeDocument/2006/relationships/customXml" Target="../customXml/item97.xml"/><Relationship Id="rId98" Type="http://schemas.openxmlformats.org/officeDocument/2006/relationships/customXml" Target="../customXml/item98.xml"/><Relationship Id="rId99" Type="http://schemas.openxmlformats.org/officeDocument/2006/relationships/customXml" Target="../customXml/item99.xml"/><Relationship Id="rId43" Type="http://schemas.openxmlformats.org/officeDocument/2006/relationships/customXml" Target="../customXml/item43.xml"/><Relationship Id="rId44" Type="http://schemas.openxmlformats.org/officeDocument/2006/relationships/customXml" Target="../customXml/item44.xml"/><Relationship Id="rId45" Type="http://schemas.openxmlformats.org/officeDocument/2006/relationships/customXml" Target="../customXml/item45.xml"/><Relationship Id="rId46" Type="http://schemas.openxmlformats.org/officeDocument/2006/relationships/customXml" Target="../customXml/item46.xml"/><Relationship Id="rId47" Type="http://schemas.openxmlformats.org/officeDocument/2006/relationships/customXml" Target="../customXml/item47.xml"/><Relationship Id="rId48" Type="http://schemas.openxmlformats.org/officeDocument/2006/relationships/customXml" Target="../customXml/item48.xml"/><Relationship Id="rId49" Type="http://schemas.openxmlformats.org/officeDocument/2006/relationships/customXml" Target="../customXml/item49.xml"/><Relationship Id="rId100" Type="http://schemas.openxmlformats.org/officeDocument/2006/relationships/customXml" Target="../customXml/item100.xml"/><Relationship Id="rId20" Type="http://schemas.openxmlformats.org/officeDocument/2006/relationships/customXml" Target="../customXml/item20.xml"/><Relationship Id="rId21" Type="http://schemas.openxmlformats.org/officeDocument/2006/relationships/customXml" Target="../customXml/item21.xml"/><Relationship Id="rId22" Type="http://schemas.openxmlformats.org/officeDocument/2006/relationships/customXml" Target="../customXml/item22.xml"/><Relationship Id="rId70" Type="http://schemas.openxmlformats.org/officeDocument/2006/relationships/customXml" Target="../customXml/item70.xml"/><Relationship Id="rId71" Type="http://schemas.openxmlformats.org/officeDocument/2006/relationships/customXml" Target="../customXml/item71.xml"/><Relationship Id="rId72" Type="http://schemas.openxmlformats.org/officeDocument/2006/relationships/customXml" Target="../customXml/item72.xml"/><Relationship Id="rId73" Type="http://schemas.openxmlformats.org/officeDocument/2006/relationships/customXml" Target="../customXml/item73.xml"/><Relationship Id="rId74" Type="http://schemas.openxmlformats.org/officeDocument/2006/relationships/customXml" Target="../customXml/item74.xml"/><Relationship Id="rId75" Type="http://schemas.openxmlformats.org/officeDocument/2006/relationships/customXml" Target="../customXml/item75.xml"/><Relationship Id="rId76" Type="http://schemas.openxmlformats.org/officeDocument/2006/relationships/customXml" Target="../customXml/item76.xml"/><Relationship Id="rId77" Type="http://schemas.openxmlformats.org/officeDocument/2006/relationships/customXml" Target="../customXml/item77.xml"/><Relationship Id="rId78" Type="http://schemas.openxmlformats.org/officeDocument/2006/relationships/customXml" Target="../customXml/item78.xml"/><Relationship Id="rId79" Type="http://schemas.openxmlformats.org/officeDocument/2006/relationships/customXml" Target="../customXml/item79.xml"/><Relationship Id="rId23" Type="http://schemas.openxmlformats.org/officeDocument/2006/relationships/customXml" Target="../customXml/item23.xml"/><Relationship Id="rId24" Type="http://schemas.openxmlformats.org/officeDocument/2006/relationships/customXml" Target="../customXml/item24.xml"/><Relationship Id="rId25" Type="http://schemas.openxmlformats.org/officeDocument/2006/relationships/customXml" Target="../customXml/item25.xml"/><Relationship Id="rId26" Type="http://schemas.openxmlformats.org/officeDocument/2006/relationships/customXml" Target="../customXml/item26.xml"/><Relationship Id="rId27" Type="http://schemas.openxmlformats.org/officeDocument/2006/relationships/customXml" Target="../customXml/item27.xml"/><Relationship Id="rId28" Type="http://schemas.openxmlformats.org/officeDocument/2006/relationships/customXml" Target="../customXml/item28.xml"/><Relationship Id="rId29" Type="http://schemas.openxmlformats.org/officeDocument/2006/relationships/customXml" Target="../customXml/item29.xml"/><Relationship Id="rId130" Type="http://schemas.openxmlformats.org/officeDocument/2006/relationships/presProps" Target="presProps.xml"/><Relationship Id="rId131" Type="http://schemas.openxmlformats.org/officeDocument/2006/relationships/viewProps" Target="viewProps.xml"/><Relationship Id="rId132" Type="http://schemas.openxmlformats.org/officeDocument/2006/relationships/theme" Target="theme/theme1.xml"/><Relationship Id="rId13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Relationship Id="rId9" Type="http://schemas.openxmlformats.org/officeDocument/2006/relationships/customXml" Target="../customXml/item9.xml"/><Relationship Id="rId50" Type="http://schemas.openxmlformats.org/officeDocument/2006/relationships/customXml" Target="../customXml/item50.xml"/><Relationship Id="rId51" Type="http://schemas.openxmlformats.org/officeDocument/2006/relationships/customXml" Target="../customXml/item51.xml"/><Relationship Id="rId52" Type="http://schemas.openxmlformats.org/officeDocument/2006/relationships/customXml" Target="../customXml/item52.xml"/><Relationship Id="rId53" Type="http://schemas.openxmlformats.org/officeDocument/2006/relationships/customXml" Target="../customXml/item53.xml"/><Relationship Id="rId54" Type="http://schemas.openxmlformats.org/officeDocument/2006/relationships/customXml" Target="../customXml/item54.xml"/><Relationship Id="rId55" Type="http://schemas.openxmlformats.org/officeDocument/2006/relationships/customXml" Target="../customXml/item55.xml"/><Relationship Id="rId56" Type="http://schemas.openxmlformats.org/officeDocument/2006/relationships/customXml" Target="../customXml/item56.xml"/><Relationship Id="rId57" Type="http://schemas.openxmlformats.org/officeDocument/2006/relationships/customXml" Target="../customXml/item57.xml"/><Relationship Id="rId58" Type="http://schemas.openxmlformats.org/officeDocument/2006/relationships/customXml" Target="../customXml/item58.xml"/><Relationship Id="rId59" Type="http://schemas.openxmlformats.org/officeDocument/2006/relationships/customXml" Target="../customXml/item59.xml"/><Relationship Id="rId110" Type="http://schemas.openxmlformats.org/officeDocument/2006/relationships/customXml" Target="../customXml/item110.xml"/><Relationship Id="rId111" Type="http://schemas.openxmlformats.org/officeDocument/2006/relationships/customXml" Target="../customXml/item111.xml"/><Relationship Id="rId112" Type="http://schemas.openxmlformats.org/officeDocument/2006/relationships/customXml" Target="../customXml/item112.xml"/><Relationship Id="rId113" Type="http://schemas.openxmlformats.org/officeDocument/2006/relationships/slideMaster" Target="slideMasters/slideMaster1.xml"/><Relationship Id="rId114" Type="http://schemas.openxmlformats.org/officeDocument/2006/relationships/slideMaster" Target="slideMasters/slideMaster2.xml"/><Relationship Id="rId115" Type="http://schemas.openxmlformats.org/officeDocument/2006/relationships/slide" Target="slides/slide1.xml"/><Relationship Id="rId116" Type="http://schemas.openxmlformats.org/officeDocument/2006/relationships/slide" Target="slides/slide2.xml"/><Relationship Id="rId117" Type="http://schemas.openxmlformats.org/officeDocument/2006/relationships/slide" Target="slides/slide3.xml"/><Relationship Id="rId118" Type="http://schemas.openxmlformats.org/officeDocument/2006/relationships/slide" Target="slides/slide4.xml"/><Relationship Id="rId119" Type="http://schemas.openxmlformats.org/officeDocument/2006/relationships/slide" Target="slides/slide5.xml"/><Relationship Id="rId30" Type="http://schemas.openxmlformats.org/officeDocument/2006/relationships/customXml" Target="../customXml/item30.xml"/><Relationship Id="rId31" Type="http://schemas.openxmlformats.org/officeDocument/2006/relationships/customXml" Target="../customXml/item31.xml"/><Relationship Id="rId32" Type="http://schemas.openxmlformats.org/officeDocument/2006/relationships/customXml" Target="../customXml/item32.xml"/><Relationship Id="rId33" Type="http://schemas.openxmlformats.org/officeDocument/2006/relationships/customXml" Target="../customXml/item33.xml"/><Relationship Id="rId34" Type="http://schemas.openxmlformats.org/officeDocument/2006/relationships/customXml" Target="../customXml/item34.xml"/><Relationship Id="rId35" Type="http://schemas.openxmlformats.org/officeDocument/2006/relationships/customXml" Target="../customXml/item35.xml"/><Relationship Id="rId36" Type="http://schemas.openxmlformats.org/officeDocument/2006/relationships/customXml" Target="../customXml/item36.xml"/><Relationship Id="rId37" Type="http://schemas.openxmlformats.org/officeDocument/2006/relationships/customXml" Target="../customXml/item37.xml"/><Relationship Id="rId38" Type="http://schemas.openxmlformats.org/officeDocument/2006/relationships/customXml" Target="../customXml/item38.xml"/><Relationship Id="rId39" Type="http://schemas.openxmlformats.org/officeDocument/2006/relationships/customXml" Target="../customXml/item39.xml"/><Relationship Id="rId80" Type="http://schemas.openxmlformats.org/officeDocument/2006/relationships/customXml" Target="../customXml/item80.xml"/><Relationship Id="rId81" Type="http://schemas.openxmlformats.org/officeDocument/2006/relationships/customXml" Target="../customXml/item81.xml"/><Relationship Id="rId82" Type="http://schemas.openxmlformats.org/officeDocument/2006/relationships/customXml" Target="../customXml/item82.xml"/><Relationship Id="rId83" Type="http://schemas.openxmlformats.org/officeDocument/2006/relationships/customXml" Target="../customXml/item83.xml"/><Relationship Id="rId84" Type="http://schemas.openxmlformats.org/officeDocument/2006/relationships/customXml" Target="../customXml/item84.xml"/><Relationship Id="rId85" Type="http://schemas.openxmlformats.org/officeDocument/2006/relationships/customXml" Target="../customXml/item85.xml"/><Relationship Id="rId86" Type="http://schemas.openxmlformats.org/officeDocument/2006/relationships/customXml" Target="../customXml/item86.xml"/><Relationship Id="rId87" Type="http://schemas.openxmlformats.org/officeDocument/2006/relationships/customXml" Target="../customXml/item87.xml"/><Relationship Id="rId88" Type="http://schemas.openxmlformats.org/officeDocument/2006/relationships/customXml" Target="../customXml/item88.xml"/><Relationship Id="rId89" Type="http://schemas.openxmlformats.org/officeDocument/2006/relationships/customXml" Target="../customXml/item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4009-B8FF-4F41-A898-431B05D55E0E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D8870-3B38-4D8B-9E20-801E6E946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2000">
              <a:schemeClr val="accent1">
                <a:tint val="66000"/>
                <a:satMod val="160000"/>
              </a:schemeClr>
            </a:gs>
            <a:gs pos="47000">
              <a:schemeClr val="accent1">
                <a:tint val="44500"/>
                <a:satMod val="160000"/>
              </a:schemeClr>
            </a:gs>
            <a:gs pos="75000">
              <a:schemeClr val="accent1">
                <a:tint val="23500"/>
                <a:satMod val="160000"/>
                <a:lumMod val="58000"/>
                <a:lumOff val="4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9" r="30915"/>
          <a:stretch/>
        </p:blipFill>
        <p:spPr>
          <a:xfrm>
            <a:off x="-6610" y="0"/>
            <a:ext cx="3575862" cy="687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6019800"/>
            <a:ext cx="2619375" cy="619125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9252" y="1077913"/>
            <a:ext cx="5555698" cy="1470025"/>
          </a:xfrm>
          <a:effectLst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9826" y="3019425"/>
            <a:ext cx="4654550" cy="1016000"/>
          </a:xfrm>
        </p:spPr>
        <p:txBody>
          <a:bodyPr/>
          <a:lstStyle>
            <a:lvl1pPr marL="0" indent="0" algn="ctr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569252" y="0"/>
            <a:ext cx="0" cy="6870700"/>
          </a:xfrm>
          <a:prstGeom prst="line">
            <a:avLst/>
          </a:prstGeom>
          <a:solidFill>
            <a:schemeClr val="accent1"/>
          </a:solidFill>
          <a:ln w="1079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225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46685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8839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5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8839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8839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5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8839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7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8839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35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1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1143000"/>
            <a:ext cx="9144000" cy="57252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0"/>
            <a:ext cx="8763000" cy="1143000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98563"/>
            <a:ext cx="8763000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17463" y="654367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fld id="{1B5DCD67-CC80-4121-8946-668F662E5D77}" type="slidenum">
              <a:rPr lang="en-US" sz="1000"/>
              <a:pPr algn="ctr">
                <a:spcBef>
                  <a:spcPct val="50000"/>
                </a:spcBef>
              </a:pPr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52800" y="65913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 </a:t>
            </a:r>
            <a:fld id="{29ACB209-EF17-45D5-B04C-0C8962A1E159}" type="slidenum">
              <a:rPr lang="en-US" sz="120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6330950"/>
            <a:ext cx="2041769" cy="48260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0" y="1143000"/>
            <a:ext cx="9144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862098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8" r:id="rId3"/>
    <p:sldLayoutId id="214748366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bg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600">
          <a:solidFill>
            <a:schemeClr val="bg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200">
          <a:solidFill>
            <a:schemeClr val="bg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5400"/>
            <a:ext cx="2041769" cy="4826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95000"/>
                <a:alpha val="0"/>
              </a:schemeClr>
            </a:outerShdw>
            <a:softEdge rad="31750"/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3352800" y="65913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 </a:t>
            </a:r>
            <a:fld id="{29ACB209-EF17-45D5-B04C-0C8962A1E159}" type="slidenum">
              <a:rPr lang="en-US" sz="120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7" r:id="rId15"/>
    <p:sldLayoutId id="2147483708" r:id="rId16"/>
    <p:sldLayoutId id="214748370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jpeg"/><Relationship Id="rId1" Type="http://schemas.openxmlformats.org/officeDocument/2006/relationships/tags" Target="../tags/tag1.xml"/><Relationship Id="rId2" Type="http://schemas.openxmlformats.org/officeDocument/2006/relationships/customXml" Target="../../customXml/item58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7.xml"/><Relationship Id="rId10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20" Type="http://schemas.openxmlformats.org/officeDocument/2006/relationships/image" Target="../media/image19.emf"/><Relationship Id="rId10" Type="http://schemas.openxmlformats.org/officeDocument/2006/relationships/customXml" Target="../../customXml/item95.xml"/><Relationship Id="rId11" Type="http://schemas.openxmlformats.org/officeDocument/2006/relationships/customXml" Target="../../customXml/item96.xml"/><Relationship Id="rId12" Type="http://schemas.openxmlformats.org/officeDocument/2006/relationships/customXml" Target="../../customXml/item97.xml"/><Relationship Id="rId13" Type="http://schemas.openxmlformats.org/officeDocument/2006/relationships/customXml" Target="../../customXml/item98.xml"/><Relationship Id="rId14" Type="http://schemas.openxmlformats.org/officeDocument/2006/relationships/customXml" Target="../../customXml/item99.xml"/><Relationship Id="rId15" Type="http://schemas.openxmlformats.org/officeDocument/2006/relationships/slideLayout" Target="../slideLayouts/slideLayout5.xml"/><Relationship Id="rId16" Type="http://schemas.openxmlformats.org/officeDocument/2006/relationships/notesSlide" Target="../notesSlides/notesSlide8.xml"/><Relationship Id="rId17" Type="http://schemas.openxmlformats.org/officeDocument/2006/relationships/image" Target="../media/image14.png"/><Relationship Id="rId18" Type="http://schemas.openxmlformats.org/officeDocument/2006/relationships/image" Target="../media/image17.png"/><Relationship Id="rId19" Type="http://schemas.openxmlformats.org/officeDocument/2006/relationships/image" Target="../media/image18.jpeg"/><Relationship Id="rId1" Type="http://schemas.openxmlformats.org/officeDocument/2006/relationships/tags" Target="../tags/tag7.xml"/><Relationship Id="rId2" Type="http://schemas.openxmlformats.org/officeDocument/2006/relationships/customXml" Target="../../customXml/item93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customXml" Target="../../customXml/item9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customXml" Target="../../customXml/item112.xml"/><Relationship Id="rId12" Type="http://schemas.openxmlformats.org/officeDocument/2006/relationships/customXml" Target="../../customXml/item111.xml"/><Relationship Id="rId13" Type="http://schemas.openxmlformats.org/officeDocument/2006/relationships/slideLayout" Target="../slideLayouts/slideLayout16.xml"/><Relationship Id="rId14" Type="http://schemas.openxmlformats.org/officeDocument/2006/relationships/notesSlide" Target="../notesSlides/notesSlide9.xml"/><Relationship Id="rId15" Type="http://schemas.openxmlformats.org/officeDocument/2006/relationships/image" Target="../media/image14.png"/><Relationship Id="rId16" Type="http://schemas.openxmlformats.org/officeDocument/2006/relationships/image" Target="../media/image17.png"/><Relationship Id="rId17" Type="http://schemas.openxmlformats.org/officeDocument/2006/relationships/image" Target="../media/image4.png"/><Relationship Id="rId1" Type="http://schemas.openxmlformats.org/officeDocument/2006/relationships/tags" Target="../tags/tag14.xml"/><Relationship Id="rId2" Type="http://schemas.openxmlformats.org/officeDocument/2006/relationships/customXml" Target="../../customXml/item107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tags" Target="../tags/tag19.xml"/><Relationship Id="rId8" Type="http://schemas.openxmlformats.org/officeDocument/2006/relationships/customXml" Target="../../customXml/item108.xml"/><Relationship Id="rId9" Type="http://schemas.openxmlformats.org/officeDocument/2006/relationships/customXml" Target="../../customXml/item109.xml"/><Relationship Id="rId10" Type="http://schemas.openxmlformats.org/officeDocument/2006/relationships/customXml" Target="../../customXml/item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Software Engineering Project</a:t>
            </a:r>
            <a:br>
              <a:rPr lang="en-US" dirty="0" smtClean="0"/>
            </a:br>
            <a:r>
              <a:rPr lang="en-US" dirty="0" smtClean="0"/>
              <a:t>(Mobile Application Team)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2013</a:t>
            </a:r>
          </a:p>
          <a:p>
            <a:r>
              <a:rPr lang="en-US" dirty="0" smtClean="0"/>
              <a:t>Team Members: Corey Young, Mason Reams</a:t>
            </a:r>
            <a:r>
              <a:rPr lang="en-US" dirty="0" smtClean="0"/>
              <a:t>, Thomas </a:t>
            </a:r>
            <a:r>
              <a:rPr lang="en-US" dirty="0" err="1" smtClean="0"/>
              <a:t>Heckwolf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Team Lead: Erin Corona</a:t>
            </a:r>
          </a:p>
          <a:p>
            <a:r>
              <a:rPr lang="en-US" dirty="0" smtClean="0"/>
              <a:t>Instructor: Dr. Adam Lewis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7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 DEMO TIME!</a:t>
            </a:r>
            <a:endParaRPr lang="en-US" dirty="0"/>
          </a:p>
        </p:txBody>
      </p:sp>
      <p:pic>
        <p:nvPicPr>
          <p:cNvPr id="3" name="Picture 4" descr="http://www.digitaltrends.com/wp-content/uploads/2011/07/dilbert-mee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164702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r>
              <a:rPr lang="en-US" dirty="0" smtClean="0"/>
              <a:t>: What We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270000"/>
            <a:ext cx="8839200" cy="4673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How To Work As A Team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Have Meetings Often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Assign Task 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Don</a:t>
            </a:r>
            <a:r>
              <a:rPr lang="fr-FR" sz="2800" dirty="0">
                <a:latin typeface="Calibri"/>
                <a:cs typeface="Calibri"/>
              </a:rPr>
              <a:t>’</a:t>
            </a:r>
            <a:r>
              <a:rPr lang="en-US" sz="2800" dirty="0">
                <a:latin typeface="Calibri"/>
                <a:cs typeface="Calibri"/>
              </a:rPr>
              <a:t>t Be afraid to ask for help.</a:t>
            </a:r>
          </a:p>
          <a:p>
            <a:r>
              <a:rPr lang="en-US" dirty="0" smtClean="0">
                <a:latin typeface="Calibri"/>
                <a:cs typeface="Calibri"/>
              </a:rPr>
              <a:t>Have meetings with Customer early.</a:t>
            </a:r>
          </a:p>
          <a:p>
            <a:r>
              <a:rPr lang="en-US" dirty="0" smtClean="0">
                <a:latin typeface="Calibri"/>
                <a:cs typeface="Calibri"/>
              </a:rPr>
              <a:t>Commit as a team to the amount of work.</a:t>
            </a:r>
          </a:p>
          <a:p>
            <a:r>
              <a:rPr lang="en-US" dirty="0" smtClean="0">
                <a:latin typeface="Calibri"/>
                <a:cs typeface="Calibri"/>
              </a:rPr>
              <a:t>Communicate between teams.</a:t>
            </a:r>
          </a:p>
          <a:p>
            <a:r>
              <a:rPr lang="en-US" dirty="0" smtClean="0">
                <a:latin typeface="Calibri"/>
                <a:cs typeface="Calibri"/>
              </a:rPr>
              <a:t>Commit into SVN Often.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7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s://encrypted-tbn0.gstatic.com/images?q=tbn:ANd9GcTIvVkZwWOxI19dqUytcGnv4hKgoUjIz1GBlPJcLviVjTlOhC-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28800"/>
            <a:ext cx="5486400" cy="3718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757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8839200" cy="4673600"/>
          </a:xfrm>
        </p:spPr>
        <p:txBody>
          <a:bodyPr/>
          <a:lstStyle/>
          <a:p>
            <a:r>
              <a:rPr lang="en-US" sz="1600" b="1" dirty="0" smtClean="0"/>
              <a:t>Google , Google Logo , Android , and Android Logo are registered trademarks of Google Inc. © 2012 Google Inc. All rights reserved. </a:t>
            </a:r>
          </a:p>
          <a:p>
            <a:r>
              <a:rPr lang="en-US" sz="1600" b="1" dirty="0" smtClean="0"/>
              <a:t>PHP Logo , Copyright © 2001-2013 The PHP Group.</a:t>
            </a:r>
          </a:p>
          <a:p>
            <a:r>
              <a:rPr lang="en-US" sz="1600" b="1" dirty="0" smtClean="0"/>
              <a:t>Eclipse Logo , Copyright © 2013 The Eclipse Foundation. All Rights Reserved.</a:t>
            </a:r>
          </a:p>
          <a:p>
            <a:r>
              <a:rPr lang="en-US" sz="1600" b="1" dirty="0" err="1" smtClean="0"/>
              <a:t>Trac</a:t>
            </a:r>
            <a:r>
              <a:rPr lang="en-US" sz="1600" b="1" dirty="0" smtClean="0"/>
              <a:t> Logo, Copyright © 2003-2012 </a:t>
            </a:r>
            <a:r>
              <a:rPr lang="en-US" sz="1600" b="1" dirty="0" err="1" smtClean="0"/>
              <a:t>Edgewall</a:t>
            </a:r>
            <a:r>
              <a:rPr lang="en-US" sz="1600" b="1" dirty="0" smtClean="0"/>
              <a:t> Software. All rights reserved.</a:t>
            </a:r>
          </a:p>
          <a:p>
            <a:r>
              <a:rPr lang="en-US" sz="1600" b="1" dirty="0" smtClean="0"/>
              <a:t>Subversion Logo , Copyright © 2012 The Apache Software Foundation</a:t>
            </a:r>
          </a:p>
          <a:p>
            <a:r>
              <a:rPr lang="en-US" sz="1600" b="1" dirty="0" err="1" smtClean="0"/>
              <a:t>MySQL</a:t>
            </a:r>
            <a:r>
              <a:rPr lang="en-US" sz="1600" b="1" dirty="0" smtClean="0"/>
              <a:t> Logo , © 2013, Oracle Corporation</a:t>
            </a:r>
          </a:p>
          <a:p>
            <a:r>
              <a:rPr lang="en-US" sz="1600" b="1" dirty="0" smtClean="0"/>
              <a:t>Agile Image , © 2013, </a:t>
            </a:r>
            <a:r>
              <a:rPr lang="en-US" sz="1600" b="1" dirty="0" err="1" smtClean="0"/>
              <a:t>VersionOne</a:t>
            </a:r>
            <a:r>
              <a:rPr lang="en-US" sz="1600" b="1" dirty="0" smtClean="0"/>
              <a:t>, Inc. All Rights Reserved</a:t>
            </a:r>
          </a:p>
          <a:p>
            <a:r>
              <a:rPr lang="en-US" sz="1600" b="1" dirty="0" smtClean="0"/>
              <a:t>Fiddlers Logo and Images , Copyright © 2013 Tennessee Valley Old Time Fiddlers Convention. All Rights Reserved.</a:t>
            </a:r>
          </a:p>
          <a:p>
            <a:r>
              <a:rPr lang="en-US" sz="1600" b="1" dirty="0" smtClean="0"/>
              <a:t>Athens State University Logo , Copyright © 2012 Athens State University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Customers Problem: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4800600" cy="5029200"/>
          </a:xfrm>
        </p:spPr>
        <p:txBody>
          <a:bodyPr/>
          <a:lstStyle/>
          <a:p>
            <a:r>
              <a:rPr lang="en-US" dirty="0" smtClean="0"/>
              <a:t>Business Problem </a:t>
            </a:r>
          </a:p>
          <a:p>
            <a:pPr lvl="1"/>
            <a:r>
              <a:rPr lang="en-US" dirty="0" smtClean="0"/>
              <a:t>Needs a way to display content to a mobile device.</a:t>
            </a:r>
          </a:p>
          <a:p>
            <a:pPr lvl="1"/>
            <a:r>
              <a:rPr lang="en-US" dirty="0" smtClean="0"/>
              <a:t>Needs to be simple and easy to use. </a:t>
            </a:r>
          </a:p>
          <a:p>
            <a:r>
              <a:rPr lang="en-US" dirty="0" smtClean="0"/>
              <a:t>Technical Problem</a:t>
            </a:r>
          </a:p>
          <a:p>
            <a:pPr lvl="1"/>
            <a:r>
              <a:rPr lang="en-US" dirty="0" smtClean="0"/>
              <a:t>Needs to interact with the Winners and Upcoming Events from the Back Stage Groups System.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457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133600"/>
            <a:ext cx="3810000" cy="1685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14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the Team: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1295400"/>
            <a:ext cx="4572000" cy="5029200"/>
          </a:xfrm>
        </p:spPr>
        <p:txBody>
          <a:bodyPr/>
          <a:lstStyle/>
          <a:p>
            <a:r>
              <a:rPr lang="en-US" dirty="0" smtClean="0"/>
              <a:t>What Mobile Device </a:t>
            </a:r>
            <a:r>
              <a:rPr lang="en-US" dirty="0" smtClean="0"/>
              <a:t>to Use</a:t>
            </a:r>
            <a:endParaRPr lang="en-US" dirty="0" smtClean="0"/>
          </a:p>
          <a:p>
            <a:pPr lvl="1"/>
            <a:r>
              <a:rPr lang="en-US" dirty="0" smtClean="0"/>
              <a:t>Apple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Android </a:t>
            </a:r>
          </a:p>
          <a:p>
            <a:pPr lvl="1"/>
            <a:r>
              <a:rPr lang="en-US" dirty="0" smtClean="0"/>
              <a:t>Windows Phone Mobile</a:t>
            </a:r>
          </a:p>
          <a:p>
            <a:r>
              <a:rPr lang="en-US" dirty="0" smtClean="0"/>
              <a:t>Display Similar Data as Digital Signage.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8434" name="Picture 2" descr="http://www.tvotfc.com/Websites/ATMEDIA/images/TVOTFC-Header-right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676400"/>
            <a:ext cx="2999232" cy="3657600"/>
          </a:xfrm>
          <a:prstGeom prst="rect">
            <a:avLst/>
          </a:prstGeom>
          <a:noFill/>
        </p:spPr>
      </p:pic>
      <p:pic>
        <p:nvPicPr>
          <p:cNvPr id="18436" name="Picture 4" descr="https://encrypted-tbn3.gstatic.com/images?q=tbn:ANd9GcQHh0T4REydpVj2ufSzP8nWBXHREdoC5fx8P6ai2mZu2b0Zwkroa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724400"/>
            <a:ext cx="2971800" cy="1543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14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s://encrypted-tbn1.gstatic.com/images?q=tbn:ANd9GcSZFyPA1jGOb36wbTD4HNLPtzNpCQ6aBT5XF3pPjxPSjHHTzvT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24000"/>
            <a:ext cx="2807830" cy="1476376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the Team: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5105400" cy="5029200"/>
          </a:xfrm>
        </p:spPr>
        <p:txBody>
          <a:bodyPr/>
          <a:lstStyle/>
          <a:p>
            <a:r>
              <a:rPr lang="en-US" dirty="0" smtClean="0"/>
              <a:t>Learn New Technology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Work with Other Teams</a:t>
            </a:r>
          </a:p>
          <a:p>
            <a:pPr lvl="1"/>
            <a:r>
              <a:rPr lang="en-US" dirty="0" smtClean="0"/>
              <a:t>Back </a:t>
            </a:r>
            <a:r>
              <a:rPr lang="en-US" dirty="0" smtClean="0"/>
              <a:t>Stage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Digital Signage Group</a:t>
            </a:r>
          </a:p>
        </p:txBody>
      </p:sp>
      <p:pic>
        <p:nvPicPr>
          <p:cNvPr id="22534" name="Picture 6" descr="https://encrypted-tbn3.gstatic.com/images?q=tbn:ANd9GcSZ1ksWoWUkPL_5FkuAD0uGVNI860BTKdMq1H0FA2OEznogdMchE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981200"/>
            <a:ext cx="2505075" cy="1828800"/>
          </a:xfrm>
          <a:prstGeom prst="rect">
            <a:avLst/>
          </a:prstGeom>
          <a:noFill/>
        </p:spPr>
      </p:pic>
      <p:pic>
        <p:nvPicPr>
          <p:cNvPr id="22536" name="Picture 8" descr="https://encrypted-tbn3.gstatic.com/images?q=tbn:ANd9GcR0QjOech7cjmePEtvdIC_5D9aSBGGVHRv3LwGmcc8JGEwLAzu6K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3048000"/>
            <a:ext cx="2571750" cy="1781176"/>
          </a:xfrm>
          <a:prstGeom prst="rect">
            <a:avLst/>
          </a:prstGeom>
          <a:noFill/>
        </p:spPr>
      </p:pic>
      <p:pic>
        <p:nvPicPr>
          <p:cNvPr id="22538" name="Picture 10" descr="https://encrypted-tbn1.gstatic.com/images?q=tbn:ANd9GcTc37fgqoZxzruFwCEGHMjCTHfBm26eOohy-jhQd_-_qVRqx_vfK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4648200"/>
            <a:ext cx="2628900" cy="1733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14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the Team: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19200"/>
            <a:ext cx="4191000" cy="5029200"/>
          </a:xfrm>
        </p:spPr>
        <p:txBody>
          <a:bodyPr/>
          <a:lstStyle/>
          <a:p>
            <a:r>
              <a:rPr lang="en-US" dirty="0" smtClean="0"/>
              <a:t>Google Drive</a:t>
            </a:r>
          </a:p>
          <a:p>
            <a:pPr lvl="1"/>
            <a:r>
              <a:rPr lang="en-US" dirty="0" smtClean="0"/>
              <a:t>Temporary Documents</a:t>
            </a:r>
          </a:p>
          <a:p>
            <a:pPr lvl="1"/>
            <a:r>
              <a:rPr lang="en-US" dirty="0" smtClean="0"/>
              <a:t>Team Sharing</a:t>
            </a:r>
          </a:p>
          <a:p>
            <a:r>
              <a:rPr lang="en-US" dirty="0" err="1" smtClean="0"/>
              <a:t>Trac</a:t>
            </a:r>
            <a:endParaRPr lang="en-US" dirty="0" smtClean="0"/>
          </a:p>
          <a:p>
            <a:pPr lvl="1"/>
            <a:r>
              <a:rPr lang="en-US" dirty="0" smtClean="0"/>
              <a:t>User Stories</a:t>
            </a:r>
          </a:p>
          <a:p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Document Control</a:t>
            </a:r>
          </a:p>
          <a:p>
            <a:pPr lvl="1"/>
            <a:r>
              <a:rPr lang="en-US" dirty="0" smtClean="0"/>
              <a:t>Released Software </a:t>
            </a:r>
          </a:p>
          <a:p>
            <a:pPr lvl="1"/>
            <a:r>
              <a:rPr lang="en-US" dirty="0" smtClean="0"/>
              <a:t>Released Documents</a:t>
            </a:r>
          </a:p>
          <a:p>
            <a:pPr lvl="1"/>
            <a:endParaRPr lang="en-US" dirty="0" smtClean="0"/>
          </a:p>
        </p:txBody>
      </p:sp>
      <p:pic>
        <p:nvPicPr>
          <p:cNvPr id="20482" name="Picture 2" descr="https://lh3.ggpht.com/-kosG3QYqULhDW7HdPuIJEXwJNh9MqcYGOXePyflFYdtQcqt-ycRvE0y1kSVSuKBTQ=w7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656" y="1371600"/>
            <a:ext cx="3508743" cy="2514600"/>
          </a:xfrm>
          <a:prstGeom prst="rect">
            <a:avLst/>
          </a:prstGeom>
          <a:noFill/>
        </p:spPr>
      </p:pic>
      <p:pic>
        <p:nvPicPr>
          <p:cNvPr id="20488" name="Picture 8" descr="https://encrypted-tbn0.gstatic.com/images?q=tbn:ANd9GcRjFwyrjKn6GtvSGRYHuDgXbkoLcoAerfjAhE55SlcV_resxVD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5638800"/>
            <a:ext cx="2963912" cy="914400"/>
          </a:xfrm>
          <a:prstGeom prst="rect">
            <a:avLst/>
          </a:prstGeom>
          <a:noFill/>
        </p:spPr>
      </p:pic>
      <p:pic>
        <p:nvPicPr>
          <p:cNvPr id="20490" name="Picture 10" descr="https://encrypted-tbn3.gstatic.com/images?q=tbn:ANd9GcR1gLr6KLdQ9WtXfK-0NwRUj2lAnN4y9TKQobQRng65JlmSfMKdc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038600"/>
            <a:ext cx="2295525" cy="1990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14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19200"/>
            <a:ext cx="4191000" cy="5029200"/>
          </a:xfrm>
        </p:spPr>
        <p:txBody>
          <a:bodyPr/>
          <a:lstStyle/>
          <a:p>
            <a:r>
              <a:rPr lang="en-US" dirty="0" smtClean="0"/>
              <a:t>Android 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Open Source </a:t>
            </a:r>
          </a:p>
          <a:p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Development Model</a:t>
            </a:r>
          </a:p>
          <a:p>
            <a:r>
              <a:rPr lang="en-US" dirty="0" smtClean="0"/>
              <a:t>Subversion</a:t>
            </a:r>
            <a:endParaRPr lang="en-US" dirty="0" smtClean="0"/>
          </a:p>
          <a:p>
            <a:pPr lvl="1"/>
            <a:r>
              <a:rPr lang="en-US" dirty="0" smtClean="0"/>
              <a:t>Document Control</a:t>
            </a:r>
          </a:p>
          <a:p>
            <a:pPr lvl="1"/>
            <a:r>
              <a:rPr lang="en-US" dirty="0" smtClean="0"/>
              <a:t>Released Software </a:t>
            </a:r>
          </a:p>
          <a:p>
            <a:pPr lvl="1"/>
            <a:r>
              <a:rPr lang="en-US" dirty="0" smtClean="0"/>
              <a:t>Released Documents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4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790634"/>
            <a:ext cx="3361382" cy="54429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942561"/>
            <a:ext cx="431046" cy="450368"/>
          </a:xfrm>
          <a:prstGeom prst="rect">
            <a:avLst/>
          </a:prstGeom>
        </p:spPr>
      </p:pic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5501444" y="5413552"/>
            <a:ext cx="562975" cy="230832"/>
          </a:xfrm>
          <a:prstGeom prst="rect">
            <a:avLst/>
          </a:prstGeom>
          <a:solidFill>
            <a:srgbClr val="A2D668"/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TVOTFC</a:t>
            </a:r>
          </a:p>
        </p:txBody>
      </p:sp>
      <p:sp>
        <p:nvSpPr>
          <p:cNvPr id="22" name="Left Arrow 21"/>
          <p:cNvSpPr/>
          <p:nvPr>
            <p:custDataLst>
              <p:tags r:id="rId7"/>
            </p:custDataLst>
          </p:nvPr>
        </p:nvSpPr>
        <p:spPr>
          <a:xfrm>
            <a:off x="6686270" y="4928920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07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4" name="Group 4"/>
          <p:cNvGrpSpPr/>
          <p:nvPr>
            <p:custDataLst>
              <p:tags r:id="rId4"/>
            </p:custDataLst>
          </p:nvPr>
        </p:nvGrpSpPr>
        <p:grpSpPr>
          <a:xfrm>
            <a:off x="4297864" y="790634"/>
            <a:ext cx="1794494" cy="328056"/>
            <a:chOff x="4297864" y="790634"/>
            <a:chExt cx="1794494" cy="328056"/>
          </a:xfrm>
        </p:grpSpPr>
        <p:grpSp>
          <p:nvGrpSpPr>
            <p:cNvPr id="5" name="Group 65"/>
            <p:cNvGrpSpPr>
              <a:grpSpLocks/>
            </p:cNvGrpSpPr>
            <p:nvPr>
              <p:custDataLst>
                <p:custData r:id="rId10"/>
              </p:custDataLst>
            </p:nvPr>
          </p:nvGrpSpPr>
          <p:grpSpPr bwMode="auto">
            <a:xfrm>
              <a:off x="5946308" y="810913"/>
              <a:ext cx="146050" cy="266700"/>
              <a:chOff x="0" y="0"/>
              <a:chExt cx="92" cy="168"/>
            </a:xfrm>
          </p:grpSpPr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0" y="0"/>
                <a:ext cx="91" cy="168"/>
                <a:chOff x="0" y="0"/>
                <a:chExt cx="90" cy="168"/>
              </a:xfrm>
            </p:grpSpPr>
            <p:sp>
              <p:nvSpPr>
                <p:cNvPr id="13" name="AutoShape 60"/>
                <p:cNvSpPr>
                  <a:spLocks/>
                </p:cNvSpPr>
                <p:nvPr/>
              </p:nvSpPr>
              <p:spPr bwMode="auto">
                <a:xfrm rot="-5400000">
                  <a:off x="-38" y="38"/>
                  <a:ext cx="167" cy="91"/>
                </a:xfrm>
                <a:custGeom>
                  <a:avLst/>
                  <a:gdLst>
                    <a:gd name="T0" fmla="*/ 161 w 21600"/>
                    <a:gd name="T1" fmla="*/ 26 h 21600"/>
                    <a:gd name="T2" fmla="*/ 154 w 21600"/>
                    <a:gd name="T3" fmla="*/ 26 h 21600"/>
                    <a:gd name="T4" fmla="*/ 154 w 21600"/>
                    <a:gd name="T5" fmla="*/ 7 h 21600"/>
                    <a:gd name="T6" fmla="*/ 148 w 21600"/>
                    <a:gd name="T7" fmla="*/ 0 h 21600"/>
                    <a:gd name="T8" fmla="*/ 6 w 21600"/>
                    <a:gd name="T9" fmla="*/ 0 h 21600"/>
                    <a:gd name="T10" fmla="*/ 0 w 21600"/>
                    <a:gd name="T11" fmla="*/ 7 h 21600"/>
                    <a:gd name="T12" fmla="*/ 0 w 21600"/>
                    <a:gd name="T13" fmla="*/ 84 h 21600"/>
                    <a:gd name="T14" fmla="*/ 6 w 21600"/>
                    <a:gd name="T15" fmla="*/ 91 h 21600"/>
                    <a:gd name="T16" fmla="*/ 148 w 21600"/>
                    <a:gd name="T17" fmla="*/ 91 h 21600"/>
                    <a:gd name="T18" fmla="*/ 154 w 21600"/>
                    <a:gd name="T19" fmla="*/ 84 h 21600"/>
                    <a:gd name="T20" fmla="*/ 154 w 21600"/>
                    <a:gd name="T21" fmla="*/ 65 h 21600"/>
                    <a:gd name="T22" fmla="*/ 161 w 21600"/>
                    <a:gd name="T23" fmla="*/ 65 h 21600"/>
                    <a:gd name="T24" fmla="*/ 167 w 21600"/>
                    <a:gd name="T25" fmla="*/ 59 h 21600"/>
                    <a:gd name="T26" fmla="*/ 167 w 21600"/>
                    <a:gd name="T27" fmla="*/ 32 h 21600"/>
                    <a:gd name="T28" fmla="*/ 161 w 21600"/>
                    <a:gd name="T29" fmla="*/ 26 h 21600"/>
                    <a:gd name="T30" fmla="*/ 141 w 21600"/>
                    <a:gd name="T31" fmla="*/ 78 h 21600"/>
                    <a:gd name="T32" fmla="*/ 13 w 21600"/>
                    <a:gd name="T33" fmla="*/ 78 h 21600"/>
                    <a:gd name="T34" fmla="*/ 13 w 21600"/>
                    <a:gd name="T35" fmla="*/ 13 h 21600"/>
                    <a:gd name="T36" fmla="*/ 141 w 21600"/>
                    <a:gd name="T37" fmla="*/ 13 h 21600"/>
                    <a:gd name="T38" fmla="*/ 141 w 21600"/>
                    <a:gd name="T39" fmla="*/ 78 h 21600"/>
                    <a:gd name="T40" fmla="*/ 141 w 21600"/>
                    <a:gd name="T41" fmla="*/ 78 h 216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600" h="21600">
                      <a:moveTo>
                        <a:pt x="20881" y="6171"/>
                      </a:moveTo>
                      <a:lnTo>
                        <a:pt x="19938" y="6171"/>
                      </a:lnTo>
                      <a:lnTo>
                        <a:pt x="19938" y="1543"/>
                      </a:lnTo>
                      <a:cubicBezTo>
                        <a:pt x="19938" y="694"/>
                        <a:pt x="19565" y="0"/>
                        <a:pt x="19108" y="0"/>
                      </a:cubicBezTo>
                      <a:lnTo>
                        <a:pt x="831" y="0"/>
                      </a:lnTo>
                      <a:cubicBezTo>
                        <a:pt x="375" y="0"/>
                        <a:pt x="0" y="694"/>
                        <a:pt x="0" y="1543"/>
                      </a:cubicBezTo>
                      <a:lnTo>
                        <a:pt x="0" y="20057"/>
                      </a:lnTo>
                      <a:cubicBezTo>
                        <a:pt x="0" y="20906"/>
                        <a:pt x="375" y="21600"/>
                        <a:pt x="831" y="21600"/>
                      </a:cubicBezTo>
                      <a:lnTo>
                        <a:pt x="19108" y="21600"/>
                      </a:lnTo>
                      <a:cubicBezTo>
                        <a:pt x="19565" y="21600"/>
                        <a:pt x="19938" y="20906"/>
                        <a:pt x="19938" y="20057"/>
                      </a:cubicBezTo>
                      <a:lnTo>
                        <a:pt x="19938" y="15429"/>
                      </a:lnTo>
                      <a:lnTo>
                        <a:pt x="20881" y="15429"/>
                      </a:lnTo>
                      <a:cubicBezTo>
                        <a:pt x="21278" y="15429"/>
                        <a:pt x="21600" y="14827"/>
                        <a:pt x="21600" y="14092"/>
                      </a:cubicBezTo>
                      <a:lnTo>
                        <a:pt x="21600" y="7508"/>
                      </a:lnTo>
                      <a:cubicBezTo>
                        <a:pt x="21600" y="6773"/>
                        <a:pt x="21277" y="6171"/>
                        <a:pt x="20881" y="6171"/>
                      </a:cubicBezTo>
                      <a:close/>
                      <a:moveTo>
                        <a:pt x="18277" y="18514"/>
                      </a:moveTo>
                      <a:lnTo>
                        <a:pt x="1662" y="18514"/>
                      </a:lnTo>
                      <a:lnTo>
                        <a:pt x="1662" y="3086"/>
                      </a:lnTo>
                      <a:lnTo>
                        <a:pt x="18277" y="3086"/>
                      </a:lnTo>
                      <a:lnTo>
                        <a:pt x="18277" y="18514"/>
                      </a:lnTo>
                      <a:close/>
                      <a:moveTo>
                        <a:pt x="18277" y="18514"/>
                      </a:moveTo>
                    </a:path>
                  </a:pathLst>
                </a:cu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  <p:sp>
              <p:nvSpPr>
                <p:cNvPr id="14" name="AutoShape 61"/>
                <p:cNvSpPr>
                  <a:spLocks/>
                </p:cNvSpPr>
                <p:nvPr/>
              </p:nvSpPr>
              <p:spPr bwMode="auto">
                <a:xfrm>
                  <a:off x="8" y="23"/>
                  <a:ext cx="76" cy="14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</p:grpSp>
          <p:sp>
            <p:nvSpPr>
              <p:cNvPr id="11" name="Rectangle 63"/>
              <p:cNvSpPr>
                <a:spLocks/>
              </p:cNvSpPr>
              <p:nvPr/>
            </p:nvSpPr>
            <p:spPr bwMode="auto">
              <a:xfrm>
                <a:off x="0" y="92"/>
                <a:ext cx="92" cy="75"/>
              </a:xfrm>
              <a:prstGeom prst="rect">
                <a:avLst/>
              </a:prstGeom>
              <a:solidFill>
                <a:srgbClr val="324584"/>
              </a:solidFill>
              <a:ln>
                <a:noFill/>
              </a:ln>
              <a:effectLst>
                <a:outerShdw blurRad="88900" dist="25399" dir="5879882" algn="ctr" rotWithShape="0">
                  <a:srgbClr val="3F6191">
                    <a:alpha val="7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50800">
                    <a:solidFill>
                      <a:srgbClr val="3F619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pPr>
                  <a:defRPr/>
                </a:pPr>
                <a:endParaRPr lang="en-US">
                  <a:ea typeface="ヒラギノ角ゴ ProN W3" charset="0"/>
                </a:endParaRPr>
              </a:p>
            </p:txBody>
          </p:sp>
          <p:sp>
            <p:nvSpPr>
              <p:cNvPr id="12" name="AutoShape 64"/>
              <p:cNvSpPr>
                <a:spLocks/>
              </p:cNvSpPr>
              <p:nvPr/>
            </p:nvSpPr>
            <p:spPr bwMode="auto">
              <a:xfrm>
                <a:off x="16" y="59"/>
                <a:ext cx="65" cy="88"/>
              </a:xfrm>
              <a:custGeom>
                <a:avLst/>
                <a:gdLst>
                  <a:gd name="T0" fmla="*/ 27 w 21600"/>
                  <a:gd name="T1" fmla="*/ 0 h 21600"/>
                  <a:gd name="T2" fmla="*/ 65 w 21600"/>
                  <a:gd name="T3" fmla="*/ 0 h 21600"/>
                  <a:gd name="T4" fmla="*/ 33 w 21600"/>
                  <a:gd name="T5" fmla="*/ 33 h 21600"/>
                  <a:gd name="T6" fmla="*/ 60 w 21600"/>
                  <a:gd name="T7" fmla="*/ 33 h 21600"/>
                  <a:gd name="T8" fmla="*/ 5 w 21600"/>
                  <a:gd name="T9" fmla="*/ 88 h 21600"/>
                  <a:gd name="T10" fmla="*/ 27 w 21600"/>
                  <a:gd name="T11" fmla="*/ 44 h 21600"/>
                  <a:gd name="T12" fmla="*/ 0 w 21600"/>
                  <a:gd name="T13" fmla="*/ 44 h 21600"/>
                  <a:gd name="T14" fmla="*/ 27 w 21600"/>
                  <a:gd name="T15" fmla="*/ 0 h 21600"/>
                  <a:gd name="T16" fmla="*/ 27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9000" y="0"/>
                    </a:moveTo>
                    <a:lnTo>
                      <a:pt x="21600" y="0"/>
                    </a:lnTo>
                    <a:lnTo>
                      <a:pt x="10800" y="8100"/>
                    </a:lnTo>
                    <a:lnTo>
                      <a:pt x="19800" y="8100"/>
                    </a:lnTo>
                    <a:lnTo>
                      <a:pt x="1800" y="21600"/>
                    </a:lnTo>
                    <a:lnTo>
                      <a:pt x="9000" y="10800"/>
                    </a:lnTo>
                    <a:lnTo>
                      <a:pt x="0" y="10800"/>
                    </a:lnTo>
                    <a:lnTo>
                      <a:pt x="9000" y="0"/>
                    </a:lnTo>
                    <a:close/>
                    <a:moveTo>
                      <a:pt x="90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6D6D6D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endParaRPr lang="en-US"/>
              </a:p>
            </p:txBody>
          </p:sp>
        </p:grpSp>
        <p:sp>
          <p:nvSpPr>
            <p:cNvPr id="7" name="Rectangle 53"/>
            <p:cNvSpPr>
              <a:spLocks/>
            </p:cNvSpPr>
            <p:nvPr>
              <p:custDataLst>
                <p:custData r:id="rId11"/>
              </p:custDataLst>
            </p:nvPr>
          </p:nvSpPr>
          <p:spPr bwMode="auto">
            <a:xfrm>
              <a:off x="4944070" y="810913"/>
              <a:ext cx="923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anchor="t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983A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  <a:ea typeface="MS PGothic" pitchFamily="34" charset="-128"/>
                  <a:sym typeface="Lucida Console" pitchFamily="49" charset="0"/>
                </a:rPr>
                <a:t>9:10AM</a:t>
              </a:r>
              <a:endParaRPr lang="en-US" sz="2000" dirty="0">
                <a:solidFill>
                  <a:srgbClr val="6983A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MS PGothic" pitchFamily="34" charset="-128"/>
                <a:sym typeface="Lucida Console" pitchFamily="49" charset="0"/>
              </a:endParaRPr>
            </a:p>
          </p:txBody>
        </p:sp>
        <p:pic>
          <p:nvPicPr>
            <p:cNvPr id="8" name="Picture 2" descr="C:\Users\t-dantay\Documents\Placeholders\WiFi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3" y="83745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108"/>
            <p:cNvSpPr>
              <a:spLocks noEditPoints="1"/>
            </p:cNvSpPr>
            <p:nvPr>
              <p:custDataLst>
                <p:custData r:id="rId13"/>
                <p:custData r:id="rId14"/>
              </p:custDataLst>
            </p:nvPr>
          </p:nvSpPr>
          <p:spPr bwMode="black">
            <a:xfrm>
              <a:off x="4297864" y="790634"/>
              <a:ext cx="272703" cy="305670"/>
            </a:xfrm>
            <a:custGeom>
              <a:avLst/>
              <a:gdLst>
                <a:gd name="T0" fmla="*/ 29 w 70"/>
                <a:gd name="T1" fmla="*/ 9 h 78"/>
                <a:gd name="T2" fmla="*/ 9 w 70"/>
                <a:gd name="T3" fmla="*/ 6 h 78"/>
                <a:gd name="T4" fmla="*/ 5 w 70"/>
                <a:gd name="T5" fmla="*/ 26 h 78"/>
                <a:gd name="T6" fmla="*/ 29 w 70"/>
                <a:gd name="T7" fmla="*/ 9 h 78"/>
                <a:gd name="T8" fmla="*/ 50 w 70"/>
                <a:gd name="T9" fmla="*/ 49 h 78"/>
                <a:gd name="T10" fmla="*/ 54 w 70"/>
                <a:gd name="T11" fmla="*/ 46 h 78"/>
                <a:gd name="T12" fmla="*/ 50 w 70"/>
                <a:gd name="T13" fmla="*/ 42 h 78"/>
                <a:gd name="T14" fmla="*/ 40 w 70"/>
                <a:gd name="T15" fmla="*/ 42 h 78"/>
                <a:gd name="T16" fmla="*/ 40 w 70"/>
                <a:gd name="T17" fmla="*/ 29 h 78"/>
                <a:gd name="T18" fmla="*/ 36 w 70"/>
                <a:gd name="T19" fmla="*/ 25 h 78"/>
                <a:gd name="T20" fmla="*/ 33 w 70"/>
                <a:gd name="T21" fmla="*/ 29 h 78"/>
                <a:gd name="T22" fmla="*/ 33 w 70"/>
                <a:gd name="T23" fmla="*/ 46 h 78"/>
                <a:gd name="T24" fmla="*/ 36 w 70"/>
                <a:gd name="T25" fmla="*/ 49 h 78"/>
                <a:gd name="T26" fmla="*/ 50 w 70"/>
                <a:gd name="T27" fmla="*/ 49 h 78"/>
                <a:gd name="T28" fmla="*/ 36 w 70"/>
                <a:gd name="T29" fmla="*/ 20 h 78"/>
                <a:gd name="T30" fmla="*/ 62 w 70"/>
                <a:gd name="T31" fmla="*/ 46 h 78"/>
                <a:gd name="T32" fmla="*/ 36 w 70"/>
                <a:gd name="T33" fmla="*/ 71 h 78"/>
                <a:gd name="T34" fmla="*/ 11 w 70"/>
                <a:gd name="T35" fmla="*/ 46 h 78"/>
                <a:gd name="T36" fmla="*/ 36 w 70"/>
                <a:gd name="T37" fmla="*/ 20 h 78"/>
                <a:gd name="T38" fmla="*/ 36 w 70"/>
                <a:gd name="T39" fmla="*/ 78 h 78"/>
                <a:gd name="T40" fmla="*/ 69 w 70"/>
                <a:gd name="T41" fmla="*/ 46 h 78"/>
                <a:gd name="T42" fmla="*/ 36 w 70"/>
                <a:gd name="T43" fmla="*/ 13 h 78"/>
                <a:gd name="T44" fmla="*/ 4 w 70"/>
                <a:gd name="T45" fmla="*/ 46 h 78"/>
                <a:gd name="T46" fmla="*/ 36 w 70"/>
                <a:gd name="T47" fmla="*/ 78 h 78"/>
                <a:gd name="T48" fmla="*/ 42 w 70"/>
                <a:gd name="T49" fmla="*/ 9 h 78"/>
                <a:gd name="T50" fmla="*/ 62 w 70"/>
                <a:gd name="T51" fmla="*/ 6 h 78"/>
                <a:gd name="T52" fmla="*/ 67 w 70"/>
                <a:gd name="T53" fmla="*/ 24 h 78"/>
                <a:gd name="T54" fmla="*/ 42 w 70"/>
                <a:gd name="T5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78">
                  <a:moveTo>
                    <a:pt x="29" y="9"/>
                  </a:moveTo>
                  <a:cubicBezTo>
                    <a:pt x="24" y="3"/>
                    <a:pt x="17" y="0"/>
                    <a:pt x="9" y="6"/>
                  </a:cubicBezTo>
                  <a:cubicBezTo>
                    <a:pt x="0" y="11"/>
                    <a:pt x="0" y="19"/>
                    <a:pt x="5" y="26"/>
                  </a:cubicBezTo>
                  <a:cubicBezTo>
                    <a:pt x="10" y="17"/>
                    <a:pt x="19" y="11"/>
                    <a:pt x="29" y="9"/>
                  </a:cubicBezTo>
                  <a:moveTo>
                    <a:pt x="50" y="49"/>
                  </a:moveTo>
                  <a:cubicBezTo>
                    <a:pt x="52" y="49"/>
                    <a:pt x="54" y="48"/>
                    <a:pt x="54" y="46"/>
                  </a:cubicBezTo>
                  <a:cubicBezTo>
                    <a:pt x="54" y="44"/>
                    <a:pt x="52" y="42"/>
                    <a:pt x="5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38" y="25"/>
                    <a:pt x="36" y="25"/>
                  </a:cubicBezTo>
                  <a:cubicBezTo>
                    <a:pt x="34" y="25"/>
                    <a:pt x="33" y="27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8"/>
                    <a:pt x="34" y="49"/>
                    <a:pt x="36" y="49"/>
                  </a:cubicBezTo>
                  <a:lnTo>
                    <a:pt x="50" y="49"/>
                  </a:lnTo>
                  <a:close/>
                  <a:moveTo>
                    <a:pt x="36" y="20"/>
                  </a:moveTo>
                  <a:cubicBezTo>
                    <a:pt x="50" y="20"/>
                    <a:pt x="62" y="32"/>
                    <a:pt x="62" y="46"/>
                  </a:cubicBezTo>
                  <a:cubicBezTo>
                    <a:pt x="62" y="60"/>
                    <a:pt x="50" y="71"/>
                    <a:pt x="36" y="71"/>
                  </a:cubicBezTo>
                  <a:cubicBezTo>
                    <a:pt x="22" y="71"/>
                    <a:pt x="11" y="60"/>
                    <a:pt x="11" y="46"/>
                  </a:cubicBezTo>
                  <a:cubicBezTo>
                    <a:pt x="11" y="32"/>
                    <a:pt x="22" y="20"/>
                    <a:pt x="36" y="20"/>
                  </a:cubicBezTo>
                  <a:moveTo>
                    <a:pt x="36" y="78"/>
                  </a:moveTo>
                  <a:cubicBezTo>
                    <a:pt x="54" y="78"/>
                    <a:pt x="69" y="64"/>
                    <a:pt x="69" y="46"/>
                  </a:cubicBezTo>
                  <a:cubicBezTo>
                    <a:pt x="69" y="28"/>
                    <a:pt x="54" y="13"/>
                    <a:pt x="36" y="13"/>
                  </a:cubicBezTo>
                  <a:cubicBezTo>
                    <a:pt x="18" y="13"/>
                    <a:pt x="4" y="28"/>
                    <a:pt x="4" y="46"/>
                  </a:cubicBezTo>
                  <a:cubicBezTo>
                    <a:pt x="4" y="64"/>
                    <a:pt x="18" y="78"/>
                    <a:pt x="36" y="78"/>
                  </a:cubicBezTo>
                  <a:moveTo>
                    <a:pt x="42" y="9"/>
                  </a:moveTo>
                  <a:cubicBezTo>
                    <a:pt x="47" y="3"/>
                    <a:pt x="54" y="0"/>
                    <a:pt x="62" y="6"/>
                  </a:cubicBezTo>
                  <a:cubicBezTo>
                    <a:pt x="70" y="11"/>
                    <a:pt x="70" y="18"/>
                    <a:pt x="67" y="24"/>
                  </a:cubicBezTo>
                  <a:cubicBezTo>
                    <a:pt x="61" y="16"/>
                    <a:pt x="52" y="10"/>
                    <a:pt x="4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40654070"/>
              </p:ext>
            </p:extLst>
          </p:nvPr>
        </p:nvGraphicFramePr>
        <p:xfrm>
          <a:off x="2784364" y="2133600"/>
          <a:ext cx="3083036" cy="3845560"/>
        </p:xfrm>
        <a:graphic>
          <a:graphicData uri="http://schemas.openxmlformats.org/drawingml/2006/table">
            <a:tbl>
              <a:tblPr/>
              <a:tblGrid>
                <a:gridCol w="83128"/>
                <a:gridCol w="2999908"/>
              </a:tblGrid>
              <a:tr h="38455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  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YOU'RE INVITED! </a:t>
                      </a:r>
                      <a:b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To the 47th Annual 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Tennessee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Valley 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Old Time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Fiddlers 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Convention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Bring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the family and enjoy a uniquely American experience whose roots are buried deep in the Appalachian mountains and beyond. It's a musical and cultural experience that will thrust you into a simpler time where families were bound by the music they created and the stories they told.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43200" y="1062335"/>
            <a:ext cx="2514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8200F"/>
                </a:solidFill>
                <a:effectLst/>
                <a:latin typeface="Arial" charset="0"/>
                <a:cs typeface="Arial" charset="0"/>
              </a:rPr>
              <a:t>Family,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8200F"/>
                </a:solidFill>
                <a:effectLst/>
                <a:latin typeface="Arial" charset="0"/>
                <a:cs typeface="Arial" charset="0"/>
              </a:rPr>
              <a:t>Friends,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8200F"/>
                </a:solidFill>
                <a:effectLst/>
                <a:latin typeface="Arial" charset="0"/>
                <a:cs typeface="Arial" charset="0"/>
              </a:rPr>
              <a:t>Fiddlers!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7" name="Picture 3" descr="http://www.tvotfc.com/Websites/ATMEDIA/images/Fiddlers-Poster-2012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0247" y="1311584"/>
            <a:ext cx="1618764" cy="22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 preferRelativeResize="0">
            <a:picLocks/>
          </p:cNvPicPr>
          <p:nvPr>
            <p:custDataLst>
              <p:custData r:id="rId8"/>
              <p:tags r:id="rId9"/>
            </p:custDataLst>
          </p:nvPr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96" y="5791200"/>
            <a:ext cx="337500" cy="33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927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3" name="Group 3"/>
          <p:cNvGrpSpPr/>
          <p:nvPr>
            <p:custDataLst>
              <p:tags r:id="rId4"/>
            </p:custDataLst>
          </p:nvPr>
        </p:nvGrpSpPr>
        <p:grpSpPr>
          <a:xfrm>
            <a:off x="4297864" y="790634"/>
            <a:ext cx="1794494" cy="328056"/>
            <a:chOff x="4297864" y="790634"/>
            <a:chExt cx="1794494" cy="328056"/>
          </a:xfrm>
        </p:grpSpPr>
        <p:grpSp>
          <p:nvGrpSpPr>
            <p:cNvPr id="4" name="Group 65"/>
            <p:cNvGrpSpPr>
              <a:grpSpLocks/>
            </p:cNvGrpSpPr>
            <p:nvPr>
              <p:custDataLst>
                <p:custData r:id="rId8"/>
              </p:custDataLst>
            </p:nvPr>
          </p:nvGrpSpPr>
          <p:grpSpPr bwMode="auto">
            <a:xfrm>
              <a:off x="5946308" y="810913"/>
              <a:ext cx="146050" cy="266700"/>
              <a:chOff x="0" y="0"/>
              <a:chExt cx="92" cy="168"/>
            </a:xfrm>
          </p:grpSpPr>
          <p:grpSp>
            <p:nvGrpSpPr>
              <p:cNvPr id="5" name="Group 62"/>
              <p:cNvGrpSpPr>
                <a:grpSpLocks/>
              </p:cNvGrpSpPr>
              <p:nvPr/>
            </p:nvGrpSpPr>
            <p:grpSpPr bwMode="auto">
              <a:xfrm>
                <a:off x="0" y="0"/>
                <a:ext cx="91" cy="168"/>
                <a:chOff x="0" y="0"/>
                <a:chExt cx="90" cy="168"/>
              </a:xfrm>
            </p:grpSpPr>
            <p:sp>
              <p:nvSpPr>
                <p:cNvPr id="12" name="AutoShape 60"/>
                <p:cNvSpPr>
                  <a:spLocks/>
                </p:cNvSpPr>
                <p:nvPr/>
              </p:nvSpPr>
              <p:spPr bwMode="auto">
                <a:xfrm rot="-5400000">
                  <a:off x="-38" y="38"/>
                  <a:ext cx="167" cy="91"/>
                </a:xfrm>
                <a:custGeom>
                  <a:avLst/>
                  <a:gdLst>
                    <a:gd name="T0" fmla="*/ 161 w 21600"/>
                    <a:gd name="T1" fmla="*/ 26 h 21600"/>
                    <a:gd name="T2" fmla="*/ 154 w 21600"/>
                    <a:gd name="T3" fmla="*/ 26 h 21600"/>
                    <a:gd name="T4" fmla="*/ 154 w 21600"/>
                    <a:gd name="T5" fmla="*/ 7 h 21600"/>
                    <a:gd name="T6" fmla="*/ 148 w 21600"/>
                    <a:gd name="T7" fmla="*/ 0 h 21600"/>
                    <a:gd name="T8" fmla="*/ 6 w 21600"/>
                    <a:gd name="T9" fmla="*/ 0 h 21600"/>
                    <a:gd name="T10" fmla="*/ 0 w 21600"/>
                    <a:gd name="T11" fmla="*/ 7 h 21600"/>
                    <a:gd name="T12" fmla="*/ 0 w 21600"/>
                    <a:gd name="T13" fmla="*/ 84 h 21600"/>
                    <a:gd name="T14" fmla="*/ 6 w 21600"/>
                    <a:gd name="T15" fmla="*/ 91 h 21600"/>
                    <a:gd name="T16" fmla="*/ 148 w 21600"/>
                    <a:gd name="T17" fmla="*/ 91 h 21600"/>
                    <a:gd name="T18" fmla="*/ 154 w 21600"/>
                    <a:gd name="T19" fmla="*/ 84 h 21600"/>
                    <a:gd name="T20" fmla="*/ 154 w 21600"/>
                    <a:gd name="T21" fmla="*/ 65 h 21600"/>
                    <a:gd name="T22" fmla="*/ 161 w 21600"/>
                    <a:gd name="T23" fmla="*/ 65 h 21600"/>
                    <a:gd name="T24" fmla="*/ 167 w 21600"/>
                    <a:gd name="T25" fmla="*/ 59 h 21600"/>
                    <a:gd name="T26" fmla="*/ 167 w 21600"/>
                    <a:gd name="T27" fmla="*/ 32 h 21600"/>
                    <a:gd name="T28" fmla="*/ 161 w 21600"/>
                    <a:gd name="T29" fmla="*/ 26 h 21600"/>
                    <a:gd name="T30" fmla="*/ 141 w 21600"/>
                    <a:gd name="T31" fmla="*/ 78 h 21600"/>
                    <a:gd name="T32" fmla="*/ 13 w 21600"/>
                    <a:gd name="T33" fmla="*/ 78 h 21600"/>
                    <a:gd name="T34" fmla="*/ 13 w 21600"/>
                    <a:gd name="T35" fmla="*/ 13 h 21600"/>
                    <a:gd name="T36" fmla="*/ 141 w 21600"/>
                    <a:gd name="T37" fmla="*/ 13 h 21600"/>
                    <a:gd name="T38" fmla="*/ 141 w 21600"/>
                    <a:gd name="T39" fmla="*/ 78 h 21600"/>
                    <a:gd name="T40" fmla="*/ 141 w 21600"/>
                    <a:gd name="T41" fmla="*/ 78 h 216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600" h="21600">
                      <a:moveTo>
                        <a:pt x="20881" y="6171"/>
                      </a:moveTo>
                      <a:lnTo>
                        <a:pt x="19938" y="6171"/>
                      </a:lnTo>
                      <a:lnTo>
                        <a:pt x="19938" y="1543"/>
                      </a:lnTo>
                      <a:cubicBezTo>
                        <a:pt x="19938" y="694"/>
                        <a:pt x="19565" y="0"/>
                        <a:pt x="19108" y="0"/>
                      </a:cubicBezTo>
                      <a:lnTo>
                        <a:pt x="831" y="0"/>
                      </a:lnTo>
                      <a:cubicBezTo>
                        <a:pt x="375" y="0"/>
                        <a:pt x="0" y="694"/>
                        <a:pt x="0" y="1543"/>
                      </a:cubicBezTo>
                      <a:lnTo>
                        <a:pt x="0" y="20057"/>
                      </a:lnTo>
                      <a:cubicBezTo>
                        <a:pt x="0" y="20906"/>
                        <a:pt x="375" y="21600"/>
                        <a:pt x="831" y="21600"/>
                      </a:cubicBezTo>
                      <a:lnTo>
                        <a:pt x="19108" y="21600"/>
                      </a:lnTo>
                      <a:cubicBezTo>
                        <a:pt x="19565" y="21600"/>
                        <a:pt x="19938" y="20906"/>
                        <a:pt x="19938" y="20057"/>
                      </a:cubicBezTo>
                      <a:lnTo>
                        <a:pt x="19938" y="15429"/>
                      </a:lnTo>
                      <a:lnTo>
                        <a:pt x="20881" y="15429"/>
                      </a:lnTo>
                      <a:cubicBezTo>
                        <a:pt x="21278" y="15429"/>
                        <a:pt x="21600" y="14827"/>
                        <a:pt x="21600" y="14092"/>
                      </a:cubicBezTo>
                      <a:lnTo>
                        <a:pt x="21600" y="7508"/>
                      </a:lnTo>
                      <a:cubicBezTo>
                        <a:pt x="21600" y="6773"/>
                        <a:pt x="21277" y="6171"/>
                        <a:pt x="20881" y="6171"/>
                      </a:cubicBezTo>
                      <a:close/>
                      <a:moveTo>
                        <a:pt x="18277" y="18514"/>
                      </a:moveTo>
                      <a:lnTo>
                        <a:pt x="1662" y="18514"/>
                      </a:lnTo>
                      <a:lnTo>
                        <a:pt x="1662" y="3086"/>
                      </a:lnTo>
                      <a:lnTo>
                        <a:pt x="18277" y="3086"/>
                      </a:lnTo>
                      <a:lnTo>
                        <a:pt x="18277" y="18514"/>
                      </a:lnTo>
                      <a:close/>
                      <a:moveTo>
                        <a:pt x="18277" y="18514"/>
                      </a:moveTo>
                    </a:path>
                  </a:pathLst>
                </a:cu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  <p:sp>
              <p:nvSpPr>
                <p:cNvPr id="13" name="AutoShape 61"/>
                <p:cNvSpPr>
                  <a:spLocks/>
                </p:cNvSpPr>
                <p:nvPr/>
              </p:nvSpPr>
              <p:spPr bwMode="auto">
                <a:xfrm>
                  <a:off x="8" y="23"/>
                  <a:ext cx="76" cy="14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</p:grpSp>
          <p:sp>
            <p:nvSpPr>
              <p:cNvPr id="10" name="Rectangle 63"/>
              <p:cNvSpPr>
                <a:spLocks/>
              </p:cNvSpPr>
              <p:nvPr/>
            </p:nvSpPr>
            <p:spPr bwMode="auto">
              <a:xfrm>
                <a:off x="0" y="92"/>
                <a:ext cx="92" cy="75"/>
              </a:xfrm>
              <a:prstGeom prst="rect">
                <a:avLst/>
              </a:prstGeom>
              <a:solidFill>
                <a:srgbClr val="324584"/>
              </a:solidFill>
              <a:ln>
                <a:noFill/>
              </a:ln>
              <a:effectLst>
                <a:outerShdw blurRad="88900" dist="25399" dir="5879882" algn="ctr" rotWithShape="0">
                  <a:srgbClr val="3F6191">
                    <a:alpha val="7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50800">
                    <a:solidFill>
                      <a:srgbClr val="3F619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pPr>
                  <a:defRPr/>
                </a:pPr>
                <a:endParaRPr lang="en-US">
                  <a:ea typeface="ヒラギノ角ゴ ProN W3" charset="0"/>
                </a:endParaRPr>
              </a:p>
            </p:txBody>
          </p:sp>
          <p:sp>
            <p:nvSpPr>
              <p:cNvPr id="11" name="AutoShape 64"/>
              <p:cNvSpPr>
                <a:spLocks/>
              </p:cNvSpPr>
              <p:nvPr/>
            </p:nvSpPr>
            <p:spPr bwMode="auto">
              <a:xfrm>
                <a:off x="16" y="59"/>
                <a:ext cx="65" cy="88"/>
              </a:xfrm>
              <a:custGeom>
                <a:avLst/>
                <a:gdLst>
                  <a:gd name="T0" fmla="*/ 27 w 21600"/>
                  <a:gd name="T1" fmla="*/ 0 h 21600"/>
                  <a:gd name="T2" fmla="*/ 65 w 21600"/>
                  <a:gd name="T3" fmla="*/ 0 h 21600"/>
                  <a:gd name="T4" fmla="*/ 33 w 21600"/>
                  <a:gd name="T5" fmla="*/ 33 h 21600"/>
                  <a:gd name="T6" fmla="*/ 60 w 21600"/>
                  <a:gd name="T7" fmla="*/ 33 h 21600"/>
                  <a:gd name="T8" fmla="*/ 5 w 21600"/>
                  <a:gd name="T9" fmla="*/ 88 h 21600"/>
                  <a:gd name="T10" fmla="*/ 27 w 21600"/>
                  <a:gd name="T11" fmla="*/ 44 h 21600"/>
                  <a:gd name="T12" fmla="*/ 0 w 21600"/>
                  <a:gd name="T13" fmla="*/ 44 h 21600"/>
                  <a:gd name="T14" fmla="*/ 27 w 21600"/>
                  <a:gd name="T15" fmla="*/ 0 h 21600"/>
                  <a:gd name="T16" fmla="*/ 27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9000" y="0"/>
                    </a:moveTo>
                    <a:lnTo>
                      <a:pt x="21600" y="0"/>
                    </a:lnTo>
                    <a:lnTo>
                      <a:pt x="10800" y="8100"/>
                    </a:lnTo>
                    <a:lnTo>
                      <a:pt x="19800" y="8100"/>
                    </a:lnTo>
                    <a:lnTo>
                      <a:pt x="1800" y="21600"/>
                    </a:lnTo>
                    <a:lnTo>
                      <a:pt x="9000" y="10800"/>
                    </a:lnTo>
                    <a:lnTo>
                      <a:pt x="0" y="10800"/>
                    </a:lnTo>
                    <a:lnTo>
                      <a:pt x="9000" y="0"/>
                    </a:lnTo>
                    <a:close/>
                    <a:moveTo>
                      <a:pt x="90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6D6D6D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endParaRPr lang="en-US"/>
              </a:p>
            </p:txBody>
          </p:sp>
        </p:grpSp>
        <p:sp>
          <p:nvSpPr>
            <p:cNvPr id="6" name="Rectangle 53"/>
            <p:cNvSpPr>
              <a:spLocks/>
            </p:cNvSpPr>
            <p:nvPr>
              <p:custDataLst>
                <p:custData r:id="rId9"/>
              </p:custDataLst>
            </p:nvPr>
          </p:nvSpPr>
          <p:spPr bwMode="auto">
            <a:xfrm>
              <a:off x="4944070" y="810913"/>
              <a:ext cx="923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anchor="t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983A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  <a:ea typeface="MS PGothic" pitchFamily="34" charset="-128"/>
                  <a:sym typeface="Lucida Console" pitchFamily="49" charset="0"/>
                </a:rPr>
                <a:t>9:10AM</a:t>
              </a:r>
              <a:endParaRPr lang="en-US" sz="2000" dirty="0">
                <a:solidFill>
                  <a:srgbClr val="6983A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MS PGothic" pitchFamily="34" charset="-128"/>
                <a:sym typeface="Lucida Console" pitchFamily="49" charset="0"/>
              </a:endParaRPr>
            </a:p>
          </p:txBody>
        </p:sp>
        <p:pic>
          <p:nvPicPr>
            <p:cNvPr id="7" name="Picture 2" descr="C:\Users\t-dantay\Documents\Placeholders\WiFi.png"/>
            <p:cNvPicPr>
              <a:picLocks noChangeAspect="1" noChangeArrowheads="1"/>
            </p:cNvPicPr>
            <p:nvPr>
              <p:custDataLst>
                <p:custData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3" y="83745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108"/>
            <p:cNvSpPr>
              <a:spLocks noEditPoints="1"/>
            </p:cNvSpPr>
            <p:nvPr>
              <p:custDataLst>
                <p:custData r:id="rId11"/>
                <p:custData r:id="rId12"/>
              </p:custDataLst>
            </p:nvPr>
          </p:nvSpPr>
          <p:spPr bwMode="black">
            <a:xfrm>
              <a:off x="4297864" y="790634"/>
              <a:ext cx="272703" cy="305670"/>
            </a:xfrm>
            <a:custGeom>
              <a:avLst/>
              <a:gdLst>
                <a:gd name="T0" fmla="*/ 29 w 70"/>
                <a:gd name="T1" fmla="*/ 9 h 78"/>
                <a:gd name="T2" fmla="*/ 9 w 70"/>
                <a:gd name="T3" fmla="*/ 6 h 78"/>
                <a:gd name="T4" fmla="*/ 5 w 70"/>
                <a:gd name="T5" fmla="*/ 26 h 78"/>
                <a:gd name="T6" fmla="*/ 29 w 70"/>
                <a:gd name="T7" fmla="*/ 9 h 78"/>
                <a:gd name="T8" fmla="*/ 50 w 70"/>
                <a:gd name="T9" fmla="*/ 49 h 78"/>
                <a:gd name="T10" fmla="*/ 54 w 70"/>
                <a:gd name="T11" fmla="*/ 46 h 78"/>
                <a:gd name="T12" fmla="*/ 50 w 70"/>
                <a:gd name="T13" fmla="*/ 42 h 78"/>
                <a:gd name="T14" fmla="*/ 40 w 70"/>
                <a:gd name="T15" fmla="*/ 42 h 78"/>
                <a:gd name="T16" fmla="*/ 40 w 70"/>
                <a:gd name="T17" fmla="*/ 29 h 78"/>
                <a:gd name="T18" fmla="*/ 36 w 70"/>
                <a:gd name="T19" fmla="*/ 25 h 78"/>
                <a:gd name="T20" fmla="*/ 33 w 70"/>
                <a:gd name="T21" fmla="*/ 29 h 78"/>
                <a:gd name="T22" fmla="*/ 33 w 70"/>
                <a:gd name="T23" fmla="*/ 46 h 78"/>
                <a:gd name="T24" fmla="*/ 36 w 70"/>
                <a:gd name="T25" fmla="*/ 49 h 78"/>
                <a:gd name="T26" fmla="*/ 50 w 70"/>
                <a:gd name="T27" fmla="*/ 49 h 78"/>
                <a:gd name="T28" fmla="*/ 36 w 70"/>
                <a:gd name="T29" fmla="*/ 20 h 78"/>
                <a:gd name="T30" fmla="*/ 62 w 70"/>
                <a:gd name="T31" fmla="*/ 46 h 78"/>
                <a:gd name="T32" fmla="*/ 36 w 70"/>
                <a:gd name="T33" fmla="*/ 71 h 78"/>
                <a:gd name="T34" fmla="*/ 11 w 70"/>
                <a:gd name="T35" fmla="*/ 46 h 78"/>
                <a:gd name="T36" fmla="*/ 36 w 70"/>
                <a:gd name="T37" fmla="*/ 20 h 78"/>
                <a:gd name="T38" fmla="*/ 36 w 70"/>
                <a:gd name="T39" fmla="*/ 78 h 78"/>
                <a:gd name="T40" fmla="*/ 69 w 70"/>
                <a:gd name="T41" fmla="*/ 46 h 78"/>
                <a:gd name="T42" fmla="*/ 36 w 70"/>
                <a:gd name="T43" fmla="*/ 13 h 78"/>
                <a:gd name="T44" fmla="*/ 4 w 70"/>
                <a:gd name="T45" fmla="*/ 46 h 78"/>
                <a:gd name="T46" fmla="*/ 36 w 70"/>
                <a:gd name="T47" fmla="*/ 78 h 78"/>
                <a:gd name="T48" fmla="*/ 42 w 70"/>
                <a:gd name="T49" fmla="*/ 9 h 78"/>
                <a:gd name="T50" fmla="*/ 62 w 70"/>
                <a:gd name="T51" fmla="*/ 6 h 78"/>
                <a:gd name="T52" fmla="*/ 67 w 70"/>
                <a:gd name="T53" fmla="*/ 24 h 78"/>
                <a:gd name="T54" fmla="*/ 42 w 70"/>
                <a:gd name="T5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78">
                  <a:moveTo>
                    <a:pt x="29" y="9"/>
                  </a:moveTo>
                  <a:cubicBezTo>
                    <a:pt x="24" y="3"/>
                    <a:pt x="17" y="0"/>
                    <a:pt x="9" y="6"/>
                  </a:cubicBezTo>
                  <a:cubicBezTo>
                    <a:pt x="0" y="11"/>
                    <a:pt x="0" y="19"/>
                    <a:pt x="5" y="26"/>
                  </a:cubicBezTo>
                  <a:cubicBezTo>
                    <a:pt x="10" y="17"/>
                    <a:pt x="19" y="11"/>
                    <a:pt x="29" y="9"/>
                  </a:cubicBezTo>
                  <a:moveTo>
                    <a:pt x="50" y="49"/>
                  </a:moveTo>
                  <a:cubicBezTo>
                    <a:pt x="52" y="49"/>
                    <a:pt x="54" y="48"/>
                    <a:pt x="54" y="46"/>
                  </a:cubicBezTo>
                  <a:cubicBezTo>
                    <a:pt x="54" y="44"/>
                    <a:pt x="52" y="42"/>
                    <a:pt x="5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38" y="25"/>
                    <a:pt x="36" y="25"/>
                  </a:cubicBezTo>
                  <a:cubicBezTo>
                    <a:pt x="34" y="25"/>
                    <a:pt x="33" y="27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8"/>
                    <a:pt x="34" y="49"/>
                    <a:pt x="36" y="49"/>
                  </a:cubicBezTo>
                  <a:lnTo>
                    <a:pt x="50" y="49"/>
                  </a:lnTo>
                  <a:close/>
                  <a:moveTo>
                    <a:pt x="36" y="20"/>
                  </a:moveTo>
                  <a:cubicBezTo>
                    <a:pt x="50" y="20"/>
                    <a:pt x="62" y="32"/>
                    <a:pt x="62" y="46"/>
                  </a:cubicBezTo>
                  <a:cubicBezTo>
                    <a:pt x="62" y="60"/>
                    <a:pt x="50" y="71"/>
                    <a:pt x="36" y="71"/>
                  </a:cubicBezTo>
                  <a:cubicBezTo>
                    <a:pt x="22" y="71"/>
                    <a:pt x="11" y="60"/>
                    <a:pt x="11" y="46"/>
                  </a:cubicBezTo>
                  <a:cubicBezTo>
                    <a:pt x="11" y="32"/>
                    <a:pt x="22" y="20"/>
                    <a:pt x="36" y="20"/>
                  </a:cubicBezTo>
                  <a:moveTo>
                    <a:pt x="36" y="78"/>
                  </a:moveTo>
                  <a:cubicBezTo>
                    <a:pt x="54" y="78"/>
                    <a:pt x="69" y="64"/>
                    <a:pt x="69" y="46"/>
                  </a:cubicBezTo>
                  <a:cubicBezTo>
                    <a:pt x="69" y="28"/>
                    <a:pt x="54" y="13"/>
                    <a:pt x="36" y="13"/>
                  </a:cubicBezTo>
                  <a:cubicBezTo>
                    <a:pt x="18" y="13"/>
                    <a:pt x="4" y="28"/>
                    <a:pt x="4" y="46"/>
                  </a:cubicBezTo>
                  <a:cubicBezTo>
                    <a:pt x="4" y="64"/>
                    <a:pt x="18" y="78"/>
                    <a:pt x="36" y="78"/>
                  </a:cubicBezTo>
                  <a:moveTo>
                    <a:pt x="42" y="9"/>
                  </a:moveTo>
                  <a:cubicBezTo>
                    <a:pt x="47" y="3"/>
                    <a:pt x="54" y="0"/>
                    <a:pt x="62" y="6"/>
                  </a:cubicBezTo>
                  <a:cubicBezTo>
                    <a:pt x="70" y="11"/>
                    <a:pt x="70" y="18"/>
                    <a:pt x="67" y="24"/>
                  </a:cubicBezTo>
                  <a:cubicBezTo>
                    <a:pt x="61" y="16"/>
                    <a:pt x="52" y="10"/>
                    <a:pt x="4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15" name="TextBox 14"/>
          <p:cNvSpPr txBox="1"/>
          <p:nvPr>
            <p:custDataLst>
              <p:tags r:id="rId5"/>
            </p:custDataLst>
          </p:nvPr>
        </p:nvSpPr>
        <p:spPr>
          <a:xfrm>
            <a:off x="2745399" y="2739736"/>
            <a:ext cx="3429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u="sng" dirty="0" smtClean="0">
              <a:solidFill>
                <a:schemeClr val="bg1"/>
              </a:solidFill>
            </a:endParaRPr>
          </a:p>
          <a:p>
            <a:r>
              <a:rPr lang="en-US" sz="1400" b="1" u="sng" dirty="0" smtClean="0">
                <a:solidFill>
                  <a:schemeClr val="bg1"/>
                </a:solidFill>
              </a:rPr>
              <a:t>Considerations</a:t>
            </a:r>
          </a:p>
          <a:p>
            <a:endParaRPr lang="en-US" sz="1400" u="sng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Stage is outdoors - Bring lawn </a:t>
            </a:r>
            <a:r>
              <a:rPr lang="en-US" sz="1400" dirty="0" smtClean="0">
                <a:solidFill>
                  <a:schemeClr val="bg1"/>
                </a:solidFill>
              </a:rPr>
              <a:t>chairs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Contests will be held in Gym in event of rain. Limited Capacity - NO </a:t>
            </a:r>
            <a:r>
              <a:rPr lang="en-US" sz="1400" dirty="0" smtClean="0">
                <a:solidFill>
                  <a:schemeClr val="bg1"/>
                </a:solidFill>
              </a:rPr>
              <a:t>REFUNDS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Admission ticket will pay the entry fee for one category of competition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Free Camping - No Hookups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48" y="1118690"/>
            <a:ext cx="3166060" cy="1315472"/>
          </a:xfrm>
          <a:prstGeom prst="rect">
            <a:avLst/>
          </a:prstGeom>
        </p:spPr>
      </p:pic>
      <p:sp>
        <p:nvSpPr>
          <p:cNvPr id="18" name="Rectangle 17"/>
          <p:cNvSpPr/>
          <p:nvPr>
            <p:custDataLst>
              <p:tags r:id="rId7"/>
            </p:custDataLst>
          </p:nvPr>
        </p:nvSpPr>
        <p:spPr>
          <a:xfrm>
            <a:off x="2658070" y="240814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</a:rPr>
              <a:t> GENERAL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</a:p>
          <a:p>
            <a:pPr lvl="0"/>
            <a:endParaRPr lang="en-US" sz="1400" b="1" dirty="0" smtClean="0">
              <a:solidFill>
                <a:srgbClr val="C00000"/>
              </a:solidFill>
            </a:endParaRPr>
          </a:p>
          <a:p>
            <a:pPr lvl="0"/>
            <a:endParaRPr lang="en-US" sz="1400" b="1" dirty="0" smtClean="0">
              <a:solidFill>
                <a:srgbClr val="C00000"/>
              </a:solidFill>
            </a:endParaRPr>
          </a:p>
          <a:p>
            <a:pPr lvl="0"/>
            <a:endParaRPr lang="en-US" sz="1400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243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FKDTKcJrsTZkxVd8G2tT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mp4DSgNrO2GxWJX22Ff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lUjXPJgnz2ehrShsjXU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jEi5LAlhLOqXYLT1532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DGehZAreLv6HThMQTwNI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V3GxtvwBiHFqHRITAn6Q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vMz1KWahSU8IFsg6G71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xdGnzQbotZA4UXEK0pf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6MJo492gjxrVn3Y3jAbu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4GI9n6UbUf7kkf6nA4E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PCS34pFIw5ZUjd8Oa73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7Nc0m3ZpxYXC9UWpmWk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qBuMXBUQr2Am4sovrgUu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MV3AKVm0LNpGbHdps4y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iJ0xfp7QtnQ6LwoYmlxK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vMz1KWahSU8IFsg6G71f"/>
</p:tagLst>
</file>

<file path=ppt/theme/theme1.xml><?xml version="1.0" encoding="utf-8"?>
<a:theme xmlns:a="http://schemas.openxmlformats.org/drawingml/2006/main" name="1_Default Design">
  <a:themeElements>
    <a:clrScheme name="Custom 1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2B54"/>
      </a:accent2>
      <a:accent3>
        <a:srgbClr val="AAAAAA"/>
      </a:accent3>
      <a:accent4>
        <a:srgbClr val="DADADA"/>
      </a:accent4>
      <a:accent5>
        <a:srgbClr val="F5D5AA"/>
      </a:accent5>
      <a:accent6>
        <a:srgbClr val="00264B"/>
      </a:accent6>
      <a:hlink>
        <a:srgbClr val="BC9B6A"/>
      </a:hlink>
      <a:folHlink>
        <a:srgbClr val="C5D6E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EEB211"/>
        </a:accent1>
        <a:accent2>
          <a:srgbClr val="002B54"/>
        </a:accent2>
        <a:accent3>
          <a:srgbClr val="FFFFFF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08080"/>
        </a:dk1>
        <a:lt1>
          <a:srgbClr val="FFFFFF"/>
        </a:lt1>
        <a:dk2>
          <a:srgbClr val="000000"/>
        </a:dk2>
        <a:lt2>
          <a:srgbClr val="BC9B6A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808080"/>
        </a:dk1>
        <a:lt1>
          <a:srgbClr val="FFFFFF"/>
        </a:lt1>
        <a:dk2>
          <a:srgbClr val="000000"/>
        </a:dk2>
        <a:lt2>
          <a:srgbClr val="EEDFB5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BC9B6A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1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00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101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02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103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104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10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06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07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108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109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11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110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111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12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2.xml><?xml version="1.0" encoding="utf-8"?>
<Control xmlns="http://schemas.microsoft.com/VisualStudio/2011/storyboarding/control">
  <Id Name="8e0c0172-9f29-42a5-b02c-010a89b3c3a7" Revision="1" Stencil="f6118b52-98e9-4b21-945d-dda587b1e3db" StencilVersion="1.0"/>
</Control>
</file>

<file path=customXml/item13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14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15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1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8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19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2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20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21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22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23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2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6.xml><?xml version="1.0" encoding="utf-8"?>
<Control xmlns="http://schemas.microsoft.com/VisualStudio/2011/storyboarding/control">
  <Id Name="383c7646-c7d9-409d-a0e5-8dbf05355f21" Revision="1" Stencil="92e5b50c-6af6-4001-86d8-4c74e522ffc3" StencilVersion="1.0"/>
</Control>
</file>

<file path=customXml/item27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28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9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1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32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33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34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7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38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3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4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41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42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43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44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4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47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48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5.xml><?xml version="1.0" encoding="utf-8"?>
<Control xmlns="http://schemas.microsoft.com/VisualStudio/2011/storyboarding/control">
  <Id Name="8e0c0172-9f29-42a5-b02c-010a89b3c3a7" Revision="1" Stencil="f6118b52-98e9-4b21-945d-dda587b1e3db" StencilVersion="1.0"/>
</Control>
</file>

<file path=customXml/item50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1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52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53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54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55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5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7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58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5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60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61.xml><?xml version="1.0" encoding="utf-8"?>
<Control xmlns="http://schemas.microsoft.com/VisualStudio/2011/storyboarding/control">
  <Id Name="8e0c0172-9f29-42a5-b02c-010a89b3c3a7" Revision="1" Stencil="f6118b52-98e9-4b21-945d-dda587b1e3db" StencilVersion="1.0"/>
</Control>
</file>

<file path=customXml/item62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63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64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6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67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68.xml><?xml version="1.0" encoding="utf-8"?>
<Control xmlns="http://schemas.microsoft.com/VisualStudio/2011/storyboarding/control">
  <Id Name="8e0c0172-9f29-42a5-b02c-010a89b3c3a7" Revision="1" Stencil="f6118b52-98e9-4b21-945d-dda587b1e3db" StencilVersion="1.0"/>
</Control>
</file>

<file path=customXml/item69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7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70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71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7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7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74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75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76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77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78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79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80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81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82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83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8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8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86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87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88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89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90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91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92.xml><?xml version="1.0" encoding="utf-8"?>
<Control xmlns="http://schemas.microsoft.com/VisualStudio/2011/storyboarding/control">
  <Id Name="383c7646-c7d9-409d-a0e5-8dbf05355f21" Revision="1" Stencil="92e5b50c-6af6-4001-86d8-4c74e522ffc3" StencilVersion="1.0"/>
</Control>
</file>

<file path=customXml/item93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94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95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96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97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9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6B21D934-3888-4369-AE41-9B6A583392D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3E1F760-8F7A-476B-9E1F-1BE60074D87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E48F376-C9F4-FE4C-8289-96C59FCAB01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16EB343-323F-3343-A4A4-14BEF8E90DD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428E917A-7988-C942-B6F8-B7742BC9F7A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E2825CE-9072-7846-A4A1-6F613FCB761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AB899D5-F915-384D-8694-0C8DBA21DAC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21E9EFA-E20A-C14C-AFCB-3273786559A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06ACFCD-C8FA-F94E-BCBD-BF833A2A162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19D4438-7E1A-AF4A-A626-EF0925BB2BB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4D7109C2-7FDE-D244-9B9D-BD6D29DB4AE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C90D201-9B86-A34B-A013-37973C78A83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DBBEF5C-A559-4975-8FB4-1BD6ABCE13B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034EC53-8EDC-4E42-B02E-BDB8380569D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64B0095-20CC-274A-9E3F-7CE6071D6BB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005E00D-58EB-7841-B419-411C2EBC910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CECEB48-86CB-4966-B96B-4497DE3D7A8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9C4C7C1-4BDC-464B-B863-EA13D2DF449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2698A7D-F530-4D0E-82C3-566C6A07DE9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2D0E7CB-A80D-4590-AB45-6235D56A5D0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487DF97-3982-4805-B83B-F7697EC8AFD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BC93EBA-CFB2-4158-BD0D-AF39FE35B7F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0A140BA-F6A1-449A-9E2D-CB3E9902CF0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6F398D3-8C3E-4602-9C74-888BA3AE75E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C166171-E534-4E8F-B517-C2B55FA1142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B301638-28A2-478B-97E4-2598A6E88A4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1B929F5-19FD-48BF-BF09-451349DCD8D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ADB1B4F-658E-475F-9CE9-C8A9F0AF7A4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3681CB3-8036-4473-989F-AFC3A7BF4BB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756AEFD-F082-4B5A-884C-1DEEF3C0E42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C3E6C00-23C0-44C9-AEAF-DDD765A927A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3D2B9A9-25A4-484D-A267-3B58AFE9EA8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BCA72D1-52DD-483A-BB10-DC368081ADB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528E38B-61A1-4D9E-94F4-0AB8000D6D7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EA6B674-E422-4233-8A30-A28C3047F7F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D6AAF8F-B22C-42AC-8AA6-71A655D77E7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2FD006-549B-4BE1-B085-D5B54F39FD9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E6DC935-92AB-43FD-82DF-92872928FEB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E14E385-C20A-44D7-BC6D-C677101145A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2D07DC1-E0B2-4075-9601-14D17A178C6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40F8621-864D-4EC5-91B1-C85B788DCCD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B774FD1-3DE4-4F95-A203-F1365D3A828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894F490-98AA-4B87-8D60-68A2AF82D7B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E12B27C-249F-443A-B6C9-F08A81B47B3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1F9C059-FC8E-4249-8502-EF65141F8BA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20F0CA2-4335-4A14-BC8F-7F67035678C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55CF2A1-0944-4F32-8522-0899323C548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DF6F272-0469-4168-B0A7-8330C09B8F5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7FAD73E-D524-44DA-AD3D-87EBDDEB11B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FDD4C6B-E103-41B0-8B56-B2E14C70073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F031C86-9BD8-4D7A-A1E9-D52F0AE9FFF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39262FF-FB67-4C74-980A-F8359E6928E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2EBC547-09E1-4CB3-BCB1-DE904D1BCA0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F0701C7-1161-4CEF-8C0C-7C6014076BE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6EF4906-FFAF-4DBB-9AE4-DF746C792B3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E4F990E-C4BA-4467-A9D2-17838ADCDFF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2DD71C0-C082-4262-A964-8F12BD873FE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EB6ACE0-E8AA-4C4A-96FE-14332E2C77A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2D6D6DA-F355-4DCA-A7B5-53B032BE58A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B3F521E-E4A9-4961-BF3A-A7C91F4B04E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D6EF210-F0F2-403D-901E-74B41DEA876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779549E-90AA-4D76-B27F-C2325E64CEC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BB0498A-67CC-4AA8-BF89-344734ECC58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54AB387-8C82-44DD-B603-FDB403DBB24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705AD04-F5B6-4747-BDD5-46A96A197B6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A0C0BDF-8AB6-FF44-BA86-714884DACDD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0418709-D57A-4C42-AE1C-05FE4747DEB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3A2B6F7-D87A-294B-A5ED-AC5B9A295A6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B65740B-6AA4-4474-A700-9008649B084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77AF1AD-41B8-2142-A407-203733F96B8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8E460F1-D75A-0048-BD6A-A1F0D067BED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076B631-6185-724D-B008-7106984DB01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EA4BC26-26E9-DD4E-80C7-3192FDF6380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2593D13-8014-204F-8AE4-69828408069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E89107D-9962-4B43-BA3C-75462BA4AB0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1778DB4-CFF2-C74D-B918-7C2B5275E08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877DAE2-F435-4F4B-ABE2-91899A09EB2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FDED1D0-36E8-2E4B-9699-5A678F72EFA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CA6411F-D96A-7F48-91DE-0ACE2547BB2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5EAF29B-F410-4B2B-B6D8-E2A68262D0A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2516489-09F1-5E4B-B7A4-C6A8FD78017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77F4545-A240-8E4F-8BE6-5805FE4452D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0FE2FDB-E20D-EC42-9BE8-DB110936948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3151A09-51F2-6841-B3AE-8421A1967A7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9801212-0813-B74B-B7D7-F6F269C7428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270CD39-2E08-9D42-9F76-C6068041E33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FD038D5-CF9D-CA49-9673-78E1275EB16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8631301-7890-3044-B50D-60F406D874E0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4ED1B00-271E-C34F-BC00-90E1DF39EBE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4FE8E54-FBF8-4E49-AF53-4E34E050E2F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599F751-F9ED-40F3-8553-33F75E02EF1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E8B232D-AA52-A140-9288-DD1B4E13214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0FEB8EE-36DC-5F4C-824D-C4DE410AFFB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B603D3A-DFA0-D94F-9553-FF936080E00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C24F2E6-2DE3-F44B-B5CA-29C894CB0A3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A2C66CA-3B25-5846-B9D7-9DF6145062A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778B460-1B33-AB4B-B06C-78EB25E28D6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5D3572D-CF1F-B842-9579-F0B6A9943B9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4689D40-CE83-4B41-85F2-11D90415D93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0AD5493-2C22-7C45-AD13-AD902735BBD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6FF853B-5ACC-BF46-81A7-AEBEB01E46C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64BA394-1F19-4E3A-9D09-30E50A63DF1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0E29825-3054-A54A-8110-FADD11FE6E1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214F877-290E-A647-8E74-E9686B304BB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0DE53B2-22FF-F847-A068-152436B198E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24FC009-9B77-B143-9FA3-F9B0756B19C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1EB7A6D-4843-0048-A7E6-1A2BAF0841F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D0A217C-F569-E348-B0AC-D4663105FD1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2C2F23B-5C42-E04B-BB10-24C15DE8E5F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F8CD221-0462-B349-AA28-1880C9C9EF1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6ED7B83-0F89-424A-B15D-32D27EE81BA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ACAC291-C8A7-7C40-B3CD-12CD705F72F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393</Words>
  <Application>Microsoft Macintosh PowerPoint</Application>
  <PresentationFormat>On-screen Show (4:3)</PresentationFormat>
  <Paragraphs>106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1_Default Design</vt:lpstr>
      <vt:lpstr>1_Custom Design</vt:lpstr>
      <vt:lpstr>Senior Software Engineering Project (Mobile Application Team) </vt:lpstr>
      <vt:lpstr>The Customers Problem: </vt:lpstr>
      <vt:lpstr>Challenges to the Team:</vt:lpstr>
      <vt:lpstr>Challenges to the Team:</vt:lpstr>
      <vt:lpstr>Challenges to the Team:</vt:lpstr>
      <vt:lpstr>Proposed Solution:</vt:lpstr>
      <vt:lpstr>PowerPoint Presentation</vt:lpstr>
      <vt:lpstr>PowerPoint Presentation</vt:lpstr>
      <vt:lpstr>PowerPoint Presentation</vt:lpstr>
      <vt:lpstr>LIVE DEMO TIME!</vt:lpstr>
      <vt:lpstr>Conclusions: What We Learned</vt:lpstr>
      <vt:lpstr>PowerPoint Presentation</vt:lpstr>
      <vt:lpstr>Disclaimer: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Heckwolf</dc:creator>
  <cp:keywords>MobileApp</cp:keywords>
  <cp:lastModifiedBy>Amanda</cp:lastModifiedBy>
  <cp:revision>89</cp:revision>
  <dcterms:created xsi:type="dcterms:W3CDTF">2013-02-05T01:42:13Z</dcterms:created>
  <dcterms:modified xsi:type="dcterms:W3CDTF">2013-04-24T03:31:53Z</dcterms:modified>
</cp:coreProperties>
</file>