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1" r:id="rId4"/>
    <p:sldId id="259" r:id="rId5"/>
    <p:sldId id="260" r:id="rId6"/>
    <p:sldId id="262" r:id="rId7"/>
    <p:sldId id="264" r:id="rId8"/>
    <p:sldId id="263" r:id="rId9"/>
    <p:sldId id="271" r:id="rId10"/>
    <p:sldId id="265" r:id="rId11"/>
    <p:sldId id="268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992"/>
    <a:srgbClr val="003399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7" autoAdjust="0"/>
  </p:normalViewPr>
  <p:slideViewPr>
    <p:cSldViewPr>
      <p:cViewPr>
        <p:scale>
          <a:sx n="50" d="100"/>
          <a:sy n="50" d="100"/>
        </p:scale>
        <p:origin x="-2100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CF1D8-B1DA-428B-802A-84264E73CC76}" type="doc">
      <dgm:prSet loTypeId="urn:microsoft.com/office/officeart/2005/8/layout/chevron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5D5F7A-1E19-4F2E-A3D8-6C105A732081}">
      <dgm:prSet/>
      <dgm:spPr/>
      <dgm:t>
        <a:bodyPr/>
        <a:lstStyle/>
        <a:p>
          <a:pPr rtl="0"/>
          <a:r>
            <a:rPr lang="en-US" b="1" baseline="0" dirty="0" smtClean="0"/>
            <a:t>Iteration 1</a:t>
          </a:r>
          <a:endParaRPr lang="en-US" baseline="0" dirty="0"/>
        </a:p>
      </dgm:t>
    </dgm:pt>
    <dgm:pt modelId="{D5E16938-46AC-4BE9-9D6F-87E73ED8D3C8}" type="parTrans" cxnId="{C2C550CB-EFD6-491A-959A-8CE984B267AE}">
      <dgm:prSet/>
      <dgm:spPr/>
      <dgm:t>
        <a:bodyPr/>
        <a:lstStyle/>
        <a:p>
          <a:endParaRPr lang="en-US"/>
        </a:p>
      </dgm:t>
    </dgm:pt>
    <dgm:pt modelId="{1FCFEEA2-860E-4BA3-8913-8E0CECDF7F6E}" type="sibTrans" cxnId="{C2C550CB-EFD6-491A-959A-8CE984B267AE}">
      <dgm:prSet/>
      <dgm:spPr/>
      <dgm:t>
        <a:bodyPr/>
        <a:lstStyle/>
        <a:p>
          <a:endParaRPr lang="en-US"/>
        </a:p>
      </dgm:t>
    </dgm:pt>
    <dgm:pt modelId="{8EF37653-5F8D-4B2B-A5B6-633017757F5E}">
      <dgm:prSet custT="1"/>
      <dgm:spPr/>
      <dgm:t>
        <a:bodyPr/>
        <a:lstStyle/>
        <a:p>
          <a:pPr rtl="0"/>
          <a:r>
            <a:rPr lang="en-US" sz="1400" dirty="0" smtClean="0"/>
            <a:t>User Stories</a:t>
          </a:r>
          <a:endParaRPr lang="en-US" sz="1400" dirty="0"/>
        </a:p>
      </dgm:t>
    </dgm:pt>
    <dgm:pt modelId="{2AE32EDB-968E-4D58-95C0-5A9DAF860BDF}" type="parTrans" cxnId="{438ED638-6858-4AAE-9350-4FA70ABE1068}">
      <dgm:prSet/>
      <dgm:spPr/>
      <dgm:t>
        <a:bodyPr/>
        <a:lstStyle/>
        <a:p>
          <a:endParaRPr lang="en-US"/>
        </a:p>
      </dgm:t>
    </dgm:pt>
    <dgm:pt modelId="{B46B2390-9F05-4EC9-A597-623CB473C746}" type="sibTrans" cxnId="{438ED638-6858-4AAE-9350-4FA70ABE1068}">
      <dgm:prSet/>
      <dgm:spPr/>
      <dgm:t>
        <a:bodyPr/>
        <a:lstStyle/>
        <a:p>
          <a:endParaRPr lang="en-US"/>
        </a:p>
      </dgm:t>
    </dgm:pt>
    <dgm:pt modelId="{B56AF4C6-04CD-47D7-B49B-155038E2976F}">
      <dgm:prSet custT="1"/>
      <dgm:spPr/>
      <dgm:t>
        <a:bodyPr/>
        <a:lstStyle/>
        <a:p>
          <a:pPr rtl="0"/>
          <a:r>
            <a:rPr lang="en-US" sz="1400" dirty="0" smtClean="0"/>
            <a:t>Statement of Work</a:t>
          </a:r>
          <a:endParaRPr lang="en-US" sz="1400" dirty="0"/>
        </a:p>
      </dgm:t>
    </dgm:pt>
    <dgm:pt modelId="{A24494E4-6C1D-4172-978F-3A5367BE09D2}" type="parTrans" cxnId="{FC9677E7-6C9C-4C7A-BB57-2B35DBBE09E8}">
      <dgm:prSet/>
      <dgm:spPr/>
      <dgm:t>
        <a:bodyPr/>
        <a:lstStyle/>
        <a:p>
          <a:endParaRPr lang="en-US"/>
        </a:p>
      </dgm:t>
    </dgm:pt>
    <dgm:pt modelId="{AA0C4044-D163-4F81-9F9E-700365E93375}" type="sibTrans" cxnId="{FC9677E7-6C9C-4C7A-BB57-2B35DBBE09E8}">
      <dgm:prSet/>
      <dgm:spPr/>
      <dgm:t>
        <a:bodyPr/>
        <a:lstStyle/>
        <a:p>
          <a:endParaRPr lang="en-US"/>
        </a:p>
      </dgm:t>
    </dgm:pt>
    <dgm:pt modelId="{1E4EDBE1-1797-423C-B29C-FC865941DAD1}">
      <dgm:prSet custT="1"/>
      <dgm:spPr/>
      <dgm:t>
        <a:bodyPr/>
        <a:lstStyle/>
        <a:p>
          <a:pPr rtl="0"/>
          <a:r>
            <a:rPr lang="en-US" sz="1400" dirty="0" smtClean="0"/>
            <a:t>Storyboard</a:t>
          </a:r>
          <a:endParaRPr lang="en-US" sz="1400" dirty="0"/>
        </a:p>
      </dgm:t>
    </dgm:pt>
    <dgm:pt modelId="{1B376245-9FEB-4FE6-B918-CD8AEF1D4A25}" type="parTrans" cxnId="{18F0ED6B-F200-4232-BF69-29B34A794D37}">
      <dgm:prSet/>
      <dgm:spPr/>
      <dgm:t>
        <a:bodyPr/>
        <a:lstStyle/>
        <a:p>
          <a:endParaRPr lang="en-US"/>
        </a:p>
      </dgm:t>
    </dgm:pt>
    <dgm:pt modelId="{07107B35-0DB3-403E-AADC-B5276D6CC7AC}" type="sibTrans" cxnId="{18F0ED6B-F200-4232-BF69-29B34A794D37}">
      <dgm:prSet/>
      <dgm:spPr/>
      <dgm:t>
        <a:bodyPr/>
        <a:lstStyle/>
        <a:p>
          <a:endParaRPr lang="en-US"/>
        </a:p>
      </dgm:t>
    </dgm:pt>
    <dgm:pt modelId="{BB39072F-6180-44F8-A6B5-D670FFA64926}">
      <dgm:prSet custT="1"/>
      <dgm:spPr/>
      <dgm:t>
        <a:bodyPr/>
        <a:lstStyle/>
        <a:p>
          <a:pPr rtl="0"/>
          <a:r>
            <a:rPr lang="en-US" sz="1400" dirty="0" smtClean="0"/>
            <a:t>Setup Azure Cloud Database</a:t>
          </a:r>
          <a:endParaRPr lang="en-US" sz="1400" dirty="0"/>
        </a:p>
      </dgm:t>
    </dgm:pt>
    <dgm:pt modelId="{796B155D-D137-4D8A-954F-85B4C1443E42}" type="parTrans" cxnId="{E600978A-254D-4ECB-AB2D-791F30515BEC}">
      <dgm:prSet/>
      <dgm:spPr/>
      <dgm:t>
        <a:bodyPr/>
        <a:lstStyle/>
        <a:p>
          <a:endParaRPr lang="en-US"/>
        </a:p>
      </dgm:t>
    </dgm:pt>
    <dgm:pt modelId="{D7CB47C3-22BA-496E-A0B8-B1FD858BAD9D}" type="sibTrans" cxnId="{E600978A-254D-4ECB-AB2D-791F30515BEC}">
      <dgm:prSet/>
      <dgm:spPr/>
      <dgm:t>
        <a:bodyPr/>
        <a:lstStyle/>
        <a:p>
          <a:endParaRPr lang="en-US"/>
        </a:p>
      </dgm:t>
    </dgm:pt>
    <dgm:pt modelId="{08610BC9-7A4D-4DFB-A159-D9BE5F04219C}">
      <dgm:prSet custT="1"/>
      <dgm:spPr/>
      <dgm:t>
        <a:bodyPr/>
        <a:lstStyle/>
        <a:p>
          <a:pPr rtl="0"/>
          <a:r>
            <a:rPr lang="en-US" sz="1400" dirty="0" smtClean="0"/>
            <a:t>Get Mobile App Connected to the Database</a:t>
          </a:r>
          <a:endParaRPr lang="en-US" sz="1400" dirty="0"/>
        </a:p>
      </dgm:t>
    </dgm:pt>
    <dgm:pt modelId="{41D698AE-3C17-492B-998E-500FA177902E}" type="parTrans" cxnId="{2EE48F8D-8743-4E9E-8532-B566CA1258C5}">
      <dgm:prSet/>
      <dgm:spPr/>
      <dgm:t>
        <a:bodyPr/>
        <a:lstStyle/>
        <a:p>
          <a:endParaRPr lang="en-US"/>
        </a:p>
      </dgm:t>
    </dgm:pt>
    <dgm:pt modelId="{DDCAF103-E17F-4B41-BE0C-2A6A87A0B881}" type="sibTrans" cxnId="{2EE48F8D-8743-4E9E-8532-B566CA1258C5}">
      <dgm:prSet/>
      <dgm:spPr/>
      <dgm:t>
        <a:bodyPr/>
        <a:lstStyle/>
        <a:p>
          <a:endParaRPr lang="en-US"/>
        </a:p>
      </dgm:t>
    </dgm:pt>
    <dgm:pt modelId="{FBFAE284-4B1E-4C75-8386-17B974CBD8CE}">
      <dgm:prSet custT="1"/>
      <dgm:spPr/>
      <dgm:t>
        <a:bodyPr/>
        <a:lstStyle/>
        <a:p>
          <a:pPr rtl="0"/>
          <a:r>
            <a:rPr lang="en-US" sz="1400" dirty="0" smtClean="0"/>
            <a:t>Iteration Testing</a:t>
          </a:r>
          <a:endParaRPr lang="en-US" sz="1400" b="1" dirty="0"/>
        </a:p>
      </dgm:t>
    </dgm:pt>
    <dgm:pt modelId="{D4C0127A-E3B7-408F-8066-50B52EB50A8B}" type="parTrans" cxnId="{AAA98236-EB70-4CEC-B1A0-EF019C0F40D7}">
      <dgm:prSet/>
      <dgm:spPr/>
      <dgm:t>
        <a:bodyPr/>
        <a:lstStyle/>
        <a:p>
          <a:endParaRPr lang="en-US"/>
        </a:p>
      </dgm:t>
    </dgm:pt>
    <dgm:pt modelId="{77293DB2-EB19-4C8B-ADA3-4E1C28271995}" type="sibTrans" cxnId="{AAA98236-EB70-4CEC-B1A0-EF019C0F40D7}">
      <dgm:prSet/>
      <dgm:spPr/>
      <dgm:t>
        <a:bodyPr/>
        <a:lstStyle/>
        <a:p>
          <a:endParaRPr lang="en-US"/>
        </a:p>
      </dgm:t>
    </dgm:pt>
    <dgm:pt modelId="{0B0BC4A1-E0EA-46FF-9062-78712DD16F84}">
      <dgm:prSet/>
      <dgm:spPr/>
      <dgm:t>
        <a:bodyPr/>
        <a:lstStyle/>
        <a:p>
          <a:pPr rtl="0"/>
          <a:r>
            <a:rPr lang="en-US" b="1" dirty="0" smtClean="0"/>
            <a:t>Iteration 2</a:t>
          </a:r>
          <a:endParaRPr lang="en-US" dirty="0"/>
        </a:p>
      </dgm:t>
    </dgm:pt>
    <dgm:pt modelId="{FBF03E5B-551E-46FD-BC44-DD07B82753B2}" type="parTrans" cxnId="{0FD0CA8B-DCC6-4E6E-ABA2-3481F8EEA799}">
      <dgm:prSet/>
      <dgm:spPr/>
      <dgm:t>
        <a:bodyPr/>
        <a:lstStyle/>
        <a:p>
          <a:endParaRPr lang="en-US"/>
        </a:p>
      </dgm:t>
    </dgm:pt>
    <dgm:pt modelId="{89AEB0F9-0661-40A0-B576-68BD63A99153}" type="sibTrans" cxnId="{0FD0CA8B-DCC6-4E6E-ABA2-3481F8EEA799}">
      <dgm:prSet/>
      <dgm:spPr/>
      <dgm:t>
        <a:bodyPr/>
        <a:lstStyle/>
        <a:p>
          <a:endParaRPr lang="en-US"/>
        </a:p>
      </dgm:t>
    </dgm:pt>
    <dgm:pt modelId="{C7F14EEE-FB7D-4489-A4B9-4217D976188C}">
      <dgm:prSet custT="1"/>
      <dgm:spPr/>
      <dgm:t>
        <a:bodyPr/>
        <a:lstStyle/>
        <a:p>
          <a:pPr rtl="0"/>
          <a:r>
            <a:rPr lang="en-US" sz="1400" dirty="0" smtClean="0"/>
            <a:t>Begin Displaying Information From Database</a:t>
          </a:r>
          <a:endParaRPr lang="en-US" sz="1400" dirty="0"/>
        </a:p>
      </dgm:t>
    </dgm:pt>
    <dgm:pt modelId="{BEAAA484-C1F0-433B-A43A-4DAE2471D7EA}" type="parTrans" cxnId="{51976903-4735-45CB-BB7D-855A69F91944}">
      <dgm:prSet/>
      <dgm:spPr/>
      <dgm:t>
        <a:bodyPr/>
        <a:lstStyle/>
        <a:p>
          <a:endParaRPr lang="en-US"/>
        </a:p>
      </dgm:t>
    </dgm:pt>
    <dgm:pt modelId="{3B150497-48D0-4FEA-A1B4-44C6A1A099EA}" type="sibTrans" cxnId="{51976903-4735-45CB-BB7D-855A69F91944}">
      <dgm:prSet/>
      <dgm:spPr/>
      <dgm:t>
        <a:bodyPr/>
        <a:lstStyle/>
        <a:p>
          <a:endParaRPr lang="en-US"/>
        </a:p>
      </dgm:t>
    </dgm:pt>
    <dgm:pt modelId="{D1EA967F-3182-4933-81A2-66D24427DE7C}">
      <dgm:prSet custT="1"/>
      <dgm:spPr/>
      <dgm:t>
        <a:bodyPr/>
        <a:lstStyle/>
        <a:p>
          <a:pPr rtl="0"/>
          <a:r>
            <a:rPr lang="en-US" sz="1400" dirty="0" smtClean="0"/>
            <a:t>Add Graphics and Animation</a:t>
          </a:r>
          <a:endParaRPr lang="en-US" sz="1400" dirty="0"/>
        </a:p>
      </dgm:t>
    </dgm:pt>
    <dgm:pt modelId="{76573376-FEC6-4C28-B3E5-B25C5E31F33A}" type="parTrans" cxnId="{27E41356-9669-4840-9436-5C8B2C524854}">
      <dgm:prSet/>
      <dgm:spPr/>
      <dgm:t>
        <a:bodyPr/>
        <a:lstStyle/>
        <a:p>
          <a:endParaRPr lang="en-US"/>
        </a:p>
      </dgm:t>
    </dgm:pt>
    <dgm:pt modelId="{214B18BC-D426-4311-9E2C-5A727E44931F}" type="sibTrans" cxnId="{27E41356-9669-4840-9436-5C8B2C524854}">
      <dgm:prSet/>
      <dgm:spPr/>
      <dgm:t>
        <a:bodyPr/>
        <a:lstStyle/>
        <a:p>
          <a:endParaRPr lang="en-US"/>
        </a:p>
      </dgm:t>
    </dgm:pt>
    <dgm:pt modelId="{3FB7413D-08C4-4810-B500-FBBE02260716}">
      <dgm:prSet custT="1"/>
      <dgm:spPr/>
      <dgm:t>
        <a:bodyPr/>
        <a:lstStyle/>
        <a:p>
          <a:pPr rtl="0"/>
          <a:r>
            <a:rPr lang="en-US" sz="1400" dirty="0" smtClean="0"/>
            <a:t>Add Refresh Button</a:t>
          </a:r>
          <a:endParaRPr lang="en-US" sz="1400" dirty="0"/>
        </a:p>
      </dgm:t>
    </dgm:pt>
    <dgm:pt modelId="{1A56E1AB-5C4D-422F-A32A-487435AF840A}" type="parTrans" cxnId="{AB13863D-4EFD-4322-8EF6-92856E7A0ED2}">
      <dgm:prSet/>
      <dgm:spPr/>
      <dgm:t>
        <a:bodyPr/>
        <a:lstStyle/>
        <a:p>
          <a:endParaRPr lang="en-US"/>
        </a:p>
      </dgm:t>
    </dgm:pt>
    <dgm:pt modelId="{9184942A-E737-4D3F-9477-D156D6A53D76}" type="sibTrans" cxnId="{AB13863D-4EFD-4322-8EF6-92856E7A0ED2}">
      <dgm:prSet/>
      <dgm:spPr/>
      <dgm:t>
        <a:bodyPr/>
        <a:lstStyle/>
        <a:p>
          <a:endParaRPr lang="en-US"/>
        </a:p>
      </dgm:t>
    </dgm:pt>
    <dgm:pt modelId="{69B07CDD-A5FA-4FF0-91CD-4B84985DC25B}">
      <dgm:prSet custT="1"/>
      <dgm:spPr/>
      <dgm:t>
        <a:bodyPr/>
        <a:lstStyle/>
        <a:p>
          <a:pPr rtl="0"/>
          <a:r>
            <a:rPr lang="en-US" sz="1400" dirty="0" smtClean="0"/>
            <a:t>Iteration Testing</a:t>
          </a:r>
          <a:endParaRPr lang="en-US" sz="1400" b="1" dirty="0"/>
        </a:p>
      </dgm:t>
    </dgm:pt>
    <dgm:pt modelId="{7B451640-9BEA-4ABC-88B8-7E3D7C589F42}" type="parTrans" cxnId="{330109A4-C20D-43E3-9322-162368E3C5B7}">
      <dgm:prSet/>
      <dgm:spPr/>
      <dgm:t>
        <a:bodyPr/>
        <a:lstStyle/>
        <a:p>
          <a:endParaRPr lang="en-US"/>
        </a:p>
      </dgm:t>
    </dgm:pt>
    <dgm:pt modelId="{AE4CA233-515B-449C-A7BD-A0A0C5E71B3F}" type="sibTrans" cxnId="{330109A4-C20D-43E3-9322-162368E3C5B7}">
      <dgm:prSet/>
      <dgm:spPr/>
      <dgm:t>
        <a:bodyPr/>
        <a:lstStyle/>
        <a:p>
          <a:endParaRPr lang="en-US"/>
        </a:p>
      </dgm:t>
    </dgm:pt>
    <dgm:pt modelId="{B2B9E823-C468-46A7-B9BD-4EE9B574AC59}">
      <dgm:prSet/>
      <dgm:spPr/>
      <dgm:t>
        <a:bodyPr/>
        <a:lstStyle/>
        <a:p>
          <a:pPr rtl="0"/>
          <a:r>
            <a:rPr lang="en-US" b="1" dirty="0" smtClean="0"/>
            <a:t>Iteration 3</a:t>
          </a:r>
          <a:endParaRPr lang="en-US" dirty="0"/>
        </a:p>
      </dgm:t>
    </dgm:pt>
    <dgm:pt modelId="{E09D2BF1-6CB7-4FE5-94A0-DF5DFEFB6F53}" type="parTrans" cxnId="{596B7D37-4E72-4752-AB48-5BDA8019BF41}">
      <dgm:prSet/>
      <dgm:spPr/>
      <dgm:t>
        <a:bodyPr/>
        <a:lstStyle/>
        <a:p>
          <a:endParaRPr lang="en-US"/>
        </a:p>
      </dgm:t>
    </dgm:pt>
    <dgm:pt modelId="{3FE83E9A-91E2-4EC5-8F4F-362DFD2109FF}" type="sibTrans" cxnId="{596B7D37-4E72-4752-AB48-5BDA8019BF41}">
      <dgm:prSet/>
      <dgm:spPr/>
      <dgm:t>
        <a:bodyPr/>
        <a:lstStyle/>
        <a:p>
          <a:endParaRPr lang="en-US"/>
        </a:p>
      </dgm:t>
    </dgm:pt>
    <dgm:pt modelId="{71B13D75-BC1C-4A47-ABF4-F2F835F78E4C}">
      <dgm:prSet custT="1"/>
      <dgm:spPr/>
      <dgm:t>
        <a:bodyPr/>
        <a:lstStyle/>
        <a:p>
          <a:pPr rtl="0"/>
          <a:r>
            <a:rPr lang="en-US" sz="1400" dirty="0" smtClean="0"/>
            <a:t>Add Separate Section to Display History of OTFC</a:t>
          </a:r>
          <a:endParaRPr lang="en-US" sz="1400" dirty="0"/>
        </a:p>
      </dgm:t>
    </dgm:pt>
    <dgm:pt modelId="{404C3471-545E-4B27-952D-B5B77DCF6936}" type="parTrans" cxnId="{87BF0E5B-4EED-448C-B2FD-F565FDB79C52}">
      <dgm:prSet/>
      <dgm:spPr/>
      <dgm:t>
        <a:bodyPr/>
        <a:lstStyle/>
        <a:p>
          <a:endParaRPr lang="en-US"/>
        </a:p>
      </dgm:t>
    </dgm:pt>
    <dgm:pt modelId="{D7161732-36DC-4DED-A789-73A542E6C3AB}" type="sibTrans" cxnId="{87BF0E5B-4EED-448C-B2FD-F565FDB79C52}">
      <dgm:prSet/>
      <dgm:spPr/>
      <dgm:t>
        <a:bodyPr/>
        <a:lstStyle/>
        <a:p>
          <a:endParaRPr lang="en-US"/>
        </a:p>
      </dgm:t>
    </dgm:pt>
    <dgm:pt modelId="{4D5AF4C1-4AAF-4E55-860C-976F38EC4E37}">
      <dgm:prSet custT="1"/>
      <dgm:spPr/>
      <dgm:t>
        <a:bodyPr/>
        <a:lstStyle/>
        <a:p>
          <a:pPr rtl="0"/>
          <a:r>
            <a:rPr lang="en-US" sz="1400" dirty="0" smtClean="0"/>
            <a:t>Add Link to OTFC Website That Will Open Browser</a:t>
          </a:r>
          <a:endParaRPr lang="en-US" sz="1400" dirty="0"/>
        </a:p>
      </dgm:t>
    </dgm:pt>
    <dgm:pt modelId="{4F12237B-C45D-412F-8F72-82133890D003}" type="parTrans" cxnId="{2376357A-1A02-4F3A-93E0-872FFDE9276A}">
      <dgm:prSet/>
      <dgm:spPr/>
      <dgm:t>
        <a:bodyPr/>
        <a:lstStyle/>
        <a:p>
          <a:endParaRPr lang="en-US"/>
        </a:p>
      </dgm:t>
    </dgm:pt>
    <dgm:pt modelId="{9C7DF7C1-952B-45F0-93D9-E105EE2E497C}" type="sibTrans" cxnId="{2376357A-1A02-4F3A-93E0-872FFDE9276A}">
      <dgm:prSet/>
      <dgm:spPr/>
      <dgm:t>
        <a:bodyPr/>
        <a:lstStyle/>
        <a:p>
          <a:endParaRPr lang="en-US"/>
        </a:p>
      </dgm:t>
    </dgm:pt>
    <dgm:pt modelId="{006A2536-9AB4-4EAC-8B1B-9DAD493183B7}">
      <dgm:prSet custT="1"/>
      <dgm:spPr/>
      <dgm:t>
        <a:bodyPr/>
        <a:lstStyle/>
        <a:p>
          <a:pPr rtl="0"/>
          <a:r>
            <a:rPr lang="en-US" sz="1400" dirty="0" smtClean="0"/>
            <a:t>Add Separate Section To View Webcam Off Athens Website</a:t>
          </a:r>
          <a:endParaRPr lang="en-US" sz="1400" dirty="0"/>
        </a:p>
      </dgm:t>
    </dgm:pt>
    <dgm:pt modelId="{CBB6ED31-BC9E-45C7-AFC7-75DC5AD0B4B5}" type="parTrans" cxnId="{3B311753-3211-4CB9-833D-8BA726AC16E6}">
      <dgm:prSet/>
      <dgm:spPr/>
      <dgm:t>
        <a:bodyPr/>
        <a:lstStyle/>
        <a:p>
          <a:endParaRPr lang="en-US"/>
        </a:p>
      </dgm:t>
    </dgm:pt>
    <dgm:pt modelId="{F273866E-D7EE-41EC-8E64-C7100ED3A8FF}" type="sibTrans" cxnId="{3B311753-3211-4CB9-833D-8BA726AC16E6}">
      <dgm:prSet/>
      <dgm:spPr/>
      <dgm:t>
        <a:bodyPr/>
        <a:lstStyle/>
        <a:p>
          <a:endParaRPr lang="en-US"/>
        </a:p>
      </dgm:t>
    </dgm:pt>
    <dgm:pt modelId="{F5D9FC3C-761C-450D-A9AD-8B72037F08FC}">
      <dgm:prSet custT="1"/>
      <dgm:spPr/>
      <dgm:t>
        <a:bodyPr/>
        <a:lstStyle/>
        <a:p>
          <a:pPr rtl="0"/>
          <a:r>
            <a:rPr lang="en-US" sz="1400" dirty="0" smtClean="0"/>
            <a:t>Iteration Testing</a:t>
          </a:r>
          <a:endParaRPr lang="en-US" sz="1400" dirty="0"/>
        </a:p>
      </dgm:t>
    </dgm:pt>
    <dgm:pt modelId="{C66CADE5-7C11-4277-9AAF-90D72B55D368}" type="parTrans" cxnId="{5C02758F-7DD0-4AF3-8796-EEEFEEFF0281}">
      <dgm:prSet/>
      <dgm:spPr/>
      <dgm:t>
        <a:bodyPr/>
        <a:lstStyle/>
        <a:p>
          <a:endParaRPr lang="en-US"/>
        </a:p>
      </dgm:t>
    </dgm:pt>
    <dgm:pt modelId="{E858CA57-3B23-46EE-8089-D4DECB922CB3}" type="sibTrans" cxnId="{5C02758F-7DD0-4AF3-8796-EEEFEEFF0281}">
      <dgm:prSet/>
      <dgm:spPr/>
      <dgm:t>
        <a:bodyPr/>
        <a:lstStyle/>
        <a:p>
          <a:endParaRPr lang="en-US"/>
        </a:p>
      </dgm:t>
    </dgm:pt>
    <dgm:pt modelId="{7C215192-E798-4AA5-9F6C-D483DF09755C}" type="pres">
      <dgm:prSet presAssocID="{055CF1D8-B1DA-428B-802A-84264E73CC7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7AAC9-FA40-46B4-89DF-C93A9022F8A7}" type="pres">
      <dgm:prSet presAssocID="{695D5F7A-1E19-4F2E-A3D8-6C105A732081}" presName="composite" presStyleCnt="0"/>
      <dgm:spPr/>
    </dgm:pt>
    <dgm:pt modelId="{DD2713A9-8867-4F88-A2B1-6963EA984ED8}" type="pres">
      <dgm:prSet presAssocID="{695D5F7A-1E19-4F2E-A3D8-6C105A7320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F4709-5733-47D1-93E3-8BE75486F9F2}" type="pres">
      <dgm:prSet presAssocID="{695D5F7A-1E19-4F2E-A3D8-6C105A7320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83A7E-B711-475D-98BB-3AE706024808}" type="pres">
      <dgm:prSet presAssocID="{1FCFEEA2-860E-4BA3-8913-8E0CECDF7F6E}" presName="sp" presStyleCnt="0"/>
      <dgm:spPr/>
    </dgm:pt>
    <dgm:pt modelId="{B009B7F3-71EA-4298-A2F2-3D1F222F175A}" type="pres">
      <dgm:prSet presAssocID="{0B0BC4A1-E0EA-46FF-9062-78712DD16F84}" presName="composite" presStyleCnt="0"/>
      <dgm:spPr/>
    </dgm:pt>
    <dgm:pt modelId="{BDFFAA14-1E0E-424F-BA22-DFAFB6F980FA}" type="pres">
      <dgm:prSet presAssocID="{0B0BC4A1-E0EA-46FF-9062-78712DD16F8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32854-A7AE-4CCB-B8D6-4025E82D5D56}" type="pres">
      <dgm:prSet presAssocID="{0B0BC4A1-E0EA-46FF-9062-78712DD16F8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4ACFB-93E5-4E09-AB02-A0E42C9CA2B9}" type="pres">
      <dgm:prSet presAssocID="{89AEB0F9-0661-40A0-B576-68BD63A99153}" presName="sp" presStyleCnt="0"/>
      <dgm:spPr/>
    </dgm:pt>
    <dgm:pt modelId="{86FDCB4E-E98B-4E02-9D80-775E3C089978}" type="pres">
      <dgm:prSet presAssocID="{B2B9E823-C468-46A7-B9BD-4EE9B574AC59}" presName="composite" presStyleCnt="0"/>
      <dgm:spPr/>
    </dgm:pt>
    <dgm:pt modelId="{1A64BB65-BDA2-4E50-BEF4-C632D51162ED}" type="pres">
      <dgm:prSet presAssocID="{B2B9E823-C468-46A7-B9BD-4EE9B574AC5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1AD0C-CA95-46C7-9AC2-457D4BDAA22E}" type="pres">
      <dgm:prSet presAssocID="{B2B9E823-C468-46A7-B9BD-4EE9B574AC5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3B621-D624-4FF7-BB21-5A2A1E5DC909}" type="presOf" srcId="{055CF1D8-B1DA-428B-802A-84264E73CC76}" destId="{7C215192-E798-4AA5-9F6C-D483DF09755C}" srcOrd="0" destOrd="0" presId="urn:microsoft.com/office/officeart/2005/8/layout/chevron2"/>
    <dgm:cxn modelId="{055B9897-0C94-41E2-A70B-47A1041D6C91}" type="presOf" srcId="{BB39072F-6180-44F8-A6B5-D670FFA64926}" destId="{95FF4709-5733-47D1-93E3-8BE75486F9F2}" srcOrd="0" destOrd="3" presId="urn:microsoft.com/office/officeart/2005/8/layout/chevron2"/>
    <dgm:cxn modelId="{E302BB92-E5A7-4B73-85E4-7A42A95A0CF1}" type="presOf" srcId="{C7F14EEE-FB7D-4489-A4B9-4217D976188C}" destId="{07132854-A7AE-4CCB-B8D6-4025E82D5D56}" srcOrd="0" destOrd="0" presId="urn:microsoft.com/office/officeart/2005/8/layout/chevron2"/>
    <dgm:cxn modelId="{B9A063F1-127A-4EBE-B19E-8930CD3C36ED}" type="presOf" srcId="{D1EA967F-3182-4933-81A2-66D24427DE7C}" destId="{07132854-A7AE-4CCB-B8D6-4025E82D5D56}" srcOrd="0" destOrd="1" presId="urn:microsoft.com/office/officeart/2005/8/layout/chevron2"/>
    <dgm:cxn modelId="{4457BA3A-8126-49D5-B7C0-D03E37CBC984}" type="presOf" srcId="{0B0BC4A1-E0EA-46FF-9062-78712DD16F84}" destId="{BDFFAA14-1E0E-424F-BA22-DFAFB6F980FA}" srcOrd="0" destOrd="0" presId="urn:microsoft.com/office/officeart/2005/8/layout/chevron2"/>
    <dgm:cxn modelId="{2F292D7D-9A78-440A-AA33-179CF099D0A4}" type="presOf" srcId="{69B07CDD-A5FA-4FF0-91CD-4B84985DC25B}" destId="{07132854-A7AE-4CCB-B8D6-4025E82D5D56}" srcOrd="0" destOrd="3" presId="urn:microsoft.com/office/officeart/2005/8/layout/chevron2"/>
    <dgm:cxn modelId="{5C02758F-7DD0-4AF3-8796-EEEFEEFF0281}" srcId="{B2B9E823-C468-46A7-B9BD-4EE9B574AC59}" destId="{F5D9FC3C-761C-450D-A9AD-8B72037F08FC}" srcOrd="3" destOrd="0" parTransId="{C66CADE5-7C11-4277-9AAF-90D72B55D368}" sibTransId="{E858CA57-3B23-46EE-8089-D4DECB922CB3}"/>
    <dgm:cxn modelId="{F4E15DD0-8399-470B-957C-7028CA76C97F}" type="presOf" srcId="{F5D9FC3C-761C-450D-A9AD-8B72037F08FC}" destId="{3B31AD0C-CA95-46C7-9AC2-457D4BDAA22E}" srcOrd="0" destOrd="3" presId="urn:microsoft.com/office/officeart/2005/8/layout/chevron2"/>
    <dgm:cxn modelId="{C2C550CB-EFD6-491A-959A-8CE984B267AE}" srcId="{055CF1D8-B1DA-428B-802A-84264E73CC76}" destId="{695D5F7A-1E19-4F2E-A3D8-6C105A732081}" srcOrd="0" destOrd="0" parTransId="{D5E16938-46AC-4BE9-9D6F-87E73ED8D3C8}" sibTransId="{1FCFEEA2-860E-4BA3-8913-8E0CECDF7F6E}"/>
    <dgm:cxn modelId="{87BF0E5B-4EED-448C-B2FD-F565FDB79C52}" srcId="{B2B9E823-C468-46A7-B9BD-4EE9B574AC59}" destId="{71B13D75-BC1C-4A47-ABF4-F2F835F78E4C}" srcOrd="0" destOrd="0" parTransId="{404C3471-545E-4B27-952D-B5B77DCF6936}" sibTransId="{D7161732-36DC-4DED-A789-73A542E6C3AB}"/>
    <dgm:cxn modelId="{EA7C108F-0FB2-43EE-9034-AB939FC8A96E}" type="presOf" srcId="{4D5AF4C1-4AAF-4E55-860C-976F38EC4E37}" destId="{3B31AD0C-CA95-46C7-9AC2-457D4BDAA22E}" srcOrd="0" destOrd="1" presId="urn:microsoft.com/office/officeart/2005/8/layout/chevron2"/>
    <dgm:cxn modelId="{87D839D2-8BC4-47D2-A215-1126C9FAFD78}" type="presOf" srcId="{695D5F7A-1E19-4F2E-A3D8-6C105A732081}" destId="{DD2713A9-8867-4F88-A2B1-6963EA984ED8}" srcOrd="0" destOrd="0" presId="urn:microsoft.com/office/officeart/2005/8/layout/chevron2"/>
    <dgm:cxn modelId="{4BE67CD1-2A0C-4C0C-B800-A9AE937C00F7}" type="presOf" srcId="{08610BC9-7A4D-4DFB-A159-D9BE5F04219C}" destId="{95FF4709-5733-47D1-93E3-8BE75486F9F2}" srcOrd="0" destOrd="4" presId="urn:microsoft.com/office/officeart/2005/8/layout/chevron2"/>
    <dgm:cxn modelId="{3B311753-3211-4CB9-833D-8BA726AC16E6}" srcId="{B2B9E823-C468-46A7-B9BD-4EE9B574AC59}" destId="{006A2536-9AB4-4EAC-8B1B-9DAD493183B7}" srcOrd="2" destOrd="0" parTransId="{CBB6ED31-BC9E-45C7-AFC7-75DC5AD0B4B5}" sibTransId="{F273866E-D7EE-41EC-8E64-C7100ED3A8FF}"/>
    <dgm:cxn modelId="{51976903-4735-45CB-BB7D-855A69F91944}" srcId="{0B0BC4A1-E0EA-46FF-9062-78712DD16F84}" destId="{C7F14EEE-FB7D-4489-A4B9-4217D976188C}" srcOrd="0" destOrd="0" parTransId="{BEAAA484-C1F0-433B-A43A-4DAE2471D7EA}" sibTransId="{3B150497-48D0-4FEA-A1B4-44C6A1A099EA}"/>
    <dgm:cxn modelId="{18F0ED6B-F200-4232-BF69-29B34A794D37}" srcId="{695D5F7A-1E19-4F2E-A3D8-6C105A732081}" destId="{1E4EDBE1-1797-423C-B29C-FC865941DAD1}" srcOrd="2" destOrd="0" parTransId="{1B376245-9FEB-4FE6-B918-CD8AEF1D4A25}" sibTransId="{07107B35-0DB3-403E-AADC-B5276D6CC7AC}"/>
    <dgm:cxn modelId="{596B7D37-4E72-4752-AB48-5BDA8019BF41}" srcId="{055CF1D8-B1DA-428B-802A-84264E73CC76}" destId="{B2B9E823-C468-46A7-B9BD-4EE9B574AC59}" srcOrd="2" destOrd="0" parTransId="{E09D2BF1-6CB7-4FE5-94A0-DF5DFEFB6F53}" sibTransId="{3FE83E9A-91E2-4EC5-8F4F-362DFD2109FF}"/>
    <dgm:cxn modelId="{FEFBCB4F-12FB-4749-A339-534401D367AD}" type="presOf" srcId="{3FB7413D-08C4-4810-B500-FBBE02260716}" destId="{07132854-A7AE-4CCB-B8D6-4025E82D5D56}" srcOrd="0" destOrd="2" presId="urn:microsoft.com/office/officeart/2005/8/layout/chevron2"/>
    <dgm:cxn modelId="{AAA98236-EB70-4CEC-B1A0-EF019C0F40D7}" srcId="{695D5F7A-1E19-4F2E-A3D8-6C105A732081}" destId="{FBFAE284-4B1E-4C75-8386-17B974CBD8CE}" srcOrd="5" destOrd="0" parTransId="{D4C0127A-E3B7-408F-8066-50B52EB50A8B}" sibTransId="{77293DB2-EB19-4C8B-ADA3-4E1C28271995}"/>
    <dgm:cxn modelId="{2B81F892-0C5D-47CF-85ED-3953163D1631}" type="presOf" srcId="{71B13D75-BC1C-4A47-ABF4-F2F835F78E4C}" destId="{3B31AD0C-CA95-46C7-9AC2-457D4BDAA22E}" srcOrd="0" destOrd="0" presId="urn:microsoft.com/office/officeart/2005/8/layout/chevron2"/>
    <dgm:cxn modelId="{5E61DC9D-57CB-4C57-BB5E-D15AFE15C885}" type="presOf" srcId="{1E4EDBE1-1797-423C-B29C-FC865941DAD1}" destId="{95FF4709-5733-47D1-93E3-8BE75486F9F2}" srcOrd="0" destOrd="2" presId="urn:microsoft.com/office/officeart/2005/8/layout/chevron2"/>
    <dgm:cxn modelId="{17735CF7-831E-4E4A-BBD6-EF84335C9879}" type="presOf" srcId="{B2B9E823-C468-46A7-B9BD-4EE9B574AC59}" destId="{1A64BB65-BDA2-4E50-BEF4-C632D51162ED}" srcOrd="0" destOrd="0" presId="urn:microsoft.com/office/officeart/2005/8/layout/chevron2"/>
    <dgm:cxn modelId="{FC9677E7-6C9C-4C7A-BB57-2B35DBBE09E8}" srcId="{695D5F7A-1E19-4F2E-A3D8-6C105A732081}" destId="{B56AF4C6-04CD-47D7-B49B-155038E2976F}" srcOrd="1" destOrd="0" parTransId="{A24494E4-6C1D-4172-978F-3A5367BE09D2}" sibTransId="{AA0C4044-D163-4F81-9F9E-700365E93375}"/>
    <dgm:cxn modelId="{AB13863D-4EFD-4322-8EF6-92856E7A0ED2}" srcId="{0B0BC4A1-E0EA-46FF-9062-78712DD16F84}" destId="{3FB7413D-08C4-4810-B500-FBBE02260716}" srcOrd="2" destOrd="0" parTransId="{1A56E1AB-5C4D-422F-A32A-487435AF840A}" sibTransId="{9184942A-E737-4D3F-9477-D156D6A53D76}"/>
    <dgm:cxn modelId="{78631A97-16BC-4A24-9C33-663BC82A302D}" type="presOf" srcId="{006A2536-9AB4-4EAC-8B1B-9DAD493183B7}" destId="{3B31AD0C-CA95-46C7-9AC2-457D4BDAA22E}" srcOrd="0" destOrd="2" presId="urn:microsoft.com/office/officeart/2005/8/layout/chevron2"/>
    <dgm:cxn modelId="{27E41356-9669-4840-9436-5C8B2C524854}" srcId="{0B0BC4A1-E0EA-46FF-9062-78712DD16F84}" destId="{D1EA967F-3182-4933-81A2-66D24427DE7C}" srcOrd="1" destOrd="0" parTransId="{76573376-FEC6-4C28-B3E5-B25C5E31F33A}" sibTransId="{214B18BC-D426-4311-9E2C-5A727E44931F}"/>
    <dgm:cxn modelId="{53F71D44-3BC7-4630-A6C8-444F97E9D192}" type="presOf" srcId="{8EF37653-5F8D-4B2B-A5B6-633017757F5E}" destId="{95FF4709-5733-47D1-93E3-8BE75486F9F2}" srcOrd="0" destOrd="0" presId="urn:microsoft.com/office/officeart/2005/8/layout/chevron2"/>
    <dgm:cxn modelId="{2376357A-1A02-4F3A-93E0-872FFDE9276A}" srcId="{B2B9E823-C468-46A7-B9BD-4EE9B574AC59}" destId="{4D5AF4C1-4AAF-4E55-860C-976F38EC4E37}" srcOrd="1" destOrd="0" parTransId="{4F12237B-C45D-412F-8F72-82133890D003}" sibTransId="{9C7DF7C1-952B-45F0-93D9-E105EE2E497C}"/>
    <dgm:cxn modelId="{88A60962-A21A-42D0-8303-C4CF85716EB1}" type="presOf" srcId="{FBFAE284-4B1E-4C75-8386-17B974CBD8CE}" destId="{95FF4709-5733-47D1-93E3-8BE75486F9F2}" srcOrd="0" destOrd="5" presId="urn:microsoft.com/office/officeart/2005/8/layout/chevron2"/>
    <dgm:cxn modelId="{9DDD3E8D-AEFF-456A-915E-5569338D3660}" type="presOf" srcId="{B56AF4C6-04CD-47D7-B49B-155038E2976F}" destId="{95FF4709-5733-47D1-93E3-8BE75486F9F2}" srcOrd="0" destOrd="1" presId="urn:microsoft.com/office/officeart/2005/8/layout/chevron2"/>
    <dgm:cxn modelId="{330109A4-C20D-43E3-9322-162368E3C5B7}" srcId="{0B0BC4A1-E0EA-46FF-9062-78712DD16F84}" destId="{69B07CDD-A5FA-4FF0-91CD-4B84985DC25B}" srcOrd="3" destOrd="0" parTransId="{7B451640-9BEA-4ABC-88B8-7E3D7C589F42}" sibTransId="{AE4CA233-515B-449C-A7BD-A0A0C5E71B3F}"/>
    <dgm:cxn modelId="{0FD0CA8B-DCC6-4E6E-ABA2-3481F8EEA799}" srcId="{055CF1D8-B1DA-428B-802A-84264E73CC76}" destId="{0B0BC4A1-E0EA-46FF-9062-78712DD16F84}" srcOrd="1" destOrd="0" parTransId="{FBF03E5B-551E-46FD-BC44-DD07B82753B2}" sibTransId="{89AEB0F9-0661-40A0-B576-68BD63A99153}"/>
    <dgm:cxn modelId="{2EE48F8D-8743-4E9E-8532-B566CA1258C5}" srcId="{695D5F7A-1E19-4F2E-A3D8-6C105A732081}" destId="{08610BC9-7A4D-4DFB-A159-D9BE5F04219C}" srcOrd="4" destOrd="0" parTransId="{41D698AE-3C17-492B-998E-500FA177902E}" sibTransId="{DDCAF103-E17F-4B41-BE0C-2A6A87A0B881}"/>
    <dgm:cxn modelId="{438ED638-6858-4AAE-9350-4FA70ABE1068}" srcId="{695D5F7A-1E19-4F2E-A3D8-6C105A732081}" destId="{8EF37653-5F8D-4B2B-A5B6-633017757F5E}" srcOrd="0" destOrd="0" parTransId="{2AE32EDB-968E-4D58-95C0-5A9DAF860BDF}" sibTransId="{B46B2390-9F05-4EC9-A597-623CB473C746}"/>
    <dgm:cxn modelId="{E600978A-254D-4ECB-AB2D-791F30515BEC}" srcId="{695D5F7A-1E19-4F2E-A3D8-6C105A732081}" destId="{BB39072F-6180-44F8-A6B5-D670FFA64926}" srcOrd="3" destOrd="0" parTransId="{796B155D-D137-4D8A-954F-85B4C1443E42}" sibTransId="{D7CB47C3-22BA-496E-A0B8-B1FD858BAD9D}"/>
    <dgm:cxn modelId="{DD3F0AF5-9C15-4893-9ED9-9664FE115189}" type="presParOf" srcId="{7C215192-E798-4AA5-9F6C-D483DF09755C}" destId="{CFD7AAC9-FA40-46B4-89DF-C93A9022F8A7}" srcOrd="0" destOrd="0" presId="urn:microsoft.com/office/officeart/2005/8/layout/chevron2"/>
    <dgm:cxn modelId="{45A1BD82-8865-4881-8581-A5BC16EF1C95}" type="presParOf" srcId="{CFD7AAC9-FA40-46B4-89DF-C93A9022F8A7}" destId="{DD2713A9-8867-4F88-A2B1-6963EA984ED8}" srcOrd="0" destOrd="0" presId="urn:microsoft.com/office/officeart/2005/8/layout/chevron2"/>
    <dgm:cxn modelId="{2DF8C9AE-9043-459F-A925-3E4AFD4521B1}" type="presParOf" srcId="{CFD7AAC9-FA40-46B4-89DF-C93A9022F8A7}" destId="{95FF4709-5733-47D1-93E3-8BE75486F9F2}" srcOrd="1" destOrd="0" presId="urn:microsoft.com/office/officeart/2005/8/layout/chevron2"/>
    <dgm:cxn modelId="{F9060E73-E28A-4FC2-947D-5E16AE7CF857}" type="presParOf" srcId="{7C215192-E798-4AA5-9F6C-D483DF09755C}" destId="{91083A7E-B711-475D-98BB-3AE706024808}" srcOrd="1" destOrd="0" presId="urn:microsoft.com/office/officeart/2005/8/layout/chevron2"/>
    <dgm:cxn modelId="{DF3E7953-C47B-43B0-BC28-498CCBD6EC8E}" type="presParOf" srcId="{7C215192-E798-4AA5-9F6C-D483DF09755C}" destId="{B009B7F3-71EA-4298-A2F2-3D1F222F175A}" srcOrd="2" destOrd="0" presId="urn:microsoft.com/office/officeart/2005/8/layout/chevron2"/>
    <dgm:cxn modelId="{6A6AC01A-40E4-465E-87FA-DC7379A1AEE2}" type="presParOf" srcId="{B009B7F3-71EA-4298-A2F2-3D1F222F175A}" destId="{BDFFAA14-1E0E-424F-BA22-DFAFB6F980FA}" srcOrd="0" destOrd="0" presId="urn:microsoft.com/office/officeart/2005/8/layout/chevron2"/>
    <dgm:cxn modelId="{15EE8CAB-AC7C-4754-A4CA-F61A44CFCDF1}" type="presParOf" srcId="{B009B7F3-71EA-4298-A2F2-3D1F222F175A}" destId="{07132854-A7AE-4CCB-B8D6-4025E82D5D56}" srcOrd="1" destOrd="0" presId="urn:microsoft.com/office/officeart/2005/8/layout/chevron2"/>
    <dgm:cxn modelId="{0FCD699B-E537-48C4-BE5E-8DAA5C79D675}" type="presParOf" srcId="{7C215192-E798-4AA5-9F6C-D483DF09755C}" destId="{C4D4ACFB-93E5-4E09-AB02-A0E42C9CA2B9}" srcOrd="3" destOrd="0" presId="urn:microsoft.com/office/officeart/2005/8/layout/chevron2"/>
    <dgm:cxn modelId="{B4125AB9-9E71-4679-A167-2531A804E9A1}" type="presParOf" srcId="{7C215192-E798-4AA5-9F6C-D483DF09755C}" destId="{86FDCB4E-E98B-4E02-9D80-775E3C089978}" srcOrd="4" destOrd="0" presId="urn:microsoft.com/office/officeart/2005/8/layout/chevron2"/>
    <dgm:cxn modelId="{C9D5D714-D571-4F01-8437-738A1E16BD01}" type="presParOf" srcId="{86FDCB4E-E98B-4E02-9D80-775E3C089978}" destId="{1A64BB65-BDA2-4E50-BEF4-C632D51162ED}" srcOrd="0" destOrd="0" presId="urn:microsoft.com/office/officeart/2005/8/layout/chevron2"/>
    <dgm:cxn modelId="{E41189C0-2CBF-498C-B586-ADD0E3C3B379}" type="presParOf" srcId="{86FDCB4E-E98B-4E02-9D80-775E3C089978}" destId="{3B31AD0C-CA95-46C7-9AC2-457D4BDAA2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4009-B8FF-4F41-A898-431B05D55E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8870-3B38-4D8B-9E20-801E6E946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0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2000">
              <a:schemeClr val="accent1">
                <a:tint val="66000"/>
                <a:satMod val="160000"/>
              </a:schemeClr>
            </a:gs>
            <a:gs pos="47000">
              <a:schemeClr val="accent1">
                <a:tint val="44500"/>
                <a:satMod val="160000"/>
              </a:schemeClr>
            </a:gs>
            <a:gs pos="75000">
              <a:schemeClr val="accent1">
                <a:tint val="23500"/>
                <a:satMod val="160000"/>
                <a:lumMod val="58000"/>
                <a:lumOff val="4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5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449" r="30915"/>
          <a:stretch/>
        </p:blipFill>
        <p:spPr>
          <a:xfrm>
            <a:off x="-6610" y="0"/>
            <a:ext cx="3575862" cy="687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019800"/>
            <a:ext cx="2619375" cy="61912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9252" y="1077913"/>
            <a:ext cx="5555698" cy="1470025"/>
          </a:xfrm>
          <a:effectLst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9826" y="3019425"/>
            <a:ext cx="4654550" cy="1016000"/>
          </a:xfr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569252" y="0"/>
            <a:ext cx="0" cy="6870700"/>
          </a:xfrm>
          <a:prstGeom prst="line">
            <a:avLst/>
          </a:prstGeom>
          <a:solidFill>
            <a:schemeClr val="accent1"/>
          </a:solidFill>
          <a:ln w="1079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="" xmlns:p14="http://schemas.microsoft.com/office/powerpoint/2010/main" val="28225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6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1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293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1143000"/>
            <a:ext cx="9144000" cy="57252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0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98563"/>
            <a:ext cx="87630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17463" y="654367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fld id="{1B5DCD67-CC80-4121-8946-668F662E5D77}" type="slidenum">
              <a:rPr lang="en-US" sz="1000"/>
              <a:pPr algn="ctr">
                <a:spcBef>
                  <a:spcPct val="50000"/>
                </a:spcBef>
              </a:pPr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52800" y="65913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</a:t>
            </a:r>
            <a:fld id="{29ACB209-EF17-45D5-B04C-0C8962A1E159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6330950"/>
            <a:ext cx="2041769" cy="48260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0" y="1143000"/>
            <a:ext cx="9144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7586209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8" r:id="rId3"/>
    <p:sldLayoutId id="214748366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bg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600">
          <a:solidFill>
            <a:schemeClr val="bg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200">
          <a:solidFill>
            <a:schemeClr val="bg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Software Engineering Project</a:t>
            </a:r>
            <a:br>
              <a:rPr lang="en-US" dirty="0" smtClean="0"/>
            </a:br>
            <a:r>
              <a:rPr lang="en-US" dirty="0" smtClean="0"/>
              <a:t>(Mobile Application Team)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826" y="3019424"/>
            <a:ext cx="4654550" cy="1247775"/>
          </a:xfrm>
        </p:spPr>
        <p:txBody>
          <a:bodyPr/>
          <a:lstStyle/>
          <a:p>
            <a:r>
              <a:rPr lang="en-US" dirty="0" smtClean="0"/>
              <a:t>Spring 2013</a:t>
            </a:r>
          </a:p>
          <a:p>
            <a:r>
              <a:rPr lang="en-US" dirty="0" smtClean="0"/>
              <a:t>Team Members: Corey Young, Mason Reams, Thomas Heckwolf </a:t>
            </a:r>
          </a:p>
          <a:p>
            <a:r>
              <a:rPr lang="en-US" dirty="0" smtClean="0"/>
              <a:t>Team Lead: Erin Corona</a:t>
            </a:r>
          </a:p>
          <a:p>
            <a:r>
              <a:rPr lang="en-US" dirty="0" smtClean="0"/>
              <a:t>Instructor: Dr. Adam Lewis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75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 and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4419600" cy="5029200"/>
          </a:xfrm>
        </p:spPr>
        <p:txBody>
          <a:bodyPr/>
          <a:lstStyle/>
          <a:p>
            <a:r>
              <a:rPr lang="en-US" dirty="0" smtClean="0"/>
              <a:t>Based on User Stories</a:t>
            </a:r>
          </a:p>
          <a:p>
            <a:r>
              <a:rPr lang="en-US" dirty="0" smtClean="0"/>
              <a:t>Burn Down </a:t>
            </a:r>
          </a:p>
          <a:p>
            <a:r>
              <a:rPr lang="en-US" dirty="0" smtClean="0"/>
              <a:t>Testing </a:t>
            </a:r>
          </a:p>
          <a:p>
            <a:pPr lvl="1"/>
            <a:r>
              <a:rPr lang="en-US" dirty="0" smtClean="0"/>
              <a:t>Every Iteration</a:t>
            </a:r>
          </a:p>
          <a:p>
            <a:pPr lvl="1"/>
            <a:endParaRPr lang="en-US" dirty="0" smtClean="0"/>
          </a:p>
        </p:txBody>
      </p:sp>
      <p:pic>
        <p:nvPicPr>
          <p:cNvPr id="10242" name="Picture 2" descr="http://alistair.cockburn.us/get/18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05000"/>
            <a:ext cx="4667250" cy="3371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5715000" cy="5029200"/>
          </a:xfrm>
        </p:spPr>
        <p:txBody>
          <a:bodyPr/>
          <a:lstStyle/>
          <a:p>
            <a:r>
              <a:rPr lang="en-US" dirty="0" smtClean="0"/>
              <a:t>BYOD (Bring Your Own Device)</a:t>
            </a:r>
          </a:p>
          <a:p>
            <a:r>
              <a:rPr lang="en-US" dirty="0" smtClean="0"/>
              <a:t>Free…….</a:t>
            </a:r>
            <a:endParaRPr lang="en-US" dirty="0"/>
          </a:p>
        </p:txBody>
      </p:sp>
      <p:pic>
        <p:nvPicPr>
          <p:cNvPr id="4100" name="Picture 4" descr="http://evolver.fm/wp-content/uploads/2012/12/money_android_i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4730296" cy="3657600"/>
          </a:xfrm>
          <a:prstGeom prst="rect">
            <a:avLst/>
          </a:prstGeom>
          <a:noFill/>
        </p:spPr>
      </p:pic>
      <p:pic>
        <p:nvPicPr>
          <p:cNvPr id="4102" name="Picture 6" descr="https://encrypted-tbn2.gstatic.com/images?q=tbn:ANd9GcTihTSjsCIJlUk4rszFDwddHKq0LC6Onc1OrZcn3PBYCtA1jX2UJ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4765" y="2438400"/>
            <a:ext cx="4069235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pic>
        <p:nvPicPr>
          <p:cNvPr id="6146" name="Picture 2" descr="http://www.copypress.com/blog/wp-content/uploads/2012/10/GoogleAnatomyMed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4908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4673600"/>
          </a:xfrm>
        </p:spPr>
        <p:txBody>
          <a:bodyPr/>
          <a:lstStyle/>
          <a:p>
            <a:r>
              <a:rPr lang="en-US" sz="1600" b="1" dirty="0" smtClean="0"/>
              <a:t>Google , Google Logo , Android , and Android Logo are registered trademarks of Google Inc. © 2012 Google Inc. All rights reserved. </a:t>
            </a:r>
          </a:p>
          <a:p>
            <a:r>
              <a:rPr lang="en-US" sz="1600" b="1" dirty="0" smtClean="0"/>
              <a:t>PHP Logo , Copyright © 2001-2013 The PHP Group.</a:t>
            </a:r>
          </a:p>
          <a:p>
            <a:r>
              <a:rPr lang="en-US" sz="1600" b="1" dirty="0" smtClean="0"/>
              <a:t>Eclipse Logo , Copyright © 2013 The Eclipse Foundation. All Rights Reserved.</a:t>
            </a:r>
          </a:p>
          <a:p>
            <a:r>
              <a:rPr lang="en-US" sz="1600" b="1" dirty="0" err="1" smtClean="0"/>
              <a:t>Trac</a:t>
            </a:r>
            <a:r>
              <a:rPr lang="en-US" sz="1600" b="1" dirty="0" smtClean="0"/>
              <a:t> Logo, Copyright © 2003-2012 </a:t>
            </a:r>
            <a:r>
              <a:rPr lang="en-US" sz="1600" b="1" dirty="0" err="1" smtClean="0"/>
              <a:t>Edgewall</a:t>
            </a:r>
            <a:r>
              <a:rPr lang="en-US" sz="1600" b="1" dirty="0" smtClean="0"/>
              <a:t> Software. All rights reserved.</a:t>
            </a:r>
          </a:p>
          <a:p>
            <a:r>
              <a:rPr lang="en-US" sz="1600" b="1" dirty="0" smtClean="0"/>
              <a:t>Subversion Logo , Copyright © 2012 The Apache Software Foundation</a:t>
            </a:r>
          </a:p>
          <a:p>
            <a:r>
              <a:rPr lang="en-US" sz="1600" b="1" dirty="0" err="1" smtClean="0"/>
              <a:t>MySQL</a:t>
            </a:r>
            <a:r>
              <a:rPr lang="en-US" sz="1600" b="1" dirty="0" smtClean="0"/>
              <a:t> Logo , © 2013, Oracle Corporation</a:t>
            </a:r>
          </a:p>
          <a:p>
            <a:r>
              <a:rPr lang="en-US" sz="1600" b="1" dirty="0" smtClean="0"/>
              <a:t>Agile Image , © 2013, </a:t>
            </a:r>
            <a:r>
              <a:rPr lang="en-US" sz="1600" b="1" dirty="0" err="1" smtClean="0"/>
              <a:t>VersionOne</a:t>
            </a:r>
            <a:r>
              <a:rPr lang="en-US" sz="1600" b="1" dirty="0" smtClean="0"/>
              <a:t>, Inc. All Rights Reserved</a:t>
            </a:r>
          </a:p>
          <a:p>
            <a:r>
              <a:rPr lang="en-US" sz="1600" b="1" dirty="0" smtClean="0"/>
              <a:t>Fiddlers Logo and Images , Copyright © 2013 Tennessee Valley Old Time Fiddlers Convention. All Rights Reserved.</a:t>
            </a:r>
          </a:p>
          <a:p>
            <a:r>
              <a:rPr lang="en-US" sz="1600" b="1" dirty="0" smtClean="0"/>
              <a:t>Athens State University Logo , Copyright © 2012 Athens State University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?????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75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4800600" cy="5029200"/>
          </a:xfrm>
        </p:spPr>
        <p:txBody>
          <a:bodyPr/>
          <a:lstStyle/>
          <a:p>
            <a:r>
              <a:rPr lang="en-US" dirty="0" smtClean="0"/>
              <a:t>Mission  </a:t>
            </a:r>
          </a:p>
          <a:p>
            <a:pPr lvl="1"/>
            <a:r>
              <a:rPr lang="en-US" dirty="0" smtClean="0"/>
              <a:t>Provide a statement of work for the mobile </a:t>
            </a:r>
            <a:r>
              <a:rPr lang="en-US" dirty="0"/>
              <a:t>a</a:t>
            </a:r>
            <a:r>
              <a:rPr lang="en-US" dirty="0" smtClean="0"/>
              <a:t>pplication </a:t>
            </a:r>
          </a:p>
          <a:p>
            <a:pPr lvl="1"/>
            <a:r>
              <a:rPr lang="en-US" dirty="0" smtClean="0"/>
              <a:t>Research methods for providing a reliable product to our customer</a:t>
            </a:r>
          </a:p>
          <a:p>
            <a:pPr lvl="1"/>
            <a:r>
              <a:rPr lang="en-US" dirty="0" smtClean="0"/>
              <a:t>Identify our </a:t>
            </a:r>
            <a:r>
              <a:rPr lang="en-US" dirty="0"/>
              <a:t>c</a:t>
            </a:r>
            <a:r>
              <a:rPr lang="en-US" dirty="0" smtClean="0"/>
              <a:t>ustomer’s wants and needs</a:t>
            </a:r>
          </a:p>
          <a:p>
            <a:pPr lvl="1"/>
            <a:r>
              <a:rPr lang="en-US" dirty="0" smtClean="0"/>
              <a:t>Agile development</a:t>
            </a:r>
            <a:endParaRPr lang="en-US" dirty="0"/>
          </a:p>
        </p:txBody>
      </p:sp>
      <p:pic>
        <p:nvPicPr>
          <p:cNvPr id="2457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3810000" cy="168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and Purpose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1295400"/>
            <a:ext cx="4572000" cy="5029200"/>
          </a:xfrm>
        </p:spPr>
        <p:txBody>
          <a:bodyPr/>
          <a:lstStyle/>
          <a:p>
            <a:r>
              <a:rPr lang="en-US" dirty="0" smtClean="0"/>
              <a:t>Mobile application for the annual fall Fiddler’s Convention</a:t>
            </a:r>
          </a:p>
          <a:p>
            <a:r>
              <a:rPr lang="en-US" dirty="0" smtClean="0"/>
              <a:t>Display similar </a:t>
            </a:r>
            <a:r>
              <a:rPr lang="en-US" dirty="0"/>
              <a:t>d</a:t>
            </a:r>
            <a:r>
              <a:rPr lang="en-US" dirty="0" smtClean="0"/>
              <a:t>ata as </a:t>
            </a:r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s</a:t>
            </a:r>
            <a:r>
              <a:rPr lang="en-US" dirty="0" smtClean="0"/>
              <a:t>ignage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 descr="http://www.tvotfc.com/Websites/ATMEDIA/images/TVOTFC-Header-right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2999232" cy="3657600"/>
          </a:xfrm>
          <a:prstGeom prst="rect">
            <a:avLst/>
          </a:prstGeom>
          <a:noFill/>
        </p:spPr>
      </p:pic>
      <p:pic>
        <p:nvPicPr>
          <p:cNvPr id="18436" name="Picture 4" descr="https://encrypted-tbn3.gstatic.com/images?q=tbn:ANd9GcQHh0T4REydpVj2ufSzP8nWBXHREdoC5fx8P6ai2mZu2b0Zwkro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191000"/>
            <a:ext cx="2971800" cy="1543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s://encrypted-tbn1.gstatic.com/images?q=tbn:ANd9GcSZFyPA1jGOb36wbTD4HNLPtzNpCQ6aBT5XF3pPjxPSjHHTzvT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0"/>
            <a:ext cx="2807830" cy="147637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5105400" cy="5029200"/>
          </a:xfrm>
        </p:spPr>
        <p:txBody>
          <a:bodyPr/>
          <a:lstStyle/>
          <a:p>
            <a:r>
              <a:rPr lang="en-US" dirty="0" smtClean="0"/>
              <a:t>Easy to use application</a:t>
            </a:r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Other Teams</a:t>
            </a:r>
          </a:p>
          <a:p>
            <a:pPr lvl="1"/>
            <a:r>
              <a:rPr lang="en-US" dirty="0" smtClean="0"/>
              <a:t>Back stage group</a:t>
            </a:r>
          </a:p>
        </p:txBody>
      </p:sp>
      <p:pic>
        <p:nvPicPr>
          <p:cNvPr id="22534" name="Picture 6" descr="https://encrypted-tbn3.gstatic.com/images?q=tbn:ANd9GcSZ1ksWoWUkPL_5FkuAD0uGVNI860BTKdMq1H0FA2OEznogdMchE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981200"/>
            <a:ext cx="2505075" cy="1828800"/>
          </a:xfrm>
          <a:prstGeom prst="rect">
            <a:avLst/>
          </a:prstGeom>
          <a:noFill/>
        </p:spPr>
      </p:pic>
      <p:pic>
        <p:nvPicPr>
          <p:cNvPr id="22536" name="Picture 8" descr="https://encrypted-tbn3.gstatic.com/images?q=tbn:ANd9GcR0QjOech7cjmePEtvdIC_5D9aSBGGVHRv3LwGmcc8JGEwLAzu6K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048000"/>
            <a:ext cx="2571750" cy="1781176"/>
          </a:xfrm>
          <a:prstGeom prst="rect">
            <a:avLst/>
          </a:prstGeom>
          <a:noFill/>
        </p:spPr>
      </p:pic>
      <p:pic>
        <p:nvPicPr>
          <p:cNvPr id="22538" name="Picture 10" descr="https://encrypted-tbn1.gstatic.com/images?q=tbn:ANd9GcTc37fgqoZxzruFwCEGHMjCTHfBm26eOohy-jhQd_-_qVRqx_vfK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4191000"/>
            <a:ext cx="2628900" cy="1733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19200"/>
            <a:ext cx="4191000" cy="5029200"/>
          </a:xfrm>
        </p:spPr>
        <p:txBody>
          <a:bodyPr/>
          <a:lstStyle/>
          <a:p>
            <a:r>
              <a:rPr lang="en-US" dirty="0" smtClean="0"/>
              <a:t>Google Drive</a:t>
            </a:r>
          </a:p>
          <a:p>
            <a:pPr lvl="1"/>
            <a:r>
              <a:rPr lang="en-US" dirty="0" smtClean="0"/>
              <a:t>Temporary Documents</a:t>
            </a:r>
          </a:p>
          <a:p>
            <a:pPr lvl="1"/>
            <a:r>
              <a:rPr lang="en-US" dirty="0" smtClean="0"/>
              <a:t>Team Sharing</a:t>
            </a:r>
          </a:p>
          <a:p>
            <a:r>
              <a:rPr lang="en-US" dirty="0" err="1" smtClean="0"/>
              <a:t>Trac</a:t>
            </a:r>
            <a:endParaRPr lang="en-US" dirty="0" smtClean="0"/>
          </a:p>
          <a:p>
            <a:pPr lvl="1"/>
            <a:r>
              <a:rPr lang="en-US" dirty="0" smtClean="0"/>
              <a:t>User Stories</a:t>
            </a:r>
          </a:p>
          <a:p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Document Control</a:t>
            </a:r>
          </a:p>
          <a:p>
            <a:pPr lvl="1"/>
            <a:r>
              <a:rPr lang="en-US" dirty="0" smtClean="0"/>
              <a:t>Released Software </a:t>
            </a:r>
          </a:p>
          <a:p>
            <a:pPr lvl="1"/>
            <a:r>
              <a:rPr lang="en-US" dirty="0" smtClean="0"/>
              <a:t>Released Documents</a:t>
            </a:r>
          </a:p>
          <a:p>
            <a:pPr lvl="1"/>
            <a:endParaRPr lang="en-US" dirty="0" smtClean="0"/>
          </a:p>
        </p:txBody>
      </p:sp>
      <p:pic>
        <p:nvPicPr>
          <p:cNvPr id="20482" name="Picture 2" descr="https://lh3.ggpht.com/-kosG3QYqULhDW7HdPuIJEXwJNh9MqcYGOXePyflFYdtQcqt-ycRvE0y1kSVSuKBTQ=w7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656" y="1371600"/>
            <a:ext cx="3508743" cy="2514600"/>
          </a:xfrm>
          <a:prstGeom prst="rect">
            <a:avLst/>
          </a:prstGeom>
          <a:noFill/>
        </p:spPr>
      </p:pic>
      <p:pic>
        <p:nvPicPr>
          <p:cNvPr id="20488" name="Picture 8" descr="https://encrypted-tbn0.gstatic.com/images?q=tbn:ANd9GcRjFwyrjKn6GtvSGRYHuDgXbkoLcoAerfjAhE55SlcV_resxVD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638800"/>
            <a:ext cx="2963912" cy="914400"/>
          </a:xfrm>
          <a:prstGeom prst="rect">
            <a:avLst/>
          </a:prstGeom>
          <a:noFill/>
        </p:spPr>
      </p:pic>
      <p:pic>
        <p:nvPicPr>
          <p:cNvPr id="20490" name="Picture 10" descr="https://encrypted-tbn3.gstatic.com/images?q=tbn:ANd9GcR1gLr6KLdQ9WtXfK-0NwRUj2lAnN4y9TKQobQRng65JlmSfMKdc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038600"/>
            <a:ext cx="2295525" cy="1990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of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4800600" cy="5029200"/>
          </a:xfrm>
        </p:spPr>
        <p:txBody>
          <a:bodyPr/>
          <a:lstStyle/>
          <a:p>
            <a:r>
              <a:rPr lang="en-US" dirty="0" smtClean="0"/>
              <a:t>Agile Development</a:t>
            </a:r>
          </a:p>
          <a:p>
            <a:r>
              <a:rPr lang="en-US" dirty="0" smtClean="0"/>
              <a:t>Iterations</a:t>
            </a:r>
          </a:p>
          <a:p>
            <a:pPr lvl="1"/>
            <a:r>
              <a:rPr lang="en-US" dirty="0" smtClean="0"/>
              <a:t>3 Iterations</a:t>
            </a:r>
          </a:p>
          <a:p>
            <a:pPr lvl="1"/>
            <a:r>
              <a:rPr lang="en-US" dirty="0" smtClean="0"/>
              <a:t>4-6 Weeks </a:t>
            </a:r>
          </a:p>
          <a:p>
            <a:pPr lvl="1"/>
            <a:endParaRPr lang="en-US" dirty="0" smtClean="0"/>
          </a:p>
        </p:txBody>
      </p:sp>
      <p:pic>
        <p:nvPicPr>
          <p:cNvPr id="16390" name="Picture 6" descr="File:Agile-Software-Development-Poster-En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60870"/>
            <a:ext cx="5048250" cy="4811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255187165"/>
              </p:ext>
            </p:extLst>
          </p:nvPr>
        </p:nvGraphicFramePr>
        <p:xfrm>
          <a:off x="152400" y="1270000"/>
          <a:ext cx="883920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androidandme.wpengine.netdna-cdn.com/wp-content/uploads/2012/12/Screen-Shot-2012-12-03-at-3.31.51-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6705600" cy="2667001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Applicable Standards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3429000" cy="2082800"/>
          </a:xfrm>
        </p:spPr>
        <p:txBody>
          <a:bodyPr/>
          <a:lstStyle/>
          <a:p>
            <a:r>
              <a:rPr lang="en-US" dirty="0" smtClean="0"/>
              <a:t>Follow policies set by Google Play</a:t>
            </a:r>
          </a:p>
          <a:p>
            <a:r>
              <a:rPr lang="en-US" dirty="0" smtClean="0"/>
              <a:t>Policies set by Athens State</a:t>
            </a:r>
          </a:p>
          <a:p>
            <a:r>
              <a:rPr lang="en-US" dirty="0" smtClean="0"/>
              <a:t>Policies set Fiddlers Convention</a:t>
            </a:r>
            <a:endParaRPr lang="en-US" dirty="0"/>
          </a:p>
        </p:txBody>
      </p:sp>
      <p:pic>
        <p:nvPicPr>
          <p:cNvPr id="14342" name="Picture 6" descr="https://encrypted-tbn0.gstatic.com/images?q=tbn:ANd9GcQTp-sKaUgjOThDk38z-1_MRQfmpxZ7bi-APp5Ax3hK6SCO75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60020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 </a:t>
            </a:r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4876800" cy="5029200"/>
          </a:xfrm>
        </p:spPr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Mobile Application Team</a:t>
            </a:r>
            <a:endParaRPr lang="en-US" dirty="0"/>
          </a:p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Development Team Meeting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Sundays @ 11:00am</a:t>
            </a:r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Google Hangouts</a:t>
            </a:r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To Standup</a:t>
            </a:r>
          </a:p>
        </p:txBody>
      </p:sp>
      <p:pic>
        <p:nvPicPr>
          <p:cNvPr id="1026" name="Picture 2" descr="http://media.podhoster.com/thatradio/images/stand-u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0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84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393</Words>
  <Application>Microsoft Office PowerPoint</Application>
  <PresentationFormat>On-screen Show (4:3)</PresentationFormat>
  <Paragraphs>107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1_Default Design</vt:lpstr>
      <vt:lpstr>Senior Software Engineering Project (Mobile Application Team) </vt:lpstr>
      <vt:lpstr>Statement of Work </vt:lpstr>
      <vt:lpstr>Requirements Analysis and Purpose</vt:lpstr>
      <vt:lpstr>Scope of Work</vt:lpstr>
      <vt:lpstr>Location of Work</vt:lpstr>
      <vt:lpstr>Period of Performance</vt:lpstr>
      <vt:lpstr>Implementation</vt:lpstr>
      <vt:lpstr>Applicable Standards</vt:lpstr>
      <vt:lpstr>Development Team Meetings</vt:lpstr>
      <vt:lpstr>Acceptance Criteria and Testing</vt:lpstr>
      <vt:lpstr>Cost</vt:lpstr>
      <vt:lpstr>Miscellaneous</vt:lpstr>
      <vt:lpstr>Disclaimer</vt:lpstr>
      <vt:lpstr>Questions ?????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Heckwolf</dc:creator>
  <cp:keywords>MobileApp</cp:keywords>
  <cp:lastModifiedBy>THOMAS HECKWOLF</cp:lastModifiedBy>
  <cp:revision>41</cp:revision>
  <dcterms:created xsi:type="dcterms:W3CDTF">2013-02-05T01:42:13Z</dcterms:created>
  <dcterms:modified xsi:type="dcterms:W3CDTF">2013-02-20T21:07:15Z</dcterms:modified>
</cp:coreProperties>
</file>