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38" r:id="rId1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174A75"/>
    <a:srgbClr val="164A76"/>
    <a:srgbClr val="154A76"/>
    <a:srgbClr val="0065B0"/>
    <a:srgbClr val="FF0505"/>
    <a:srgbClr val="EA00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8"/>
  </p:normalViewPr>
  <p:slideViewPr>
    <p:cSldViewPr>
      <p:cViewPr>
        <p:scale>
          <a:sx n="100" d="100"/>
          <a:sy n="100" d="100"/>
        </p:scale>
        <p:origin x="-51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B21C36F-3D9D-4C17-B60D-5CF189A067ED}" type="datetimeFigureOut">
              <a:rPr lang="en-JM"/>
              <a:pPr>
                <a:defRPr/>
              </a:pPr>
              <a:t>02/12/2015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CF9A5CF-558B-4EB9-BEB1-EC9166B3986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777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82A7D35-A956-4A43-8581-DE6D6CE788A6}" type="datetimeFigureOut">
              <a:rPr lang="en-JM"/>
              <a:pPr>
                <a:defRPr/>
              </a:pPr>
              <a:t>02/12/2015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JM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JM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B464497-61C4-46B0-ACA5-17230456BCD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6731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3F45A8-EFFB-45EA-B061-44A258B2EA7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579980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1077913"/>
            <a:ext cx="392588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8B7613-325B-427A-A30B-D9A0483802C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80465478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3975"/>
            <a:ext cx="491807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190750"/>
            <a:ext cx="2819400" cy="360363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257551"/>
            <a:ext cx="2819400" cy="38100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2F3572-81AB-4E29-86CA-624E5B8F0E7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5448379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2004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096000" y="1189038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CBE64E-01F7-4F54-850A-46ACD4C73C3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0403029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1E94F-F3DF-4937-BBB1-41B557DAF2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91683269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69420C-234E-4186-AEF0-0A35E6A32C4D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69787753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01FD8-7056-4983-94A2-6425551D071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123778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Futura LT 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6699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224A-2F11-47DF-968E-B4B80531719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3758733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6699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EA995-827D-45F7-9EA0-026D244D56C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206008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1A89-FE03-4018-9355-2EF170E85CF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86049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228600" y="1600200"/>
            <a:ext cx="4572000" cy="264795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JM" noProof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4876800" y="1935748"/>
            <a:ext cx="8382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4876800" y="25643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4876800" y="31739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4876800" y="3783598"/>
            <a:ext cx="8382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9A1F-2C94-4411-8AE5-2C72312DA4E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75424656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C0FD3-E1A0-412F-9E9D-8BBC0FFD82E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34687578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228600" y="1600200"/>
            <a:ext cx="4572000" cy="26289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SmartArt graphic</a:t>
            </a:r>
            <a:endParaRPr lang="en-JM" noProof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4953000" y="1935748"/>
            <a:ext cx="762000" cy="33120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4953000" y="25643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4953000" y="31739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4953000" y="3783598"/>
            <a:ext cx="762000" cy="388352"/>
          </a:xfrm>
          <a:solidFill>
            <a:srgbClr val="006699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8B1B-AA20-45AC-920C-2BA9469A2BAB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65643055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63855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3943350"/>
            <a:ext cx="29718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8"/>
          </p:nvPr>
        </p:nvSpPr>
        <p:spPr>
          <a:xfrm>
            <a:off x="457200" y="4781550"/>
            <a:ext cx="6019800" cy="293688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3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3A1400-DA19-4661-ACEB-849D8E2651C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9612453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6699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273FD-1EAA-4DF2-BA70-DD9012FAD4C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64612492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latin typeface="Futura LT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rtlCol="0">
            <a:normAutofit/>
          </a:bodyPr>
          <a:lstStyle>
            <a:lvl1pPr>
              <a:defRPr sz="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>
            <a:noAutofit/>
          </a:bodyPr>
          <a:lstStyle>
            <a:lvl1pPr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E903D7-1F55-4FFB-83F2-481211F38EE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00176353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2FD8A-2D07-43F3-A126-76BC70E4FFF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50958558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B27E2-B4FC-4DE2-9D62-D0489B5369A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22127782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99DD8-C017-45D9-A565-7A5B4710BF9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584178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CAFC-D344-49A8-A4D4-E688D7E9057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73223009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6699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7E5F6-59C4-44E7-88A3-8CDCD4A8775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416401068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Futura LT Bold"/>
                <a:cs typeface="Futura LT Bold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3305F-C108-4934-87DC-EDEAF28B3465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3338945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185C4-1512-40CD-ADFB-D85F07D28994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11520211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6699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Futura LT Bold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E5A51-5E4F-433D-A4D7-59F7209C4063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07543779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3962400" cy="24003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8200" y="17335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8200" y="20383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48200" y="23431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648200" y="2647950"/>
            <a:ext cx="14478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6699"/>
                </a:solidFill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3CF4-0A4A-49F5-ACDB-1F2F711C3001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003622598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7A130A-C58B-4E18-A05D-0552B795CB5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43346018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Futura LT Bold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29711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0" name="Oval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2" name="Chevron 11"/>
          <p:cNvSpPr/>
          <p:nvPr userDrawn="1"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Futura LT 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0D71A-465F-4AB2-B9FB-202E196DD8D6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6998797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993A-98E7-4461-989F-972C4B4A53AF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877593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EC885-6D61-4DFF-9608-C51C6211144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95634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6CD8E-D415-4728-8D1F-66F4010DD0F2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83583904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743200" cy="3514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Futura LT Condensed"/>
                <a:cs typeface="Futura LT Condensed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F84E-76CC-427A-8C4F-0F48A7C0F629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35763163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rgbClr val="0066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Futura LT Bold"/>
                <a:cs typeface="Futura LT Condensed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006699"/>
                </a:solidFill>
                <a:latin typeface="Futura LT Condensed"/>
                <a:cs typeface="Futura L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1E38C-77C3-4F47-9192-7A06451B136A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9946020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6363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354138"/>
            <a:ext cx="1962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JM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2216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124200" y="3800094"/>
            <a:ext cx="2971800" cy="435864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5860473" y="3787902"/>
            <a:ext cx="3138054" cy="46024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rgbClr val="006699"/>
                </a:solidFill>
                <a:latin typeface="Futura LT Bold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67FDF-759A-4119-8E33-181F5A57C78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749060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JM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2870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Futura LT Condensed" pitchFamily="2" charset="0"/>
              </a:defRPr>
            </a:lvl1pPr>
          </a:lstStyle>
          <a:p>
            <a:pPr>
              <a:defRPr/>
            </a:pPr>
            <a:fld id="{EE672910-75FF-4C1E-8EE2-A7599B1DEC30}" type="slidenum">
              <a:rPr lang="en-JM"/>
              <a:pPr>
                <a:defRPr/>
              </a:pPr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rgbClr val="006699"/>
              </a:solidFill>
              <a:latin typeface="Futura LT Condensed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0" y="601663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694238"/>
            <a:ext cx="9144000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4" name="Oval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sz="1400" b="1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8123238" y="4864100"/>
            <a:ext cx="82550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474075" y="4864100"/>
            <a:ext cx="80963" cy="100013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7F7F7F"/>
                </a:solidFill>
                <a:latin typeface="Trajan Pro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JM"/>
              <a:t>Athens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809" r:id="rId9"/>
    <p:sldLayoutId id="2147483810" r:id="rId10"/>
    <p:sldLayoutId id="2147483811" r:id="rId11"/>
    <p:sldLayoutId id="2147483812" r:id="rId12"/>
    <p:sldLayoutId id="2147483792" r:id="rId13"/>
    <p:sldLayoutId id="2147483813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814" r:id="rId21"/>
    <p:sldLayoutId id="2147483799" r:id="rId22"/>
    <p:sldLayoutId id="2147483815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16" r:id="rId32"/>
    <p:sldLayoutId id="2147483817" r:id="rId33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Trajan Pro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Trajan Pro" pitchFamily="18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Bebas Neue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ＭＳ Ｐゴシック" charset="0"/>
          <a:cs typeface="Futura LT Condensed"/>
        </a:defRPr>
      </a:lvl1pPr>
      <a:lvl2pPr marL="742950" indent="-2857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2pPr>
      <a:lvl3pPr marL="11430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3pPr>
      <a:lvl4pPr marL="16002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4pPr>
      <a:lvl5pPr marL="2057400" indent="-228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262626"/>
          </a:solidFill>
          <a:latin typeface="Futura LT Condensed"/>
          <a:ea typeface="Futura LT Condensed"/>
          <a:cs typeface="Futura LT Condensed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62250"/>
            <a:ext cx="6400800" cy="3429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2200" dirty="0" smtClean="0">
                <a:solidFill>
                  <a:srgbClr val="174A75"/>
                </a:solidFill>
                <a:latin typeface="Futura LT Bold"/>
                <a:ea typeface="+mn-ea"/>
                <a:cs typeface="Futura LT Bold"/>
              </a:rPr>
              <a:t>CS452 – Senior Software Engineering Capstone Project</a:t>
            </a:r>
            <a:endParaRPr lang="en-JM" sz="2200" dirty="0">
              <a:solidFill>
                <a:srgbClr val="174A75"/>
              </a:solidFill>
              <a:latin typeface="Futura LT Bold"/>
              <a:ea typeface="+mn-ea"/>
              <a:cs typeface="Futura LT Bold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419600" y="4248150"/>
            <a:ext cx="365125" cy="365125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bg1">
                  <a:lumMod val="75000"/>
                </a:schemeClr>
              </a:solidFill>
              <a:latin typeface="Futura LT Condensed"/>
              <a:ea typeface="+mn-ea"/>
              <a:cs typeface="Futura LT Condense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8400" y="3638550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400" smtClean="0">
                <a:solidFill>
                  <a:srgbClr val="006699"/>
                </a:solidFill>
                <a:latin typeface="BebasNEUE" pitchFamily="34" charset="0"/>
              </a:rPr>
              <a:t>Fall 2015</a:t>
            </a:r>
            <a:endParaRPr lang="en-JM" sz="1400" dirty="0">
              <a:solidFill>
                <a:srgbClr val="006699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14550"/>
            <a:ext cx="6553200" cy="457200"/>
          </a:xfrm>
        </p:spPr>
        <p:txBody>
          <a:bodyPr/>
          <a:lstStyle/>
          <a:p>
            <a:pPr eaLnBrk="1" hangingPunct="1"/>
            <a:r>
              <a:rPr lang="en-JM" dirty="0" smtClean="0">
                <a:solidFill>
                  <a:srgbClr val="006699"/>
                </a:solidFill>
                <a:latin typeface="Trajan Pro" pitchFamily="18" charset="0"/>
                <a:ea typeface="ＭＳ Ｐゴシック" pitchFamily="34" charset="-128"/>
              </a:rPr>
              <a:t>Fiddlers Convention</a:t>
            </a:r>
          </a:p>
        </p:txBody>
      </p:sp>
      <p:sp>
        <p:nvSpPr>
          <p:cNvPr id="6" name="Chevron 5"/>
          <p:cNvSpPr/>
          <p:nvPr/>
        </p:nvSpPr>
        <p:spPr>
          <a:xfrm>
            <a:off x="4556125" y="4362450"/>
            <a:ext cx="107950" cy="136525"/>
          </a:xfrm>
          <a:prstGeom prst="chevron">
            <a:avLst>
              <a:gd name="adj" fmla="val 79255"/>
            </a:avLst>
          </a:prstGeom>
          <a:solidFill>
            <a:srgbClr val="006699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JM" dirty="0">
              <a:solidFill>
                <a:schemeClr val="tx1"/>
              </a:solidFill>
              <a:latin typeface="Futura LT Condensed"/>
            </a:endParaRPr>
          </a:p>
        </p:txBody>
      </p:sp>
      <p:pic>
        <p:nvPicPr>
          <p:cNvPr id="12297" name="Picture 3" descr="ASU_MASTERLOGO_NO_BORDER_H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66750"/>
            <a:ext cx="4845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JM" dirty="0">
                <a:cs typeface="Pacifico" charset="0"/>
              </a:rPr>
              <a:t>THANK YOU </a:t>
            </a:r>
            <a:r>
              <a:rPr lang="en-JM" dirty="0">
                <a:solidFill>
                  <a:srgbClr val="006699"/>
                </a:solidFill>
                <a:cs typeface="Pacifico" charset="0"/>
              </a:rPr>
              <a:t>FOR YOUR TIME</a:t>
            </a:r>
            <a:endParaRPr lang="en-JM" dirty="0">
              <a:solidFill>
                <a:srgbClr val="006699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2571750"/>
            <a:ext cx="6477000" cy="571500"/>
          </a:xfrm>
        </p:spPr>
        <p:txBody>
          <a:bodyPr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JM" sz="1200" dirty="0" smtClean="0">
                <a:solidFill>
                  <a:srgbClr val="174A75"/>
                </a:solidFill>
                <a:ea typeface="+mn-ea"/>
              </a:rPr>
              <a:t>Team member’s names goes here</a:t>
            </a:r>
            <a:endParaRPr lang="en-JM" sz="1200" dirty="0">
              <a:solidFill>
                <a:srgbClr val="174A75"/>
              </a:solidFill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JM" sz="12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</p:txBody>
      </p:sp>
      <p:pic>
        <p:nvPicPr>
          <p:cNvPr id="44036" name="Picture 3" descr="C:\Users\ADRIEN~1.REY\AppData\Local\Temp\Rar$DR63.888\icons grid\plane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95550"/>
            <a:ext cx="12255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customer’s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ability to present the winners of the various Fiddlers Convention Competitions.</a:t>
            </a:r>
          </a:p>
          <a:p>
            <a:r>
              <a:rPr lang="en-US" sz="2800" dirty="0" smtClean="0"/>
              <a:t>A kiosk with the ability to display winners.</a:t>
            </a:r>
          </a:p>
          <a:p>
            <a:r>
              <a:rPr lang="en-US" sz="2800" dirty="0" smtClean="0"/>
              <a:t>An IOS port of the Android app that was created last semester.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89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to the team…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Setting up a development server to test code on</a:t>
            </a:r>
          </a:p>
          <a:p>
            <a:r>
              <a:rPr lang="en-US" sz="3000" dirty="0" smtClean="0"/>
              <a:t>Learning networking to interface with the server</a:t>
            </a:r>
          </a:p>
          <a:p>
            <a:r>
              <a:rPr lang="en-US" sz="3000" dirty="0" smtClean="0"/>
              <a:t>Learning </a:t>
            </a:r>
            <a:r>
              <a:rPr lang="en-US" sz="3000" dirty="0" err="1" smtClean="0"/>
              <a:t>Github</a:t>
            </a:r>
            <a:r>
              <a:rPr lang="en-US" sz="3000" dirty="0" smtClean="0"/>
              <a:t>, </a:t>
            </a:r>
            <a:r>
              <a:rPr lang="en-US" sz="3000" dirty="0" err="1" smtClean="0"/>
              <a:t>Xcode</a:t>
            </a:r>
            <a:r>
              <a:rPr lang="en-US" sz="3000" dirty="0" smtClean="0"/>
              <a:t>, PHP, HTML, JSON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46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usable copy of the production server for developmental purposes </a:t>
            </a:r>
          </a:p>
          <a:p>
            <a:r>
              <a:rPr lang="en-US" sz="2800" dirty="0" smtClean="0"/>
              <a:t>Create a website that displays the results of the competitions publically</a:t>
            </a:r>
          </a:p>
          <a:p>
            <a:r>
              <a:rPr lang="en-US" sz="2800" dirty="0" smtClean="0"/>
              <a:t>Create a copy of the Android app deployable for IOS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53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Gather the needed data from the existing database.</a:t>
            </a:r>
          </a:p>
          <a:p>
            <a:r>
              <a:rPr lang="en-US" sz="2800" dirty="0" smtClean="0"/>
              <a:t>Display the information in an organized form.</a:t>
            </a:r>
          </a:p>
          <a:p>
            <a:r>
              <a:rPr lang="en-US" sz="2800" dirty="0" smtClean="0"/>
              <a:t>Website is using HTML and PHP.</a:t>
            </a:r>
          </a:p>
          <a:p>
            <a:r>
              <a:rPr lang="en-US" sz="2800" dirty="0" smtClean="0"/>
              <a:t>IOS app was built using XCODE .</a:t>
            </a:r>
          </a:p>
          <a:p>
            <a:r>
              <a:rPr lang="en-US" sz="2800" dirty="0" smtClean="0"/>
              <a:t>JSON was used to de-serialize the data returned from the server.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20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Finished kiosk that displays the winners</a:t>
            </a:r>
          </a:p>
          <a:p>
            <a:r>
              <a:rPr lang="en-US" sz="3200" dirty="0" smtClean="0"/>
              <a:t>Finished IOS app that displays the contestants, winners, campus map, and schedule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18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Website </a:t>
            </a:r>
          </a:p>
          <a:p>
            <a:r>
              <a:rPr lang="en-US" sz="3600" dirty="0" smtClean="0"/>
              <a:t>IOS app demonstration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70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Server up and running</a:t>
            </a:r>
          </a:p>
          <a:p>
            <a:r>
              <a:rPr lang="en-US" sz="2800" dirty="0" smtClean="0"/>
              <a:t>HTML/PHP files loaded and running</a:t>
            </a:r>
          </a:p>
          <a:p>
            <a:r>
              <a:rPr lang="en-US" sz="2800" dirty="0" smtClean="0"/>
              <a:t>JSON files running</a:t>
            </a:r>
          </a:p>
          <a:p>
            <a:r>
              <a:rPr lang="en-US" sz="2800" dirty="0" smtClean="0"/>
              <a:t>A working application and kiosk</a:t>
            </a:r>
          </a:p>
          <a:p>
            <a:r>
              <a:rPr lang="en-US" sz="2800" dirty="0" smtClean="0"/>
              <a:t>All files are uploaded on </a:t>
            </a:r>
            <a:r>
              <a:rPr lang="en-US" sz="2800" dirty="0" err="1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24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Touching up on images and displays</a:t>
            </a:r>
          </a:p>
          <a:p>
            <a:r>
              <a:rPr lang="en-US" sz="3200" dirty="0" smtClean="0"/>
              <a:t>Fix constraints </a:t>
            </a:r>
          </a:p>
          <a:p>
            <a:r>
              <a:rPr lang="en-US" sz="3200" dirty="0" smtClean="0"/>
              <a:t>Transition into other devices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ised CS452 Final Presentation">
  <a:themeElements>
    <a:clrScheme name="ASU Theme">
      <a:dk1>
        <a:srgbClr val="006699"/>
      </a:dk1>
      <a:lt1>
        <a:sysClr val="window" lastClr="FFFFFF"/>
      </a:lt1>
      <a:dk2>
        <a:srgbClr val="004466"/>
      </a:dk2>
      <a:lt2>
        <a:srgbClr val="EEEED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0C424613-483F-024D-A179-F8E1EBAB6A49}" vid="{51346DD0-00FB-7443-BFDB-E8D2C67323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Revised CS452 Final Presentation</Template>
  <TotalTime>86</TotalTime>
  <Words>234</Words>
  <Application>Microsoft Office PowerPoint</Application>
  <PresentationFormat>On-screen Show (16:9)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Revised CS452 Final Presentation</vt:lpstr>
      <vt:lpstr>Fiddlers Convention</vt:lpstr>
      <vt:lpstr>The customer’s problem…</vt:lpstr>
      <vt:lpstr>Challenge to the team…</vt:lpstr>
      <vt:lpstr>Proposed solution</vt:lpstr>
      <vt:lpstr>Details</vt:lpstr>
      <vt:lpstr>Results</vt:lpstr>
      <vt:lpstr>Demonstration</vt:lpstr>
      <vt:lpstr>Conclusions</vt:lpstr>
      <vt:lpstr>Next steps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Deals</dc:creator>
  <cp:lastModifiedBy>Deals</cp:lastModifiedBy>
  <cp:revision>11</cp:revision>
  <dcterms:created xsi:type="dcterms:W3CDTF">2015-11-20T00:16:50Z</dcterms:created>
  <dcterms:modified xsi:type="dcterms:W3CDTF">2015-12-03T00:15:20Z</dcterms:modified>
</cp:coreProperties>
</file>