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571" autoAdjust="0"/>
  </p:normalViewPr>
  <p:slideViewPr>
    <p:cSldViewPr>
      <p:cViewPr varScale="1">
        <p:scale>
          <a:sx n="59" d="100"/>
          <a:sy n="59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6AA5B52-870C-4C02-A9F3-B8F51C3B3E1F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0DA583D-9A68-41A1-B222-23A1903AC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TNW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特別授業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プログラム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編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1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6.1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アニメーションをセット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91108" y="4653136"/>
            <a:ext cx="8373380" cy="158417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・「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」を選択し、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Resources/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Animaiton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フォルダから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Robot_animation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Animator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Controller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にドラッグ＆ドロップ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8" y="1052736"/>
            <a:ext cx="6804248" cy="344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2915816" y="3284984"/>
            <a:ext cx="783307" cy="648072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endCxn id="15" idx="1"/>
          </p:cNvCxnSpPr>
          <p:nvPr/>
        </p:nvCxnSpPr>
        <p:spPr>
          <a:xfrm flipV="1">
            <a:off x="3699123" y="2244350"/>
            <a:ext cx="1232916" cy="1256658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932039" y="2132856"/>
            <a:ext cx="2664297" cy="222988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6.2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アニメーションをセット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81498"/>
            <a:ext cx="7992888" cy="18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539552" y="3068960"/>
            <a:ext cx="8373380" cy="720080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・ふたたび「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ThirdPersonController.cs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」を開き、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Animator</a:t>
            </a:r>
            <a:r>
              <a:rPr lang="ja-JP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の宣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言及び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Start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関数内にコードを追加する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544" y="1268760"/>
            <a:ext cx="4608512" cy="36004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907704" y="2492896"/>
            <a:ext cx="4392488" cy="216024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7" y="3861048"/>
            <a:ext cx="8519231" cy="13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539552" y="5373216"/>
            <a:ext cx="8373380" cy="79208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Update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関数内の最後に上記コードを追加する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・保存して実行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07704" y="4797152"/>
            <a:ext cx="5328592" cy="381386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7.1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実機テスト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427984" y="1196752"/>
            <a:ext cx="4484948" cy="410445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Unity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のメニューから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Edit/Projects Settings/Editor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をクリック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Device 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Any Android Device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に変更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Joystick Source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Local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に変更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・スマホを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PC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に接続して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Unity Remote5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を起動して、エディタから再生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3528392" cy="550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30" y="5440635"/>
            <a:ext cx="4703466" cy="94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1.</a:t>
            </a:r>
            <a:r>
              <a:rPr lang="ja-JP" altLang="en-US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プロジェクトを立ち上げる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2" y="3068960"/>
            <a:ext cx="5848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755576" y="1340768"/>
            <a:ext cx="7056784" cy="151216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Trival_VR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/Assets/Scenes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の配下にある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GameScene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をダブルクリック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Unity</a:t>
            </a:r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が立ち上がるまで待つ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3568" y="4077072"/>
            <a:ext cx="3816424" cy="288032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283968" y="2492896"/>
            <a:ext cx="0" cy="1584176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2.</a:t>
            </a:r>
            <a:r>
              <a:rPr lang="ja-JP" altLang="en-US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プロジェクトを確認する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55576" y="1124744"/>
            <a:ext cx="7632848" cy="86409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Hierarchy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から「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」を選択する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r="-1" b="28201"/>
          <a:stretch/>
        </p:blipFill>
        <p:spPr bwMode="auto">
          <a:xfrm>
            <a:off x="611560" y="2070382"/>
            <a:ext cx="8001235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7164288" y="2564904"/>
            <a:ext cx="1080120" cy="144016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endCxn id="6" idx="1"/>
          </p:cNvCxnSpPr>
          <p:nvPr/>
        </p:nvCxnSpPr>
        <p:spPr>
          <a:xfrm>
            <a:off x="5724128" y="1700808"/>
            <a:ext cx="1440160" cy="936104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6" y="2133566"/>
            <a:ext cx="5569969" cy="39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を歩かせる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55576" y="1124744"/>
            <a:ext cx="7632848" cy="86409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Hierarchy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から「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」を選択する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139952" y="5229200"/>
            <a:ext cx="1728192" cy="72008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endCxn id="6" idx="1"/>
          </p:cNvCxnSpPr>
          <p:nvPr/>
        </p:nvCxnSpPr>
        <p:spPr>
          <a:xfrm>
            <a:off x="2699792" y="4365104"/>
            <a:ext cx="1440160" cy="1224136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9693"/>
            <a:ext cx="1872208" cy="52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を歩かせる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99792" y="1124744"/>
            <a:ext cx="5688632" cy="5040560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ThirdPersonController.cs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をダブルクリックして開く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region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のタブをクリックして展開</a:t>
            </a:r>
            <a:r>
              <a:rPr lang="ja-JP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しする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・展開されたスペース内に以下のコードを打つ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kumimoji="1"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Ctrl+S</a:t>
            </a:r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を押して保存</a:t>
            </a:r>
            <a:endParaRPr kumimoji="1"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Unity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に戻り、実行ボタンを押して動作確認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547664" y="5085184"/>
            <a:ext cx="864096" cy="648072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411760" y="1772816"/>
            <a:ext cx="576064" cy="3312368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5400600" cy="123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0202"/>
            <a:ext cx="5328592" cy="29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2935440" y="2636912"/>
            <a:ext cx="340416" cy="351322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endCxn id="13" idx="3"/>
          </p:cNvCxnSpPr>
          <p:nvPr/>
        </p:nvCxnSpPr>
        <p:spPr>
          <a:xfrm flipH="1">
            <a:off x="3275856" y="2564904"/>
            <a:ext cx="936104" cy="247669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2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" y="2969240"/>
            <a:ext cx="3449675" cy="153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7" y="1204997"/>
            <a:ext cx="2009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4.1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第三人称視点カメラを付ける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99792" y="1109684"/>
            <a:ext cx="5688632" cy="179680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Main Camera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を選択する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inspector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 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Componet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ボタンを押して、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Camera Controller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を追加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55575" y="1700808"/>
            <a:ext cx="1844203" cy="252028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599780" y="1556792"/>
            <a:ext cx="505868" cy="27003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1313274" y="3933056"/>
            <a:ext cx="1722572" cy="216024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1835696" y="2348880"/>
            <a:ext cx="3168352" cy="1584176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4283968" y="2996952"/>
            <a:ext cx="4104456" cy="151216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Scripts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CameraController.cs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をダブルクリックして開く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80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行目の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region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に以下のコードを打つ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7" y="4536833"/>
            <a:ext cx="6576240" cy="204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1052736"/>
            <a:ext cx="49053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4.2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第三人称視点カメラを付ける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83568" y="2326974"/>
            <a:ext cx="7704856" cy="52596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UpdateCameraRotation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() 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関数内の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region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に上記コードも追加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331640" y="1628800"/>
            <a:ext cx="3816424" cy="36004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2" y="2907444"/>
            <a:ext cx="5889409" cy="36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6660232" y="2945544"/>
            <a:ext cx="1980220" cy="350779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Unity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に戻り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」配下の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socket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CameraController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Target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にドラッグ＆ドロップ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・保存して実行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92349" y="3501008"/>
            <a:ext cx="783307" cy="18002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475656" y="3681028"/>
            <a:ext cx="3384376" cy="2556284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830738" y="6147302"/>
            <a:ext cx="1613470" cy="18002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5.1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弾丸を飛ば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96752"/>
            <a:ext cx="40576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4716016" y="1268760"/>
            <a:ext cx="4176464" cy="230425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・「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CyberSoldier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」を選択し、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 Component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をクリックして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Shoot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を追加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Scripts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</a:t>
            </a:r>
            <a:r>
              <a:rPr lang="en-US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Shoot.cs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を開く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7" y="4869160"/>
            <a:ext cx="8786766" cy="129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545554" y="3933056"/>
            <a:ext cx="8202910" cy="86409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Update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関数内に下記コード追加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・保存して実行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34962" y="5229200"/>
            <a:ext cx="8257517" cy="804825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47215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5.2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弾丸を飛ば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</a:t>
            </a:r>
            <a:endParaRPr kumimoji="1" lang="ja-JP" altLang="en-US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0" y="1052736"/>
            <a:ext cx="5141515" cy="524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5868144" y="1052736"/>
            <a:ext cx="3096344" cy="5184576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Resources/Prefabs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の配下にある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bullet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Shoot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Bullet Object</a:t>
            </a:r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にドラッグ＆ドロップ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・保存して実行</a:t>
            </a: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763688" y="1556792"/>
            <a:ext cx="783307" cy="648072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endCxn id="13" idx="1"/>
          </p:cNvCxnSpPr>
          <p:nvPr/>
        </p:nvCxnSpPr>
        <p:spPr>
          <a:xfrm>
            <a:off x="2546995" y="1736812"/>
            <a:ext cx="1232916" cy="3956958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3779911" y="5582276"/>
            <a:ext cx="2016223" cy="222988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TM01790492[[fn=スケッチブック]]</Template>
  <TotalTime>105</TotalTime>
  <Words>348</Words>
  <Application>Microsoft Office PowerPoint</Application>
  <PresentationFormat>画面に合わせる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Bradley Hand ITC TT-Bold</vt:lpstr>
      <vt:lpstr>HG丸ｺﾞｼｯｸM-PRO</vt:lpstr>
      <vt:lpstr>HG明朝B</vt:lpstr>
      <vt:lpstr>ＭＳ ゴシック</vt:lpstr>
      <vt:lpstr>Rage Italic</vt:lpstr>
      <vt:lpstr>Cambria</vt:lpstr>
      <vt:lpstr>Sketchbook</vt:lpstr>
      <vt:lpstr>TNW特別授業</vt:lpstr>
      <vt:lpstr>1.プロジェクトを立ち上げる</vt:lpstr>
      <vt:lpstr>2.プロジェクトを確認する</vt:lpstr>
      <vt:lpstr>3.1 CyberSoldierを歩かせる</vt:lpstr>
      <vt:lpstr>3.2 CyberSoldierを歩かせる</vt:lpstr>
      <vt:lpstr>4.1 第三人称視点カメラを付ける</vt:lpstr>
      <vt:lpstr>4.2 第三人称視点カメラを付ける</vt:lpstr>
      <vt:lpstr>5.1 弾丸を飛ばす</vt:lpstr>
      <vt:lpstr>5.2 弾丸を飛ばす</vt:lpstr>
      <vt:lpstr>6.1 アニメーションをセット</vt:lpstr>
      <vt:lpstr>6.2 アニメーションをセット</vt:lpstr>
      <vt:lpstr>7.1 実機テスト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</dc:creator>
  <cp:lastModifiedBy>K</cp:lastModifiedBy>
  <cp:revision>60</cp:revision>
  <dcterms:created xsi:type="dcterms:W3CDTF">2018-05-19T08:58:52Z</dcterms:created>
  <dcterms:modified xsi:type="dcterms:W3CDTF">2018-05-19T10:49:42Z</dcterms:modified>
</cp:coreProperties>
</file>