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62920-019D-4196-DB55-3B56538A1D9A}" v="12" dt="2024-04-10T22:48:22.444"/>
    <p1510:client id="{9AA75EE9-D2A3-430C-992C-AB0D6CE274E6}" v="47" dt="2024-04-11T02:31:05.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7" autoAdjust="0"/>
    <p:restoredTop sz="94660"/>
  </p:normalViewPr>
  <p:slideViewPr>
    <p:cSldViewPr snapToGrid="0">
      <p:cViewPr varScale="1">
        <p:scale>
          <a:sx n="20" d="100"/>
          <a:sy n="20" d="100"/>
        </p:scale>
        <p:origin x="240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kaard, Bryan W." userId="2289e9d4-7113-4ffe-895c-4f7b8b8daa65" providerId="ADAL" clId="{9AA75EE9-D2A3-430C-992C-AB0D6CE274E6}"/>
    <pc:docChg chg="undo redo custSel addSld delSld modSld">
      <pc:chgData name="Pikaard, Bryan W." userId="2289e9d4-7113-4ffe-895c-4f7b8b8daa65" providerId="ADAL" clId="{9AA75EE9-D2A3-430C-992C-AB0D6CE274E6}" dt="2024-04-11T02:32:06.441" v="1594" actId="14100"/>
      <pc:docMkLst>
        <pc:docMk/>
      </pc:docMkLst>
      <pc:sldChg chg="addSp delSp modSp mod">
        <pc:chgData name="Pikaard, Bryan W." userId="2289e9d4-7113-4ffe-895c-4f7b8b8daa65" providerId="ADAL" clId="{9AA75EE9-D2A3-430C-992C-AB0D6CE274E6}" dt="2024-04-11T02:32:06.441" v="1594" actId="14100"/>
        <pc:sldMkLst>
          <pc:docMk/>
          <pc:sldMk cId="2709660663" sldId="257"/>
        </pc:sldMkLst>
        <pc:spChg chg="mod">
          <ac:chgData name="Pikaard, Bryan W." userId="2289e9d4-7113-4ffe-895c-4f7b8b8daa65" providerId="ADAL" clId="{9AA75EE9-D2A3-430C-992C-AB0D6CE274E6}" dt="2024-04-10T22:50:46.104" v="43" actId="27803"/>
          <ac:spMkLst>
            <pc:docMk/>
            <pc:sldMk cId="2709660663" sldId="257"/>
            <ac:spMk id="3" creationId="{AFFDD517-1B1B-8D81-D388-C2CA93C70CEE}"/>
          </ac:spMkLst>
        </pc:spChg>
        <pc:spChg chg="mod">
          <ac:chgData name="Pikaard, Bryan W." userId="2289e9d4-7113-4ffe-895c-4f7b8b8daa65" providerId="ADAL" clId="{9AA75EE9-D2A3-430C-992C-AB0D6CE274E6}" dt="2024-04-10T22:50:46.104" v="43" actId="27803"/>
          <ac:spMkLst>
            <pc:docMk/>
            <pc:sldMk cId="2709660663" sldId="257"/>
            <ac:spMk id="4" creationId="{A3C6E690-0EBB-421D-DAB0-D1808971B6B0}"/>
          </ac:spMkLst>
        </pc:spChg>
        <pc:spChg chg="add del">
          <ac:chgData name="Pikaard, Bryan W." userId="2289e9d4-7113-4ffe-895c-4f7b8b8daa65" providerId="ADAL" clId="{9AA75EE9-D2A3-430C-992C-AB0D6CE274E6}" dt="2024-04-11T02:31:02.889" v="1548" actId="22"/>
          <ac:spMkLst>
            <pc:docMk/>
            <pc:sldMk cId="2709660663" sldId="257"/>
            <ac:spMk id="4" creationId="{BC6A5B49-732F-74F2-91B7-C84225532A46}"/>
          </ac:spMkLst>
        </pc:spChg>
        <pc:spChg chg="mod">
          <ac:chgData name="Pikaard, Bryan W." userId="2289e9d4-7113-4ffe-895c-4f7b8b8daa65" providerId="ADAL" clId="{9AA75EE9-D2A3-430C-992C-AB0D6CE274E6}" dt="2024-04-10T22:50:46.104" v="43" actId="27803"/>
          <ac:spMkLst>
            <pc:docMk/>
            <pc:sldMk cId="2709660663" sldId="257"/>
            <ac:spMk id="5" creationId="{850174D5-CE67-81E1-17E3-F125E1B45827}"/>
          </ac:spMkLst>
        </pc:spChg>
        <pc:spChg chg="add mod">
          <ac:chgData name="Pikaard, Bryan W." userId="2289e9d4-7113-4ffe-895c-4f7b8b8daa65" providerId="ADAL" clId="{9AA75EE9-D2A3-430C-992C-AB0D6CE274E6}" dt="2024-04-11T02:32:06.441" v="1594" actId="14100"/>
          <ac:spMkLst>
            <pc:docMk/>
            <pc:sldMk cId="2709660663" sldId="257"/>
            <ac:spMk id="5" creationId="{E919E6E4-3028-E618-E919-1A4BDB195B96}"/>
          </ac:spMkLst>
        </pc:spChg>
        <pc:spChg chg="mod">
          <ac:chgData name="Pikaard, Bryan W." userId="2289e9d4-7113-4ffe-895c-4f7b8b8daa65" providerId="ADAL" clId="{9AA75EE9-D2A3-430C-992C-AB0D6CE274E6}" dt="2024-04-10T22:50:46.104" v="43" actId="27803"/>
          <ac:spMkLst>
            <pc:docMk/>
            <pc:sldMk cId="2709660663" sldId="257"/>
            <ac:spMk id="6" creationId="{AC5544F5-C767-1DB4-5FB9-E71178B1A75F}"/>
          </ac:spMkLst>
        </pc:spChg>
        <pc:spChg chg="mod">
          <ac:chgData name="Pikaard, Bryan W." userId="2289e9d4-7113-4ffe-895c-4f7b8b8daa65" providerId="ADAL" clId="{9AA75EE9-D2A3-430C-992C-AB0D6CE274E6}" dt="2024-04-10T22:50:46.104" v="43" actId="27803"/>
          <ac:spMkLst>
            <pc:docMk/>
            <pc:sldMk cId="2709660663" sldId="257"/>
            <ac:spMk id="7" creationId="{8603F3DB-88B8-A97F-CE0F-4CDA60ACF9B1}"/>
          </ac:spMkLst>
        </pc:spChg>
        <pc:spChg chg="mod">
          <ac:chgData name="Pikaard, Bryan W." userId="2289e9d4-7113-4ffe-895c-4f7b8b8daa65" providerId="ADAL" clId="{9AA75EE9-D2A3-430C-992C-AB0D6CE274E6}" dt="2024-04-10T22:50:46.104" v="43" actId="27803"/>
          <ac:spMkLst>
            <pc:docMk/>
            <pc:sldMk cId="2709660663" sldId="257"/>
            <ac:spMk id="8" creationId="{6C146DE3-910D-D500-893E-5D068262A17F}"/>
          </ac:spMkLst>
        </pc:spChg>
        <pc:spChg chg="mod">
          <ac:chgData name="Pikaard, Bryan W." userId="2289e9d4-7113-4ffe-895c-4f7b8b8daa65" providerId="ADAL" clId="{9AA75EE9-D2A3-430C-992C-AB0D6CE274E6}" dt="2024-04-10T22:48:52.379" v="38" actId="20577"/>
          <ac:spMkLst>
            <pc:docMk/>
            <pc:sldMk cId="2709660663" sldId="257"/>
            <ac:spMk id="11" creationId="{00000000-0000-0000-0000-000000000000}"/>
          </ac:spMkLst>
        </pc:spChg>
        <pc:spChg chg="add mod">
          <ac:chgData name="Pikaard, Bryan W." userId="2289e9d4-7113-4ffe-895c-4f7b8b8daa65" providerId="ADAL" clId="{9AA75EE9-D2A3-430C-992C-AB0D6CE274E6}" dt="2024-04-11T01:48:02.053" v="1361" actId="1038"/>
          <ac:spMkLst>
            <pc:docMk/>
            <pc:sldMk cId="2709660663" sldId="257"/>
            <ac:spMk id="12" creationId="{451BC63E-9FB2-7936-AFF3-364126B10627}"/>
          </ac:spMkLst>
        </pc:spChg>
        <pc:spChg chg="mod">
          <ac:chgData name="Pikaard, Bryan W." userId="2289e9d4-7113-4ffe-895c-4f7b8b8daa65" providerId="ADAL" clId="{9AA75EE9-D2A3-430C-992C-AB0D6CE274E6}" dt="2024-04-11T01:53:51.158" v="1539" actId="2085"/>
          <ac:spMkLst>
            <pc:docMk/>
            <pc:sldMk cId="2709660663" sldId="257"/>
            <ac:spMk id="16" creationId="{00000000-0000-0000-0000-000000000000}"/>
          </ac:spMkLst>
        </pc:spChg>
        <pc:spChg chg="add del mod">
          <ac:chgData name="Pikaard, Bryan W." userId="2289e9d4-7113-4ffe-895c-4f7b8b8daa65" providerId="ADAL" clId="{9AA75EE9-D2A3-430C-992C-AB0D6CE274E6}" dt="2024-04-11T01:11:11.988" v="285" actId="478"/>
          <ac:spMkLst>
            <pc:docMk/>
            <pc:sldMk cId="2709660663" sldId="257"/>
            <ac:spMk id="20" creationId="{23423FDE-A4A9-402F-003E-6D3252F9A542}"/>
          </ac:spMkLst>
        </pc:spChg>
        <pc:spChg chg="add mod">
          <ac:chgData name="Pikaard, Bryan W." userId="2289e9d4-7113-4ffe-895c-4f7b8b8daa65" providerId="ADAL" clId="{9AA75EE9-D2A3-430C-992C-AB0D6CE274E6}" dt="2024-04-11T01:15:03.906" v="604" actId="20577"/>
          <ac:spMkLst>
            <pc:docMk/>
            <pc:sldMk cId="2709660663" sldId="257"/>
            <ac:spMk id="21" creationId="{5C795793-1C9E-8613-9219-9D84F6C0E8C1}"/>
          </ac:spMkLst>
        </pc:spChg>
        <pc:spChg chg="add mod">
          <ac:chgData name="Pikaard, Bryan W." userId="2289e9d4-7113-4ffe-895c-4f7b8b8daa65" providerId="ADAL" clId="{9AA75EE9-D2A3-430C-992C-AB0D6CE274E6}" dt="2024-04-11T01:41:51.430" v="1262" actId="1035"/>
          <ac:spMkLst>
            <pc:docMk/>
            <pc:sldMk cId="2709660663" sldId="257"/>
            <ac:spMk id="22" creationId="{16698A89-079A-81FD-69C7-D02E72CB0482}"/>
          </ac:spMkLst>
        </pc:spChg>
        <pc:spChg chg="add del mod">
          <ac:chgData name="Pikaard, Bryan W." userId="2289e9d4-7113-4ffe-895c-4f7b8b8daa65" providerId="ADAL" clId="{9AA75EE9-D2A3-430C-992C-AB0D6CE274E6}" dt="2024-04-11T01:14:41.506" v="545" actId="478"/>
          <ac:spMkLst>
            <pc:docMk/>
            <pc:sldMk cId="2709660663" sldId="257"/>
            <ac:spMk id="23" creationId="{24A6FA48-387E-EABA-8547-E03B1E8332A0}"/>
          </ac:spMkLst>
        </pc:spChg>
        <pc:spChg chg="add del mod">
          <ac:chgData name="Pikaard, Bryan W." userId="2289e9d4-7113-4ffe-895c-4f7b8b8daa65" providerId="ADAL" clId="{9AA75EE9-D2A3-430C-992C-AB0D6CE274E6}" dt="2024-04-11T01:27:03.053" v="1018" actId="478"/>
          <ac:spMkLst>
            <pc:docMk/>
            <pc:sldMk cId="2709660663" sldId="257"/>
            <ac:spMk id="24" creationId="{C731C900-E1EB-ADF8-23BD-75F0EE9BDFAC}"/>
          </ac:spMkLst>
        </pc:spChg>
        <pc:spChg chg="add mod">
          <ac:chgData name="Pikaard, Bryan W." userId="2289e9d4-7113-4ffe-895c-4f7b8b8daa65" providerId="ADAL" clId="{9AA75EE9-D2A3-430C-992C-AB0D6CE274E6}" dt="2024-04-11T01:51:45.607" v="1454" actId="1076"/>
          <ac:spMkLst>
            <pc:docMk/>
            <pc:sldMk cId="2709660663" sldId="257"/>
            <ac:spMk id="25" creationId="{25EFAAC3-B527-C6F0-D08A-1F0E8FD52787}"/>
          </ac:spMkLst>
        </pc:spChg>
        <pc:spChg chg="add mod">
          <ac:chgData name="Pikaard, Bryan W." userId="2289e9d4-7113-4ffe-895c-4f7b8b8daa65" providerId="ADAL" clId="{9AA75EE9-D2A3-430C-992C-AB0D6CE274E6}" dt="2024-04-11T01:52:02.299" v="1457" actId="1076"/>
          <ac:spMkLst>
            <pc:docMk/>
            <pc:sldMk cId="2709660663" sldId="257"/>
            <ac:spMk id="26" creationId="{C73DF700-4D0B-20CC-C6A6-5430E6A5ADB1}"/>
          </ac:spMkLst>
        </pc:spChg>
        <pc:spChg chg="add mod">
          <ac:chgData name="Pikaard, Bryan W." userId="2289e9d4-7113-4ffe-895c-4f7b8b8daa65" providerId="ADAL" clId="{9AA75EE9-D2A3-430C-992C-AB0D6CE274E6}" dt="2024-04-11T01:41:51.430" v="1262" actId="1035"/>
          <ac:spMkLst>
            <pc:docMk/>
            <pc:sldMk cId="2709660663" sldId="257"/>
            <ac:spMk id="29" creationId="{C82786D6-393C-5A44-48C2-B6D7F1409A5A}"/>
          </ac:spMkLst>
        </pc:spChg>
        <pc:spChg chg="add mod">
          <ac:chgData name="Pikaard, Bryan W." userId="2289e9d4-7113-4ffe-895c-4f7b8b8daa65" providerId="ADAL" clId="{9AA75EE9-D2A3-430C-992C-AB0D6CE274E6}" dt="2024-04-11T01:47:46.973" v="1338" actId="1076"/>
          <ac:spMkLst>
            <pc:docMk/>
            <pc:sldMk cId="2709660663" sldId="257"/>
            <ac:spMk id="31" creationId="{6D4CC336-7409-A568-86F2-8E47589C67DC}"/>
          </ac:spMkLst>
        </pc:spChg>
        <pc:spChg chg="add mod">
          <ac:chgData name="Pikaard, Bryan W." userId="2289e9d4-7113-4ffe-895c-4f7b8b8daa65" providerId="ADAL" clId="{9AA75EE9-D2A3-430C-992C-AB0D6CE274E6}" dt="2024-04-11T01:53:51.158" v="1539" actId="2085"/>
          <ac:spMkLst>
            <pc:docMk/>
            <pc:sldMk cId="2709660663" sldId="257"/>
            <ac:spMk id="34" creationId="{01394243-213D-8628-19AD-F00E9FD9084C}"/>
          </ac:spMkLst>
        </pc:spChg>
        <pc:spChg chg="add mod">
          <ac:chgData name="Pikaard, Bryan W." userId="2289e9d4-7113-4ffe-895c-4f7b8b8daa65" providerId="ADAL" clId="{9AA75EE9-D2A3-430C-992C-AB0D6CE274E6}" dt="2024-04-11T01:48:20.918" v="1364" actId="1076"/>
          <ac:spMkLst>
            <pc:docMk/>
            <pc:sldMk cId="2709660663" sldId="257"/>
            <ac:spMk id="35" creationId="{9A98B358-5497-CE01-4B8E-26960C4EB533}"/>
          </ac:spMkLst>
        </pc:spChg>
        <pc:spChg chg="add del mod">
          <ac:chgData name="Pikaard, Bryan W." userId="2289e9d4-7113-4ffe-895c-4f7b8b8daa65" providerId="ADAL" clId="{9AA75EE9-D2A3-430C-992C-AB0D6CE274E6}" dt="2024-04-11T01:41:04.429" v="1230" actId="478"/>
          <ac:spMkLst>
            <pc:docMk/>
            <pc:sldMk cId="2709660663" sldId="257"/>
            <ac:spMk id="36" creationId="{56E53CF9-E859-F604-7C0E-BC47CE2CDA7C}"/>
          </ac:spMkLst>
        </pc:spChg>
        <pc:spChg chg="add mod">
          <ac:chgData name="Pikaard, Bryan W." userId="2289e9d4-7113-4ffe-895c-4f7b8b8daa65" providerId="ADAL" clId="{9AA75EE9-D2A3-430C-992C-AB0D6CE274E6}" dt="2024-04-11T01:53:51.158" v="1539" actId="2085"/>
          <ac:spMkLst>
            <pc:docMk/>
            <pc:sldMk cId="2709660663" sldId="257"/>
            <ac:spMk id="37" creationId="{B29B23CD-6344-2D25-CFC0-7DCEA19EC1AA}"/>
          </ac:spMkLst>
        </pc:spChg>
        <pc:spChg chg="add del mod">
          <ac:chgData name="Pikaard, Bryan W." userId="2289e9d4-7113-4ffe-895c-4f7b8b8daa65" providerId="ADAL" clId="{9AA75EE9-D2A3-430C-992C-AB0D6CE274E6}" dt="2024-04-11T01:41:37.262" v="1249" actId="478"/>
          <ac:spMkLst>
            <pc:docMk/>
            <pc:sldMk cId="2709660663" sldId="257"/>
            <ac:spMk id="38" creationId="{BE32DCBD-FDD8-051F-8C7F-CD3D0289096E}"/>
          </ac:spMkLst>
        </pc:spChg>
        <pc:spChg chg="add mod">
          <ac:chgData name="Pikaard, Bryan W." userId="2289e9d4-7113-4ffe-895c-4f7b8b8daa65" providerId="ADAL" clId="{9AA75EE9-D2A3-430C-992C-AB0D6CE274E6}" dt="2024-04-11T01:52:17.679" v="1463" actId="1076"/>
          <ac:spMkLst>
            <pc:docMk/>
            <pc:sldMk cId="2709660663" sldId="257"/>
            <ac:spMk id="39" creationId="{19AB0A75-096D-1DA6-CD84-B66A11FAE082}"/>
          </ac:spMkLst>
        </pc:spChg>
        <pc:spChg chg="add del mod">
          <ac:chgData name="Pikaard, Bryan W." userId="2289e9d4-7113-4ffe-895c-4f7b8b8daa65" providerId="ADAL" clId="{9AA75EE9-D2A3-430C-992C-AB0D6CE274E6}" dt="2024-04-11T01:45:40.519" v="1287" actId="478"/>
          <ac:spMkLst>
            <pc:docMk/>
            <pc:sldMk cId="2709660663" sldId="257"/>
            <ac:spMk id="40" creationId="{6F532626-1423-D2A4-E8FD-F516CDEF1DF2}"/>
          </ac:spMkLst>
        </pc:spChg>
        <pc:spChg chg="add del mod">
          <ac:chgData name="Pikaard, Bryan W." userId="2289e9d4-7113-4ffe-895c-4f7b8b8daa65" providerId="ADAL" clId="{9AA75EE9-D2A3-430C-992C-AB0D6CE274E6}" dt="2024-04-11T01:46:23.490" v="1306" actId="478"/>
          <ac:spMkLst>
            <pc:docMk/>
            <pc:sldMk cId="2709660663" sldId="257"/>
            <ac:spMk id="41" creationId="{A2E9538E-0FC5-11B6-7DF6-1701645C859E}"/>
          </ac:spMkLst>
        </pc:spChg>
        <pc:spChg chg="del mod">
          <ac:chgData name="Pikaard, Bryan W." userId="2289e9d4-7113-4ffe-895c-4f7b8b8daa65" providerId="ADAL" clId="{9AA75EE9-D2A3-430C-992C-AB0D6CE274E6}" dt="2024-04-10T22:56:04.178" v="83" actId="478"/>
          <ac:spMkLst>
            <pc:docMk/>
            <pc:sldMk cId="2709660663" sldId="257"/>
            <ac:spMk id="42" creationId="{00000000-0000-0000-0000-000000000000}"/>
          </ac:spMkLst>
        </pc:spChg>
        <pc:spChg chg="add mod">
          <ac:chgData name="Pikaard, Bryan W." userId="2289e9d4-7113-4ffe-895c-4f7b8b8daa65" providerId="ADAL" clId="{9AA75EE9-D2A3-430C-992C-AB0D6CE274E6}" dt="2024-04-11T01:53:51.158" v="1539" actId="2085"/>
          <ac:spMkLst>
            <pc:docMk/>
            <pc:sldMk cId="2709660663" sldId="257"/>
            <ac:spMk id="43" creationId="{847A920E-48E1-C55E-8B24-D5AA887BEFCC}"/>
          </ac:spMkLst>
        </pc:spChg>
        <pc:spChg chg="add del mod">
          <ac:chgData name="Pikaard, Bryan W." userId="2289e9d4-7113-4ffe-895c-4f7b8b8daa65" providerId="ADAL" clId="{9AA75EE9-D2A3-430C-992C-AB0D6CE274E6}" dt="2024-04-11T01:52:27.593" v="1465" actId="478"/>
          <ac:spMkLst>
            <pc:docMk/>
            <pc:sldMk cId="2709660663" sldId="257"/>
            <ac:spMk id="44" creationId="{F49ACC38-BABE-E740-28EC-0B07F4094253}"/>
          </ac:spMkLst>
        </pc:spChg>
        <pc:spChg chg="add del mod">
          <ac:chgData name="Pikaard, Bryan W." userId="2289e9d4-7113-4ffe-895c-4f7b8b8daa65" providerId="ADAL" clId="{9AA75EE9-D2A3-430C-992C-AB0D6CE274E6}" dt="2024-04-11T01:50:51.324" v="1379" actId="478"/>
          <ac:spMkLst>
            <pc:docMk/>
            <pc:sldMk cId="2709660663" sldId="257"/>
            <ac:spMk id="47" creationId="{57AB1A15-7D0F-78E2-5772-1DCFA2D8E7FF}"/>
          </ac:spMkLst>
        </pc:spChg>
        <pc:spChg chg="add del mod">
          <ac:chgData name="Pikaard, Bryan W." userId="2289e9d4-7113-4ffe-895c-4f7b8b8daa65" providerId="ADAL" clId="{9AA75EE9-D2A3-430C-992C-AB0D6CE274E6}" dt="2024-04-11T01:50:52.035" v="1380" actId="478"/>
          <ac:spMkLst>
            <pc:docMk/>
            <pc:sldMk cId="2709660663" sldId="257"/>
            <ac:spMk id="48" creationId="{1C0C50E0-BB59-9797-5207-C32B0E97E2C4}"/>
          </ac:spMkLst>
        </pc:spChg>
        <pc:spChg chg="add mod">
          <ac:chgData name="Pikaard, Bryan W." userId="2289e9d4-7113-4ffe-895c-4f7b8b8daa65" providerId="ADAL" clId="{9AA75EE9-D2A3-430C-992C-AB0D6CE274E6}" dt="2024-04-11T01:52:07.148" v="1461" actId="1036"/>
          <ac:spMkLst>
            <pc:docMk/>
            <pc:sldMk cId="2709660663" sldId="257"/>
            <ac:spMk id="49" creationId="{C240AEED-43A7-82C6-BE11-396C691F004E}"/>
          </ac:spMkLst>
        </pc:spChg>
        <pc:spChg chg="add del mod">
          <ac:chgData name="Pikaard, Bryan W." userId="2289e9d4-7113-4ffe-895c-4f7b8b8daa65" providerId="ADAL" clId="{9AA75EE9-D2A3-430C-992C-AB0D6CE274E6}" dt="2024-04-11T01:47:35.071" v="1336" actId="478"/>
          <ac:spMkLst>
            <pc:docMk/>
            <pc:sldMk cId="2709660663" sldId="257"/>
            <ac:spMk id="50" creationId="{D52D404C-22B6-5E44-8D47-70D924BED731}"/>
          </ac:spMkLst>
        </pc:spChg>
        <pc:spChg chg="add del mod">
          <ac:chgData name="Pikaard, Bryan W." userId="2289e9d4-7113-4ffe-895c-4f7b8b8daa65" providerId="ADAL" clId="{9AA75EE9-D2A3-430C-992C-AB0D6CE274E6}" dt="2024-04-11T01:47:33.720" v="1335" actId="478"/>
          <ac:spMkLst>
            <pc:docMk/>
            <pc:sldMk cId="2709660663" sldId="257"/>
            <ac:spMk id="51" creationId="{5F260FA1-F34C-E848-8BF8-421439B9412C}"/>
          </ac:spMkLst>
        </pc:spChg>
        <pc:spChg chg="mod">
          <ac:chgData name="Pikaard, Bryan W." userId="2289e9d4-7113-4ffe-895c-4f7b8b8daa65" providerId="ADAL" clId="{9AA75EE9-D2A3-430C-992C-AB0D6CE274E6}" dt="2024-04-11T01:53:51.158" v="1539" actId="2085"/>
          <ac:spMkLst>
            <pc:docMk/>
            <pc:sldMk cId="2709660663" sldId="257"/>
            <ac:spMk id="52" creationId="{122B8F71-E134-414F-9A2A-89B6A9482606}"/>
          </ac:spMkLst>
        </pc:spChg>
        <pc:spChg chg="del mod">
          <ac:chgData name="Pikaard, Bryan W." userId="2289e9d4-7113-4ffe-895c-4f7b8b8daa65" providerId="ADAL" clId="{9AA75EE9-D2A3-430C-992C-AB0D6CE274E6}" dt="2024-04-11T01:21:32.504" v="933" actId="478"/>
          <ac:spMkLst>
            <pc:docMk/>
            <pc:sldMk cId="2709660663" sldId="257"/>
            <ac:spMk id="53" creationId="{9ADEE2E9-7AD4-AF4A-A8DE-2DD6E398169D}"/>
          </ac:spMkLst>
        </pc:spChg>
        <pc:spChg chg="mod">
          <ac:chgData name="Pikaard, Bryan W." userId="2289e9d4-7113-4ffe-895c-4f7b8b8daa65" providerId="ADAL" clId="{9AA75EE9-D2A3-430C-992C-AB0D6CE274E6}" dt="2024-04-11T01:53:51.158" v="1539" actId="2085"/>
          <ac:spMkLst>
            <pc:docMk/>
            <pc:sldMk cId="2709660663" sldId="257"/>
            <ac:spMk id="54" creationId="{D25BFCBA-8F53-DD46-A2ED-0F4416500F31}"/>
          </ac:spMkLst>
        </pc:spChg>
        <pc:spChg chg="del mod">
          <ac:chgData name="Pikaard, Bryan W." userId="2289e9d4-7113-4ffe-895c-4f7b8b8daa65" providerId="ADAL" clId="{9AA75EE9-D2A3-430C-992C-AB0D6CE274E6}" dt="2024-04-11T01:17:28.380" v="659" actId="478"/>
          <ac:spMkLst>
            <pc:docMk/>
            <pc:sldMk cId="2709660663" sldId="257"/>
            <ac:spMk id="55" creationId="{4168701F-1D5B-6345-99A6-4CEE0D810E8D}"/>
          </ac:spMkLst>
        </pc:spChg>
        <pc:spChg chg="add del mod">
          <ac:chgData name="Pikaard, Bryan W." userId="2289e9d4-7113-4ffe-895c-4f7b8b8daa65" providerId="ADAL" clId="{9AA75EE9-D2A3-430C-992C-AB0D6CE274E6}" dt="2024-04-11T01:52:28.457" v="1466" actId="478"/>
          <ac:spMkLst>
            <pc:docMk/>
            <pc:sldMk cId="2709660663" sldId="257"/>
            <ac:spMk id="56" creationId="{BE3D0907-91CF-901A-1603-3F5B777E4172}"/>
          </ac:spMkLst>
        </pc:spChg>
        <pc:spChg chg="add del mod">
          <ac:chgData name="Pikaard, Bryan W." userId="2289e9d4-7113-4ffe-895c-4f7b8b8daa65" providerId="ADAL" clId="{9AA75EE9-D2A3-430C-992C-AB0D6CE274E6}" dt="2024-04-11T01:52:29.346" v="1467" actId="478"/>
          <ac:spMkLst>
            <pc:docMk/>
            <pc:sldMk cId="2709660663" sldId="257"/>
            <ac:spMk id="57" creationId="{3749DDBE-1CA0-3BFD-881E-0D67B7CB5634}"/>
          </ac:spMkLst>
        </pc:spChg>
        <pc:spChg chg="del">
          <ac:chgData name="Pikaard, Bryan W." userId="2289e9d4-7113-4ffe-895c-4f7b8b8daa65" providerId="ADAL" clId="{9AA75EE9-D2A3-430C-992C-AB0D6CE274E6}" dt="2024-04-10T23:00:37.233" v="158" actId="478"/>
          <ac:spMkLst>
            <pc:docMk/>
            <pc:sldMk cId="2709660663" sldId="257"/>
            <ac:spMk id="58" creationId="{B4B17A3E-B8F5-AD47-BF90-C798FB9A5795}"/>
          </ac:spMkLst>
        </pc:spChg>
        <pc:spChg chg="del">
          <ac:chgData name="Pikaard, Bryan W." userId="2289e9d4-7113-4ffe-895c-4f7b8b8daa65" providerId="ADAL" clId="{9AA75EE9-D2A3-430C-992C-AB0D6CE274E6}" dt="2024-04-10T23:00:37.233" v="158" actId="478"/>
          <ac:spMkLst>
            <pc:docMk/>
            <pc:sldMk cId="2709660663" sldId="257"/>
            <ac:spMk id="62" creationId="{23E96BFD-241F-9947-B610-650FA9088939}"/>
          </ac:spMkLst>
        </pc:spChg>
        <pc:spChg chg="del">
          <ac:chgData name="Pikaard, Bryan W." userId="2289e9d4-7113-4ffe-895c-4f7b8b8daa65" providerId="ADAL" clId="{9AA75EE9-D2A3-430C-992C-AB0D6CE274E6}" dt="2024-04-10T23:00:37.233" v="158" actId="478"/>
          <ac:spMkLst>
            <pc:docMk/>
            <pc:sldMk cId="2709660663" sldId="257"/>
            <ac:spMk id="63" creationId="{9A32D62A-0501-F949-A5B2-821CB6B360C1}"/>
          </ac:spMkLst>
        </pc:spChg>
        <pc:spChg chg="del">
          <ac:chgData name="Pikaard, Bryan W." userId="2289e9d4-7113-4ffe-895c-4f7b8b8daa65" providerId="ADAL" clId="{9AA75EE9-D2A3-430C-992C-AB0D6CE274E6}" dt="2024-04-10T23:00:37.233" v="158" actId="478"/>
          <ac:spMkLst>
            <pc:docMk/>
            <pc:sldMk cId="2709660663" sldId="257"/>
            <ac:spMk id="64" creationId="{FE4ABEB6-42E0-5448-8797-D240D1D728E0}"/>
          </ac:spMkLst>
        </pc:spChg>
        <pc:spChg chg="del">
          <ac:chgData name="Pikaard, Bryan W." userId="2289e9d4-7113-4ffe-895c-4f7b8b8daa65" providerId="ADAL" clId="{9AA75EE9-D2A3-430C-992C-AB0D6CE274E6}" dt="2024-04-10T23:00:37.233" v="158" actId="478"/>
          <ac:spMkLst>
            <pc:docMk/>
            <pc:sldMk cId="2709660663" sldId="257"/>
            <ac:spMk id="66" creationId="{EC1F8AC7-7AEA-E74F-BE38-74113B20D5C9}"/>
          </ac:spMkLst>
        </pc:spChg>
        <pc:spChg chg="del">
          <ac:chgData name="Pikaard, Bryan W." userId="2289e9d4-7113-4ffe-895c-4f7b8b8daa65" providerId="ADAL" clId="{9AA75EE9-D2A3-430C-992C-AB0D6CE274E6}" dt="2024-04-10T23:00:37.233" v="158" actId="478"/>
          <ac:spMkLst>
            <pc:docMk/>
            <pc:sldMk cId="2709660663" sldId="257"/>
            <ac:spMk id="67" creationId="{8E91F93C-A7BD-B64A-849B-B4DA616BE3FB}"/>
          </ac:spMkLst>
        </pc:spChg>
        <pc:spChg chg="del">
          <ac:chgData name="Pikaard, Bryan W." userId="2289e9d4-7113-4ffe-895c-4f7b8b8daa65" providerId="ADAL" clId="{9AA75EE9-D2A3-430C-992C-AB0D6CE274E6}" dt="2024-04-10T23:00:37.233" v="158" actId="478"/>
          <ac:spMkLst>
            <pc:docMk/>
            <pc:sldMk cId="2709660663" sldId="257"/>
            <ac:spMk id="71" creationId="{91F0780E-0709-FD48-B93E-B99DCFE28DBE}"/>
          </ac:spMkLst>
        </pc:spChg>
        <pc:spChg chg="del">
          <ac:chgData name="Pikaard, Bryan W." userId="2289e9d4-7113-4ffe-895c-4f7b8b8daa65" providerId="ADAL" clId="{9AA75EE9-D2A3-430C-992C-AB0D6CE274E6}" dt="2024-04-10T23:00:37.233" v="158" actId="478"/>
          <ac:spMkLst>
            <pc:docMk/>
            <pc:sldMk cId="2709660663" sldId="257"/>
            <ac:spMk id="72" creationId="{5E014FC1-89AE-2C42-B656-71AC274FF794}"/>
          </ac:spMkLst>
        </pc:spChg>
        <pc:spChg chg="del">
          <ac:chgData name="Pikaard, Bryan W." userId="2289e9d4-7113-4ffe-895c-4f7b8b8daa65" providerId="ADAL" clId="{9AA75EE9-D2A3-430C-992C-AB0D6CE274E6}" dt="2024-04-10T23:00:37.233" v="158" actId="478"/>
          <ac:spMkLst>
            <pc:docMk/>
            <pc:sldMk cId="2709660663" sldId="257"/>
            <ac:spMk id="74" creationId="{D3B353B1-5EC5-9B40-8654-50B3A5F38B70}"/>
          </ac:spMkLst>
        </pc:spChg>
        <pc:grpChg chg="add del mod">
          <ac:chgData name="Pikaard, Bryan W." userId="2289e9d4-7113-4ffe-895c-4f7b8b8daa65" providerId="ADAL" clId="{9AA75EE9-D2A3-430C-992C-AB0D6CE274E6}" dt="2024-04-10T22:50:46.104" v="43" actId="27803"/>
          <ac:grpSpMkLst>
            <pc:docMk/>
            <pc:sldMk cId="2709660663" sldId="257"/>
            <ac:grpSpMk id="2" creationId="{B0309B08-9730-F73E-4011-BC0E35571BED}"/>
          </ac:grpSpMkLst>
        </pc:grpChg>
        <pc:picChg chg="add mod">
          <ac:chgData name="Pikaard, Bryan W." userId="2289e9d4-7113-4ffe-895c-4f7b8b8daa65" providerId="ADAL" clId="{9AA75EE9-D2A3-430C-992C-AB0D6CE274E6}" dt="2024-04-11T02:31:59.616" v="1593" actId="1076"/>
          <ac:picMkLst>
            <pc:docMk/>
            <pc:sldMk cId="2709660663" sldId="257"/>
            <ac:picMk id="3" creationId="{7161FB34-A763-8081-ED12-DFAE7BA5E430}"/>
          </ac:picMkLst>
        </pc:picChg>
        <pc:picChg chg="add mod ord">
          <ac:chgData name="Pikaard, Bryan W." userId="2289e9d4-7113-4ffe-895c-4f7b8b8daa65" providerId="ADAL" clId="{9AA75EE9-D2A3-430C-992C-AB0D6CE274E6}" dt="2024-04-10T22:51:47.106" v="77" actId="1076"/>
          <ac:picMkLst>
            <pc:docMk/>
            <pc:sldMk cId="2709660663" sldId="257"/>
            <ac:picMk id="10" creationId="{5392A743-89AC-1A51-4311-801C95FFAC19}"/>
          </ac:picMkLst>
        </pc:picChg>
        <pc:picChg chg="add mod">
          <ac:chgData name="Pikaard, Bryan W." userId="2289e9d4-7113-4ffe-895c-4f7b8b8daa65" providerId="ADAL" clId="{9AA75EE9-D2A3-430C-992C-AB0D6CE274E6}" dt="2024-04-11T01:41:51.430" v="1262" actId="1035"/>
          <ac:picMkLst>
            <pc:docMk/>
            <pc:sldMk cId="2709660663" sldId="257"/>
            <ac:picMk id="14" creationId="{B45799EF-165E-055E-5F47-50495E51CEF9}"/>
          </ac:picMkLst>
        </pc:picChg>
        <pc:picChg chg="add mod">
          <ac:chgData name="Pikaard, Bryan W." userId="2289e9d4-7113-4ffe-895c-4f7b8b8daa65" providerId="ADAL" clId="{9AA75EE9-D2A3-430C-992C-AB0D6CE274E6}" dt="2024-04-11T01:42:03.632" v="1263" actId="1076"/>
          <ac:picMkLst>
            <pc:docMk/>
            <pc:sldMk cId="2709660663" sldId="257"/>
            <ac:picMk id="18" creationId="{D3DFD583-20F0-AA06-3155-03505E17C629}"/>
          </ac:picMkLst>
        </pc:picChg>
        <pc:picChg chg="add del mod">
          <ac:chgData name="Pikaard, Bryan W." userId="2289e9d4-7113-4ffe-895c-4f7b8b8daa65" providerId="ADAL" clId="{9AA75EE9-D2A3-430C-992C-AB0D6CE274E6}" dt="2024-04-11T01:31:07.400" v="1111" actId="478"/>
          <ac:picMkLst>
            <pc:docMk/>
            <pc:sldMk cId="2709660663" sldId="257"/>
            <ac:picMk id="28" creationId="{1304FBE0-0E06-25CD-1A0E-26881D0A7D8A}"/>
          </ac:picMkLst>
        </pc:picChg>
        <pc:picChg chg="del">
          <ac:chgData name="Pikaard, Bryan W." userId="2289e9d4-7113-4ffe-895c-4f7b8b8daa65" providerId="ADAL" clId="{9AA75EE9-D2A3-430C-992C-AB0D6CE274E6}" dt="2024-04-10T23:00:37.233" v="158" actId="478"/>
          <ac:picMkLst>
            <pc:docMk/>
            <pc:sldMk cId="2709660663" sldId="257"/>
            <ac:picMk id="30" creationId="{EECFDFCC-AA95-CA4D-825E-848FFE7C8348}"/>
          </ac:picMkLst>
        </pc:picChg>
        <pc:picChg chg="del">
          <ac:chgData name="Pikaard, Bryan W." userId="2289e9d4-7113-4ffe-895c-4f7b8b8daa65" providerId="ADAL" clId="{9AA75EE9-D2A3-430C-992C-AB0D6CE274E6}" dt="2024-04-10T23:00:37.233" v="158" actId="478"/>
          <ac:picMkLst>
            <pc:docMk/>
            <pc:sldMk cId="2709660663" sldId="257"/>
            <ac:picMk id="32" creationId="{E2A355EF-BF37-1941-A838-15E3E50CF59D}"/>
          </ac:picMkLst>
        </pc:picChg>
        <pc:picChg chg="add mod">
          <ac:chgData name="Pikaard, Bryan W." userId="2289e9d4-7113-4ffe-895c-4f7b8b8daa65" providerId="ADAL" clId="{9AA75EE9-D2A3-430C-992C-AB0D6CE274E6}" dt="2024-04-11T01:52:07.148" v="1461" actId="1036"/>
          <ac:picMkLst>
            <pc:docMk/>
            <pc:sldMk cId="2709660663" sldId="257"/>
            <ac:picMk id="46" creationId="{F6C1D9F4-AB95-E018-84C0-F72EA96F1A17}"/>
          </ac:picMkLst>
        </pc:picChg>
        <pc:picChg chg="del">
          <ac:chgData name="Pikaard, Bryan W." userId="2289e9d4-7113-4ffe-895c-4f7b8b8daa65" providerId="ADAL" clId="{9AA75EE9-D2A3-430C-992C-AB0D6CE274E6}" dt="2024-04-10T23:00:37.233" v="158" actId="478"/>
          <ac:picMkLst>
            <pc:docMk/>
            <pc:sldMk cId="2709660663" sldId="257"/>
            <ac:picMk id="65" creationId="{F6801293-8C2D-DC4C-9773-5E5463ED4BFA}"/>
          </ac:picMkLst>
        </pc:picChg>
        <pc:picChg chg="add del mod">
          <ac:chgData name="Pikaard, Bryan W." userId="2289e9d4-7113-4ffe-895c-4f7b8b8daa65" providerId="ADAL" clId="{9AA75EE9-D2A3-430C-992C-AB0D6CE274E6}" dt="2024-04-10T22:51:37.760" v="76" actId="478"/>
          <ac:picMkLst>
            <pc:docMk/>
            <pc:sldMk cId="2709660663" sldId="257"/>
            <ac:picMk id="76" creationId="{437D038A-EC4F-AB43-9790-21762BF482CC}"/>
          </ac:picMkLst>
        </pc:picChg>
        <pc:picChg chg="add mod">
          <ac:chgData name="Pikaard, Bryan W." userId="2289e9d4-7113-4ffe-895c-4f7b8b8daa65" providerId="ADAL" clId="{9AA75EE9-D2A3-430C-992C-AB0D6CE274E6}" dt="2024-04-11T01:03:52.418" v="234" actId="1076"/>
          <ac:picMkLst>
            <pc:docMk/>
            <pc:sldMk cId="2709660663" sldId="257"/>
            <ac:picMk id="1026" creationId="{C25E6076-B994-A0A6-23E7-94ECB05DC908}"/>
          </ac:picMkLst>
        </pc:picChg>
        <pc:picChg chg="add del mod">
          <ac:chgData name="Pikaard, Bryan W." userId="2289e9d4-7113-4ffe-895c-4f7b8b8daa65" providerId="ADAL" clId="{9AA75EE9-D2A3-430C-992C-AB0D6CE274E6}" dt="2024-04-11T01:07:46.722" v="275" actId="478"/>
          <ac:picMkLst>
            <pc:docMk/>
            <pc:sldMk cId="2709660663" sldId="257"/>
            <ac:picMk id="1028" creationId="{C2389537-30BA-ED74-3446-94C635FEB61B}"/>
          </ac:picMkLst>
        </pc:picChg>
        <pc:picChg chg="add del mod">
          <ac:chgData name="Pikaard, Bryan W." userId="2289e9d4-7113-4ffe-895c-4f7b8b8daa65" providerId="ADAL" clId="{9AA75EE9-D2A3-430C-992C-AB0D6CE274E6}" dt="2024-04-11T01:07:08.194" v="272" actId="478"/>
          <ac:picMkLst>
            <pc:docMk/>
            <pc:sldMk cId="2709660663" sldId="257"/>
            <ac:picMk id="1030" creationId="{BF4DCBC2-109E-9A9E-D6DB-6F30AAD8E543}"/>
          </ac:picMkLst>
        </pc:picChg>
      </pc:sldChg>
      <pc:sldChg chg="addSp delSp modSp add del mod">
        <pc:chgData name="Pikaard, Bryan W." userId="2289e9d4-7113-4ffe-895c-4f7b8b8daa65" providerId="ADAL" clId="{9AA75EE9-D2A3-430C-992C-AB0D6CE274E6}" dt="2024-04-10T23:00:07.487" v="157" actId="2696"/>
        <pc:sldMkLst>
          <pc:docMk/>
          <pc:sldMk cId="2462105208" sldId="258"/>
        </pc:sldMkLst>
        <pc:spChg chg="add mod">
          <ac:chgData name="Pikaard, Bryan W." userId="2289e9d4-7113-4ffe-895c-4f7b8b8daa65" providerId="ADAL" clId="{9AA75EE9-D2A3-430C-992C-AB0D6CE274E6}" dt="2024-04-10T22:58:54.543" v="155" actId="1076"/>
          <ac:spMkLst>
            <pc:docMk/>
            <pc:sldMk cId="2462105208" sldId="258"/>
            <ac:spMk id="2" creationId="{1E62E15D-5A70-BA9B-DF18-6EEF49B2A71D}"/>
          </ac:spMkLst>
        </pc:spChg>
        <pc:spChg chg="add mod">
          <ac:chgData name="Pikaard, Bryan W." userId="2289e9d4-7113-4ffe-895c-4f7b8b8daa65" providerId="ADAL" clId="{9AA75EE9-D2A3-430C-992C-AB0D6CE274E6}" dt="2024-04-10T22:58:54.543" v="155" actId="1076"/>
          <ac:spMkLst>
            <pc:docMk/>
            <pc:sldMk cId="2462105208" sldId="258"/>
            <ac:spMk id="3" creationId="{AAB9EC17-3676-4EAF-CCF7-BAA0B64076DB}"/>
          </ac:spMkLst>
        </pc:spChg>
        <pc:spChg chg="add mod">
          <ac:chgData name="Pikaard, Bryan W." userId="2289e9d4-7113-4ffe-895c-4f7b8b8daa65" providerId="ADAL" clId="{9AA75EE9-D2A3-430C-992C-AB0D6CE274E6}" dt="2024-04-10T22:59:00.290" v="156" actId="1076"/>
          <ac:spMkLst>
            <pc:docMk/>
            <pc:sldMk cId="2462105208" sldId="258"/>
            <ac:spMk id="4" creationId="{21903EAF-3BB2-29E0-903F-046BF7A5EE28}"/>
          </ac:spMkLst>
        </pc:spChg>
        <pc:spChg chg="add mod">
          <ac:chgData name="Pikaard, Bryan W." userId="2289e9d4-7113-4ffe-895c-4f7b8b8daa65" providerId="ADAL" clId="{9AA75EE9-D2A3-430C-992C-AB0D6CE274E6}" dt="2024-04-10T22:59:00.290" v="156" actId="1076"/>
          <ac:spMkLst>
            <pc:docMk/>
            <pc:sldMk cId="2462105208" sldId="258"/>
            <ac:spMk id="5" creationId="{788B378B-08FC-01BD-7C80-D7B330ADB7EE}"/>
          </ac:spMkLst>
        </pc:spChg>
        <pc:spChg chg="add mod">
          <ac:chgData name="Pikaard, Bryan W." userId="2289e9d4-7113-4ffe-895c-4f7b8b8daa65" providerId="ADAL" clId="{9AA75EE9-D2A3-430C-992C-AB0D6CE274E6}" dt="2024-04-10T22:58:39.541" v="152" actId="1076"/>
          <ac:spMkLst>
            <pc:docMk/>
            <pc:sldMk cId="2462105208" sldId="258"/>
            <ac:spMk id="6" creationId="{F19D7145-8745-7F77-CC06-491DB3DE1160}"/>
          </ac:spMkLst>
        </pc:spChg>
        <pc:spChg chg="add mod">
          <ac:chgData name="Pikaard, Bryan W." userId="2289e9d4-7113-4ffe-895c-4f7b8b8daa65" providerId="ADAL" clId="{9AA75EE9-D2A3-430C-992C-AB0D6CE274E6}" dt="2024-04-10T22:58:39.541" v="152" actId="1076"/>
          <ac:spMkLst>
            <pc:docMk/>
            <pc:sldMk cId="2462105208" sldId="258"/>
            <ac:spMk id="7" creationId="{F2C8FCB9-551A-0281-7CC9-27B492848581}"/>
          </ac:spMkLst>
        </pc:spChg>
        <pc:spChg chg="del">
          <ac:chgData name="Pikaard, Bryan W." userId="2289e9d4-7113-4ffe-895c-4f7b8b8daa65" providerId="ADAL" clId="{9AA75EE9-D2A3-430C-992C-AB0D6CE274E6}" dt="2024-04-10T22:57:46.358" v="142" actId="478"/>
          <ac:spMkLst>
            <pc:docMk/>
            <pc:sldMk cId="2462105208" sldId="258"/>
            <ac:spMk id="50" creationId="{D52D404C-22B6-5E44-8D47-70D924BED731}"/>
          </ac:spMkLst>
        </pc:spChg>
        <pc:spChg chg="del">
          <ac:chgData name="Pikaard, Bryan W." userId="2289e9d4-7113-4ffe-895c-4f7b8b8daa65" providerId="ADAL" clId="{9AA75EE9-D2A3-430C-992C-AB0D6CE274E6}" dt="2024-04-10T22:57:46.358" v="142" actId="478"/>
          <ac:spMkLst>
            <pc:docMk/>
            <pc:sldMk cId="2462105208" sldId="258"/>
            <ac:spMk id="51" creationId="{5F260FA1-F34C-E848-8BF8-421439B9412C}"/>
          </ac:spMkLst>
        </pc:spChg>
        <pc:spChg chg="del">
          <ac:chgData name="Pikaard, Bryan W." userId="2289e9d4-7113-4ffe-895c-4f7b8b8daa65" providerId="ADAL" clId="{9AA75EE9-D2A3-430C-992C-AB0D6CE274E6}" dt="2024-04-10T22:57:46.358" v="142" actId="478"/>
          <ac:spMkLst>
            <pc:docMk/>
            <pc:sldMk cId="2462105208" sldId="258"/>
            <ac:spMk id="52" creationId="{122B8F71-E134-414F-9A2A-89B6A9482606}"/>
          </ac:spMkLst>
        </pc:spChg>
        <pc:spChg chg="del">
          <ac:chgData name="Pikaard, Bryan W." userId="2289e9d4-7113-4ffe-895c-4f7b8b8daa65" providerId="ADAL" clId="{9AA75EE9-D2A3-430C-992C-AB0D6CE274E6}" dt="2024-04-10T22:57:46.358" v="142" actId="478"/>
          <ac:spMkLst>
            <pc:docMk/>
            <pc:sldMk cId="2462105208" sldId="258"/>
            <ac:spMk id="53" creationId="{9ADEE2E9-7AD4-AF4A-A8DE-2DD6E398169D}"/>
          </ac:spMkLst>
        </pc:spChg>
        <pc:spChg chg="del">
          <ac:chgData name="Pikaard, Bryan W." userId="2289e9d4-7113-4ffe-895c-4f7b8b8daa65" providerId="ADAL" clId="{9AA75EE9-D2A3-430C-992C-AB0D6CE274E6}" dt="2024-04-10T22:57:46.358" v="142" actId="478"/>
          <ac:spMkLst>
            <pc:docMk/>
            <pc:sldMk cId="2462105208" sldId="258"/>
            <ac:spMk id="54" creationId="{D25BFCBA-8F53-DD46-A2ED-0F4416500F31}"/>
          </ac:spMkLst>
        </pc:spChg>
        <pc:spChg chg="del">
          <ac:chgData name="Pikaard, Bryan W." userId="2289e9d4-7113-4ffe-895c-4f7b8b8daa65" providerId="ADAL" clId="{9AA75EE9-D2A3-430C-992C-AB0D6CE274E6}" dt="2024-04-10T22:57:46.358" v="142" actId="478"/>
          <ac:spMkLst>
            <pc:docMk/>
            <pc:sldMk cId="2462105208" sldId="258"/>
            <ac:spMk id="55" creationId="{4168701F-1D5B-6345-99A6-4CEE0D810E8D}"/>
          </ac:spMkLst>
        </pc:spChg>
        <pc:spChg chg="del">
          <ac:chgData name="Pikaard, Bryan W." userId="2289e9d4-7113-4ffe-895c-4f7b8b8daa65" providerId="ADAL" clId="{9AA75EE9-D2A3-430C-992C-AB0D6CE274E6}" dt="2024-04-10T22:57:27.936" v="141" actId="478"/>
          <ac:spMkLst>
            <pc:docMk/>
            <pc:sldMk cId="2462105208" sldId="258"/>
            <ac:spMk id="58" creationId="{B4B17A3E-B8F5-AD47-BF90-C798FB9A5795}"/>
          </ac:spMkLst>
        </pc:spChg>
        <pc:spChg chg="del">
          <ac:chgData name="Pikaard, Bryan W." userId="2289e9d4-7113-4ffe-895c-4f7b8b8daa65" providerId="ADAL" clId="{9AA75EE9-D2A3-430C-992C-AB0D6CE274E6}" dt="2024-04-10T22:57:27.936" v="141" actId="478"/>
          <ac:spMkLst>
            <pc:docMk/>
            <pc:sldMk cId="2462105208" sldId="258"/>
            <ac:spMk id="62" creationId="{23E96BFD-241F-9947-B610-650FA9088939}"/>
          </ac:spMkLst>
        </pc:spChg>
        <pc:spChg chg="del">
          <ac:chgData name="Pikaard, Bryan W." userId="2289e9d4-7113-4ffe-895c-4f7b8b8daa65" providerId="ADAL" clId="{9AA75EE9-D2A3-430C-992C-AB0D6CE274E6}" dt="2024-04-10T22:57:27.936" v="141" actId="478"/>
          <ac:spMkLst>
            <pc:docMk/>
            <pc:sldMk cId="2462105208" sldId="258"/>
            <ac:spMk id="63" creationId="{9A32D62A-0501-F949-A5B2-821CB6B360C1}"/>
          </ac:spMkLst>
        </pc:spChg>
        <pc:spChg chg="del">
          <ac:chgData name="Pikaard, Bryan W." userId="2289e9d4-7113-4ffe-895c-4f7b8b8daa65" providerId="ADAL" clId="{9AA75EE9-D2A3-430C-992C-AB0D6CE274E6}" dt="2024-04-10T22:57:27.936" v="141" actId="478"/>
          <ac:spMkLst>
            <pc:docMk/>
            <pc:sldMk cId="2462105208" sldId="258"/>
            <ac:spMk id="64" creationId="{FE4ABEB6-42E0-5448-8797-D240D1D728E0}"/>
          </ac:spMkLst>
        </pc:spChg>
        <pc:spChg chg="del">
          <ac:chgData name="Pikaard, Bryan W." userId="2289e9d4-7113-4ffe-895c-4f7b8b8daa65" providerId="ADAL" clId="{9AA75EE9-D2A3-430C-992C-AB0D6CE274E6}" dt="2024-04-10T22:57:27.936" v="141" actId="478"/>
          <ac:spMkLst>
            <pc:docMk/>
            <pc:sldMk cId="2462105208" sldId="258"/>
            <ac:spMk id="66" creationId="{EC1F8AC7-7AEA-E74F-BE38-74113B20D5C9}"/>
          </ac:spMkLst>
        </pc:spChg>
        <pc:spChg chg="del">
          <ac:chgData name="Pikaard, Bryan W." userId="2289e9d4-7113-4ffe-895c-4f7b8b8daa65" providerId="ADAL" clId="{9AA75EE9-D2A3-430C-992C-AB0D6CE274E6}" dt="2024-04-10T22:57:27.936" v="141" actId="478"/>
          <ac:spMkLst>
            <pc:docMk/>
            <pc:sldMk cId="2462105208" sldId="258"/>
            <ac:spMk id="67" creationId="{8E91F93C-A7BD-B64A-849B-B4DA616BE3FB}"/>
          </ac:spMkLst>
        </pc:spChg>
        <pc:spChg chg="del">
          <ac:chgData name="Pikaard, Bryan W." userId="2289e9d4-7113-4ffe-895c-4f7b8b8daa65" providerId="ADAL" clId="{9AA75EE9-D2A3-430C-992C-AB0D6CE274E6}" dt="2024-04-10T22:57:27.936" v="141" actId="478"/>
          <ac:spMkLst>
            <pc:docMk/>
            <pc:sldMk cId="2462105208" sldId="258"/>
            <ac:spMk id="71" creationId="{91F0780E-0709-FD48-B93E-B99DCFE28DBE}"/>
          </ac:spMkLst>
        </pc:spChg>
        <pc:spChg chg="del">
          <ac:chgData name="Pikaard, Bryan W." userId="2289e9d4-7113-4ffe-895c-4f7b8b8daa65" providerId="ADAL" clId="{9AA75EE9-D2A3-430C-992C-AB0D6CE274E6}" dt="2024-04-10T22:57:27.936" v="141" actId="478"/>
          <ac:spMkLst>
            <pc:docMk/>
            <pc:sldMk cId="2462105208" sldId="258"/>
            <ac:spMk id="72" creationId="{5E014FC1-89AE-2C42-B656-71AC274FF794}"/>
          </ac:spMkLst>
        </pc:spChg>
        <pc:spChg chg="del">
          <ac:chgData name="Pikaard, Bryan W." userId="2289e9d4-7113-4ffe-895c-4f7b8b8daa65" providerId="ADAL" clId="{9AA75EE9-D2A3-430C-992C-AB0D6CE274E6}" dt="2024-04-10T22:57:27.936" v="141" actId="478"/>
          <ac:spMkLst>
            <pc:docMk/>
            <pc:sldMk cId="2462105208" sldId="258"/>
            <ac:spMk id="74" creationId="{D3B353B1-5EC5-9B40-8654-50B3A5F38B70}"/>
          </ac:spMkLst>
        </pc:spChg>
        <pc:picChg chg="del">
          <ac:chgData name="Pikaard, Bryan W." userId="2289e9d4-7113-4ffe-895c-4f7b8b8daa65" providerId="ADAL" clId="{9AA75EE9-D2A3-430C-992C-AB0D6CE274E6}" dt="2024-04-10T22:57:27.936" v="141" actId="478"/>
          <ac:picMkLst>
            <pc:docMk/>
            <pc:sldMk cId="2462105208" sldId="258"/>
            <ac:picMk id="30" creationId="{EECFDFCC-AA95-CA4D-825E-848FFE7C8348}"/>
          </ac:picMkLst>
        </pc:picChg>
        <pc:picChg chg="del">
          <ac:chgData name="Pikaard, Bryan W." userId="2289e9d4-7113-4ffe-895c-4f7b8b8daa65" providerId="ADAL" clId="{9AA75EE9-D2A3-430C-992C-AB0D6CE274E6}" dt="2024-04-10T22:57:27.936" v="141" actId="478"/>
          <ac:picMkLst>
            <pc:docMk/>
            <pc:sldMk cId="2462105208" sldId="258"/>
            <ac:picMk id="32" creationId="{E2A355EF-BF37-1941-A838-15E3E50CF59D}"/>
          </ac:picMkLst>
        </pc:picChg>
        <pc:picChg chg="del">
          <ac:chgData name="Pikaard, Bryan W." userId="2289e9d4-7113-4ffe-895c-4f7b8b8daa65" providerId="ADAL" clId="{9AA75EE9-D2A3-430C-992C-AB0D6CE274E6}" dt="2024-04-10T22:57:27.936" v="141" actId="478"/>
          <ac:picMkLst>
            <pc:docMk/>
            <pc:sldMk cId="2462105208" sldId="258"/>
            <ac:picMk id="65" creationId="{F6801293-8C2D-DC4C-9773-5E5463ED4BFA}"/>
          </ac:picMkLst>
        </pc:picChg>
        <pc:cxnChg chg="mod">
          <ac:chgData name="Pikaard, Bryan W." userId="2289e9d4-7113-4ffe-895c-4f7b8b8daa65" providerId="ADAL" clId="{9AA75EE9-D2A3-430C-992C-AB0D6CE274E6}" dt="2024-04-10T22:58:51.163" v="154" actId="1076"/>
          <ac:cxnSpMkLst>
            <pc:docMk/>
            <pc:sldMk cId="2462105208" sldId="258"/>
            <ac:cxnSpMk id="78" creationId="{13D3A641-3556-174E-81A8-FB2A256E9AF5}"/>
          </ac:cxnSpMkLst>
        </pc:cxnChg>
      </pc:sldChg>
    </pc:docChg>
  </pc:docChgLst>
  <pc:docChgLst>
    <pc:chgData name="Pikaard, Bryan W." userId="S::bpikaard@my.apsu.edu::2289e9d4-7113-4ffe-895c-4f7b8b8daa65" providerId="AD" clId="Web-{85B62920-019D-4196-DB55-3B56538A1D9A}"/>
    <pc:docChg chg="modSld">
      <pc:chgData name="Pikaard, Bryan W." userId="S::bpikaard@my.apsu.edu::2289e9d4-7113-4ffe-895c-4f7b8b8daa65" providerId="AD" clId="Web-{85B62920-019D-4196-DB55-3B56538A1D9A}" dt="2024-04-10T22:48:20.193" v="4" actId="20577"/>
      <pc:docMkLst>
        <pc:docMk/>
      </pc:docMkLst>
      <pc:sldChg chg="modSp">
        <pc:chgData name="Pikaard, Bryan W." userId="S::bpikaard@my.apsu.edu::2289e9d4-7113-4ffe-895c-4f7b8b8daa65" providerId="AD" clId="Web-{85B62920-019D-4196-DB55-3B56538A1D9A}" dt="2024-04-10T22:48:20.193" v="4" actId="20577"/>
        <pc:sldMkLst>
          <pc:docMk/>
          <pc:sldMk cId="2709660663" sldId="257"/>
        </pc:sldMkLst>
        <pc:spChg chg="mod">
          <ac:chgData name="Pikaard, Bryan W." userId="S::bpikaard@my.apsu.edu::2289e9d4-7113-4ffe-895c-4f7b8b8daa65" providerId="AD" clId="Web-{85B62920-019D-4196-DB55-3B56538A1D9A}" dt="2024-04-10T22:48:20.193" v="4" actId="20577"/>
          <ac:spMkLst>
            <pc:docMk/>
            <pc:sldMk cId="2709660663" sldId="257"/>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4/10/2024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4/10/2024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240806"/>
            <a:ext cx="7543800" cy="501675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Cookbook Connect represents a modern approach to recipe management and culinary exploration. This web-based application offers users a seamless experience for storing, organizing, and discovering handmade recipes. Through a user-friendly account creation and login process, individuals gain access to a robust set of tools to create and explore an unlimited number of recipes.</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dirty="0">
                <a:solidFill>
                  <a:srgbClr val="BB1C3F"/>
                </a:solidFill>
              </a:rPr>
              <a:t>Cookbook Connect</a:t>
            </a:r>
            <a:endParaRPr lang="en-US" dirty="0"/>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Bryan Pikaard, Tyler Nelson, John Jones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1371600" y="22438907"/>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10744200" y="19267154"/>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Node.js – nodejs.org</a:t>
            </a:r>
          </a:p>
          <a:p>
            <a:pPr marL="514350" indent="-514350" algn="just">
              <a:buAutoNum type="arabicPeriod"/>
            </a:pPr>
            <a:r>
              <a:rPr lang="en-US" sz="3200" dirty="0"/>
              <a:t>TypeScript – typescriptlang.org</a:t>
            </a:r>
          </a:p>
          <a:p>
            <a:pPr marL="514350" indent="-514350" algn="just">
              <a:buAutoNum type="arabicPeriod"/>
            </a:pPr>
            <a:r>
              <a:rPr lang="en-US" sz="3200" dirty="0"/>
              <a:t>Next.js – nextjs.org</a:t>
            </a:r>
          </a:p>
          <a:p>
            <a:pPr marL="514350" indent="-514350" algn="just">
              <a:buAutoNum type="arabicPeriod"/>
            </a:pPr>
            <a:r>
              <a:rPr lang="en-US" sz="3200" dirty="0" err="1"/>
              <a:t>Supabase</a:t>
            </a:r>
            <a:r>
              <a:rPr lang="en-US" sz="3200" dirty="0"/>
              <a:t> – supabase.com</a:t>
            </a:r>
          </a:p>
          <a:p>
            <a:pPr marL="514350" indent="-514350" algn="just">
              <a:buAutoNum type="arabicPeriod"/>
            </a:pPr>
            <a:r>
              <a:rPr lang="en-US" sz="3200" dirty="0" err="1"/>
              <a:t>TypeORM</a:t>
            </a:r>
            <a:r>
              <a:rPr lang="en-US" sz="3200" dirty="0"/>
              <a:t> – typeorm.io</a:t>
            </a:r>
          </a:p>
          <a:p>
            <a:pPr marL="514350" indent="-514350" algn="just">
              <a:buAutoNum type="arabicPeriod"/>
            </a:pPr>
            <a:r>
              <a:rPr lang="en-US" sz="3200" dirty="0"/>
              <a:t>React – </a:t>
            </a:r>
            <a:r>
              <a:rPr lang="en-US" sz="3200" dirty="0" err="1"/>
              <a:t>react.dev</a:t>
            </a:r>
            <a:endParaRPr lang="en-US" sz="3200" dirty="0"/>
          </a:p>
          <a:p>
            <a:pPr marL="514350" indent="-514350" algn="just">
              <a:buAutoNum type="arabicPeriod"/>
            </a:pPr>
            <a:r>
              <a:rPr lang="en-US" sz="3200" dirty="0"/>
              <a:t>Tailwind – tailwindcss.com</a:t>
            </a:r>
          </a:p>
          <a:p>
            <a:pPr marL="514350" indent="-514350" algn="just">
              <a:buAutoNum type="arabicPeriod"/>
            </a:pPr>
            <a:r>
              <a:rPr lang="en-US" sz="3200" dirty="0" err="1"/>
              <a:t>Flowbite</a:t>
            </a:r>
            <a:r>
              <a:rPr lang="en-US" sz="3200" dirty="0"/>
              <a:t> – flowbite.com</a:t>
            </a:r>
          </a:p>
          <a:p>
            <a:pPr marL="514350" indent="-514350" algn="just">
              <a:buAutoNum type="arabicPeriod"/>
            </a:pPr>
            <a:r>
              <a:rPr lang="en-US" sz="3200" dirty="0" err="1"/>
              <a:t>Vercel</a:t>
            </a:r>
            <a:r>
              <a:rPr lang="en-US" sz="3200" dirty="0"/>
              <a:t> – vercel.com</a:t>
            </a:r>
          </a:p>
        </p:txBody>
      </p:sp>
      <p:pic>
        <p:nvPicPr>
          <p:cNvPr id="10" name="Picture 75">
            <a:extLst>
              <a:ext uri="{FF2B5EF4-FFF2-40B4-BE49-F238E27FC236}">
                <a16:creationId xmlns:a16="http://schemas.microsoft.com/office/drawing/2014/main" id="{5392A743-89AC-1A51-4311-801C95FFAC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2457624" y="422147"/>
            <a:ext cx="5486400" cy="54864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1BC63E-9FB2-7936-AFF3-364126B10627}"/>
              </a:ext>
            </a:extLst>
          </p:cNvPr>
          <p:cNvSpPr txBox="1"/>
          <p:nvPr/>
        </p:nvSpPr>
        <p:spPr>
          <a:xfrm>
            <a:off x="13716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pic>
        <p:nvPicPr>
          <p:cNvPr id="1026" name="Picture 2">
            <a:extLst>
              <a:ext uri="{FF2B5EF4-FFF2-40B4-BE49-F238E27FC236}">
                <a16:creationId xmlns:a16="http://schemas.microsoft.com/office/drawing/2014/main" id="{C25E6076-B994-A0A6-23E7-94ECB05DC9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6800" y="6400799"/>
            <a:ext cx="16916400" cy="80969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45799EF-165E-055E-5F47-50495E51CEF9}"/>
              </a:ext>
            </a:extLst>
          </p:cNvPr>
          <p:cNvPicPr>
            <a:picLocks noChangeAspect="1"/>
          </p:cNvPicPr>
          <p:nvPr/>
        </p:nvPicPr>
        <p:blipFill>
          <a:blip r:embed="rId7"/>
          <a:stretch>
            <a:fillRect/>
          </a:stretch>
        </p:blipFill>
        <p:spPr>
          <a:xfrm>
            <a:off x="20116800" y="15456782"/>
            <a:ext cx="7543800" cy="8172450"/>
          </a:xfrm>
          <a:prstGeom prst="rect">
            <a:avLst/>
          </a:prstGeom>
        </p:spPr>
      </p:pic>
      <p:pic>
        <p:nvPicPr>
          <p:cNvPr id="18" name="Picture 17">
            <a:extLst>
              <a:ext uri="{FF2B5EF4-FFF2-40B4-BE49-F238E27FC236}">
                <a16:creationId xmlns:a16="http://schemas.microsoft.com/office/drawing/2014/main" id="{D3DFD583-20F0-AA06-3155-03505E17C629}"/>
              </a:ext>
            </a:extLst>
          </p:cNvPr>
          <p:cNvPicPr>
            <a:picLocks noChangeAspect="1"/>
          </p:cNvPicPr>
          <p:nvPr/>
        </p:nvPicPr>
        <p:blipFill>
          <a:blip r:embed="rId8"/>
          <a:stretch>
            <a:fillRect/>
          </a:stretch>
        </p:blipFill>
        <p:spPr>
          <a:xfrm>
            <a:off x="31442025" y="15604419"/>
            <a:ext cx="3638550" cy="7877175"/>
          </a:xfrm>
          <a:prstGeom prst="rect">
            <a:avLst/>
          </a:prstGeom>
        </p:spPr>
      </p:pic>
      <p:sp>
        <p:nvSpPr>
          <p:cNvPr id="21" name="TextBox 20">
            <a:extLst>
              <a:ext uri="{FF2B5EF4-FFF2-40B4-BE49-F238E27FC236}">
                <a16:creationId xmlns:a16="http://schemas.microsoft.com/office/drawing/2014/main" id="{5C795793-1C9E-8613-9219-9D84F6C0E8C1}"/>
              </a:ext>
            </a:extLst>
          </p:cNvPr>
          <p:cNvSpPr txBox="1"/>
          <p:nvPr/>
        </p:nvSpPr>
        <p:spPr>
          <a:xfrm>
            <a:off x="20116800" y="14426620"/>
            <a:ext cx="169164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1: </a:t>
            </a:r>
            <a:r>
              <a:rPr lang="en-US" sz="3200" dirty="0"/>
              <a:t>Desktop version of the create recipe page.</a:t>
            </a:r>
          </a:p>
        </p:txBody>
      </p:sp>
      <p:sp>
        <p:nvSpPr>
          <p:cNvPr id="22" name="TextBox 21">
            <a:extLst>
              <a:ext uri="{FF2B5EF4-FFF2-40B4-BE49-F238E27FC236}">
                <a16:creationId xmlns:a16="http://schemas.microsoft.com/office/drawing/2014/main" id="{16698A89-079A-81FD-69C7-D02E72CB0482}"/>
              </a:ext>
            </a:extLst>
          </p:cNvPr>
          <p:cNvSpPr txBox="1"/>
          <p:nvPr/>
        </p:nvSpPr>
        <p:spPr>
          <a:xfrm>
            <a:off x="20116800" y="2360760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2: </a:t>
            </a:r>
            <a:r>
              <a:rPr lang="en-US" sz="3200" dirty="0"/>
              <a:t>iPad version of a public recipe.</a:t>
            </a:r>
          </a:p>
        </p:txBody>
      </p:sp>
      <p:sp>
        <p:nvSpPr>
          <p:cNvPr id="25" name="TextBox 24">
            <a:extLst>
              <a:ext uri="{FF2B5EF4-FFF2-40B4-BE49-F238E27FC236}">
                <a16:creationId xmlns:a16="http://schemas.microsoft.com/office/drawing/2014/main" id="{25EFAAC3-B527-C6F0-D08A-1F0E8FD52787}"/>
              </a:ext>
            </a:extLst>
          </p:cNvPr>
          <p:cNvSpPr txBox="1"/>
          <p:nvPr/>
        </p:nvSpPr>
        <p:spPr>
          <a:xfrm>
            <a:off x="10744200" y="1843615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26" name="TextBox 25">
            <a:extLst>
              <a:ext uri="{FF2B5EF4-FFF2-40B4-BE49-F238E27FC236}">
                <a16:creationId xmlns:a16="http://schemas.microsoft.com/office/drawing/2014/main" id="{C73DF700-4D0B-20CC-C6A6-5430E6A5ADB1}"/>
              </a:ext>
            </a:extLst>
          </p:cNvPr>
          <p:cNvSpPr txBox="1"/>
          <p:nvPr/>
        </p:nvSpPr>
        <p:spPr>
          <a:xfrm>
            <a:off x="1371600" y="2160791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29" name="TextBox 28">
            <a:extLst>
              <a:ext uri="{FF2B5EF4-FFF2-40B4-BE49-F238E27FC236}">
                <a16:creationId xmlns:a16="http://schemas.microsoft.com/office/drawing/2014/main" id="{C82786D6-393C-5A44-48C2-B6D7F1409A5A}"/>
              </a:ext>
            </a:extLst>
          </p:cNvPr>
          <p:cNvSpPr txBox="1"/>
          <p:nvPr/>
        </p:nvSpPr>
        <p:spPr>
          <a:xfrm>
            <a:off x="29489400" y="23607605"/>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3: </a:t>
            </a:r>
            <a:r>
              <a:rPr lang="en-US" sz="3200" dirty="0"/>
              <a:t>Mobile version of the create recipe page.</a:t>
            </a:r>
          </a:p>
        </p:txBody>
      </p:sp>
      <p:sp>
        <p:nvSpPr>
          <p:cNvPr id="31" name="TextBox 30">
            <a:extLst>
              <a:ext uri="{FF2B5EF4-FFF2-40B4-BE49-F238E27FC236}">
                <a16:creationId xmlns:a16="http://schemas.microsoft.com/office/drawing/2014/main" id="{6D4CC336-7409-A568-86F2-8E47589C67DC}"/>
              </a:ext>
            </a:extLst>
          </p:cNvPr>
          <p:cNvSpPr txBox="1"/>
          <p:nvPr/>
        </p:nvSpPr>
        <p:spPr>
          <a:xfrm>
            <a:off x="10744200" y="640079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34" name="TextBox 33">
            <a:extLst>
              <a:ext uri="{FF2B5EF4-FFF2-40B4-BE49-F238E27FC236}">
                <a16:creationId xmlns:a16="http://schemas.microsoft.com/office/drawing/2014/main" id="{01394243-213D-8628-19AD-F00E9FD9084C}"/>
              </a:ext>
            </a:extLst>
          </p:cNvPr>
          <p:cNvSpPr txBox="1"/>
          <p:nvPr/>
        </p:nvSpPr>
        <p:spPr>
          <a:xfrm>
            <a:off x="10744200" y="7231795"/>
            <a:ext cx="7543800" cy="1074140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The platform revolutionizes meal preparation and grocery shopping, offering features for recipe management (Figure 1), personalized meal planning, and shopping list generation through a responsive website (Figure 2 &amp; 3). Documenting the architecture serves to inform stakeholders, facilitate maintenance, and guide future enhancements, ensuring the project's long-term success.</a:t>
            </a:r>
          </a:p>
          <a:p>
            <a:pPr algn="just">
              <a:spcAft>
                <a:spcPts val="1200"/>
              </a:spcAft>
            </a:pPr>
            <a:r>
              <a:rPr lang="en-US" sz="3200" dirty="0"/>
              <a:t>The architecture of this project is closely aligned with its core objectives of scalability, maintainability, and enhancing user experience. It provides a strong and flexible foundation that supports the platform's current needs while allowing for easy adaptation and growth in the future.</a:t>
            </a:r>
          </a:p>
          <a:p>
            <a:pPr algn="just">
              <a:spcAft>
                <a:spcPts val="1200"/>
              </a:spcAft>
            </a:pPr>
            <a:r>
              <a:rPr lang="en-US" sz="3200" dirty="0"/>
              <a:t>Emphasizing modularity, scalability, and maintainability, the architecture supports independent feature development and easy scaling to meet growing user demand.</a:t>
            </a:r>
          </a:p>
        </p:txBody>
      </p:sp>
      <p:sp>
        <p:nvSpPr>
          <p:cNvPr id="35" name="TextBox 34">
            <a:extLst>
              <a:ext uri="{FF2B5EF4-FFF2-40B4-BE49-F238E27FC236}">
                <a16:creationId xmlns:a16="http://schemas.microsoft.com/office/drawing/2014/main" id="{9A98B358-5497-CE01-4B8E-26960C4EB533}"/>
              </a:ext>
            </a:extLst>
          </p:cNvPr>
          <p:cNvSpPr txBox="1"/>
          <p:nvPr/>
        </p:nvSpPr>
        <p:spPr>
          <a:xfrm>
            <a:off x="1371600" y="12694506"/>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endParaRPr lang="en-US" sz="4800" b="1" dirty="0">
              <a:solidFill>
                <a:srgbClr val="BB1C3F"/>
              </a:solidFill>
            </a:endParaRPr>
          </a:p>
        </p:txBody>
      </p:sp>
      <p:sp>
        <p:nvSpPr>
          <p:cNvPr id="37" name="TextBox 36">
            <a:extLst>
              <a:ext uri="{FF2B5EF4-FFF2-40B4-BE49-F238E27FC236}">
                <a16:creationId xmlns:a16="http://schemas.microsoft.com/office/drawing/2014/main" id="{B29B23CD-6344-2D25-CFC0-7DCEA19EC1AA}"/>
              </a:ext>
            </a:extLst>
          </p:cNvPr>
          <p:cNvSpPr txBox="1"/>
          <p:nvPr/>
        </p:nvSpPr>
        <p:spPr>
          <a:xfrm>
            <a:off x="1371600" y="13535709"/>
            <a:ext cx="7543800" cy="763285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Cookbook Connect is on a path of steady progress, marked by thoughtful refinements, significant achievements, and a clear vision for the future. As we address the remaining challenges and continue to build towards a fully-featured platform.</a:t>
            </a:r>
          </a:p>
          <a:p>
            <a:pPr algn="just">
              <a:spcAft>
                <a:spcPts val="1200"/>
              </a:spcAft>
            </a:pPr>
            <a:r>
              <a:rPr lang="en-US" sz="3200" dirty="0"/>
              <a:t>Despite the progress, challenges remain. The disparity between the completed design elements and their functional implementation presents a hurdle to the platform's overall readiness. This issue, while manageable, requires focused attention to ensure that the user interface's visual promise is matched by performance and reliability.</a:t>
            </a:r>
          </a:p>
        </p:txBody>
      </p:sp>
      <p:sp>
        <p:nvSpPr>
          <p:cNvPr id="39" name="TextBox 38">
            <a:extLst>
              <a:ext uri="{FF2B5EF4-FFF2-40B4-BE49-F238E27FC236}">
                <a16:creationId xmlns:a16="http://schemas.microsoft.com/office/drawing/2014/main" id="{19AB0A75-096D-1DA6-CD84-B66A11FAE082}"/>
              </a:ext>
            </a:extLst>
          </p:cNvPr>
          <p:cNvSpPr txBox="1"/>
          <p:nvPr/>
        </p:nvSpPr>
        <p:spPr>
          <a:xfrm>
            <a:off x="20116800" y="25147340"/>
            <a:ext cx="169164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43" name="TextBox 42">
            <a:extLst>
              <a:ext uri="{FF2B5EF4-FFF2-40B4-BE49-F238E27FC236}">
                <a16:creationId xmlns:a16="http://schemas.microsoft.com/office/drawing/2014/main" id="{847A920E-48E1-C55E-8B24-D5AA887BEFCC}"/>
              </a:ext>
            </a:extLst>
          </p:cNvPr>
          <p:cNvSpPr txBox="1"/>
          <p:nvPr/>
        </p:nvSpPr>
        <p:spPr>
          <a:xfrm>
            <a:off x="20116800" y="25993170"/>
            <a:ext cx="16916400" cy="92640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The infrastructure of the project is built on a foundation that emphasizes automated deployment, robust data management, and scalability. </a:t>
            </a:r>
            <a:r>
              <a:rPr lang="en-US" sz="3200" dirty="0" err="1"/>
              <a:t>Vercel</a:t>
            </a:r>
            <a:r>
              <a:rPr lang="en-US" sz="3200" dirty="0"/>
              <a:t> plays a crucial role in this architecture by automating the deployment process directly from GitHub repositories. This automation not only streamlines the deployment workflow but also significantly enhances the scalability and maintainability of the platform. By monitoring for changes and automatically deploying updates, </a:t>
            </a:r>
            <a:r>
              <a:rPr lang="en-US" sz="3200" dirty="0" err="1"/>
              <a:t>Vercel</a:t>
            </a:r>
            <a:r>
              <a:rPr lang="en-US" sz="3200" dirty="0"/>
              <a:t> ensures that the application can scale seamlessly and remain up-to-date with minimal manual intervention.</a:t>
            </a:r>
          </a:p>
          <a:p>
            <a:pPr algn="just">
              <a:spcAft>
                <a:spcPts val="1200"/>
              </a:spcAft>
            </a:pPr>
            <a:r>
              <a:rPr lang="en-US" sz="3200" dirty="0" err="1"/>
              <a:t>Supabase</a:t>
            </a:r>
            <a:r>
              <a:rPr lang="en-US" sz="3200" dirty="0"/>
              <a:t> complements this deployment strategy by offering a managed PostgreSQL database service to store the data required to make the website function (Figure 4). It stands out for its robustness, scalability, and ease of administration, making it an ideal choice for managing the application's data. With features like automated backups, security measures, and scalability options, </a:t>
            </a:r>
            <a:r>
              <a:rPr lang="en-US" sz="3200" dirty="0" err="1"/>
              <a:t>Supabase</a:t>
            </a:r>
            <a:r>
              <a:rPr lang="en-US" sz="3200" dirty="0"/>
              <a:t> takes away much of the complexity associated with database management, allowing the development team to focus on building features rather than worrying about database operations.</a:t>
            </a:r>
          </a:p>
          <a:p>
            <a:pPr algn="just">
              <a:spcAft>
                <a:spcPts val="1200"/>
              </a:spcAft>
            </a:pPr>
            <a:r>
              <a:rPr lang="en-US" sz="3200" dirty="0"/>
              <a:t>Ensuring the maintainability and integrity of database operations, </a:t>
            </a:r>
            <a:r>
              <a:rPr lang="en-US" sz="3200" dirty="0" err="1"/>
              <a:t>TypeORM</a:t>
            </a:r>
            <a:r>
              <a:rPr lang="en-US" sz="3200" dirty="0"/>
              <a:t> acts as the bridge between the NodeJS backend and the PostgreSQL database. By abstracting the complexity of database interactions, </a:t>
            </a:r>
            <a:r>
              <a:rPr lang="en-US" sz="3200" dirty="0" err="1"/>
              <a:t>TypeORM</a:t>
            </a:r>
            <a:r>
              <a:rPr lang="en-US" sz="3200" dirty="0"/>
              <a:t> allows developers to work with database entities using familiar JavaScript or TypeScript, significantly enhancing code readability and maintainability. Its support for active record and data mapper patterns provides the flexibility needed for complex application scenarios.</a:t>
            </a:r>
          </a:p>
        </p:txBody>
      </p:sp>
      <p:pic>
        <p:nvPicPr>
          <p:cNvPr id="46" name="Picture 45">
            <a:extLst>
              <a:ext uri="{FF2B5EF4-FFF2-40B4-BE49-F238E27FC236}">
                <a16:creationId xmlns:a16="http://schemas.microsoft.com/office/drawing/2014/main" id="{F6C1D9F4-AB95-E018-84C0-F72EA96F1A17}"/>
              </a:ext>
            </a:extLst>
          </p:cNvPr>
          <p:cNvPicPr>
            <a:picLocks noChangeAspect="1"/>
          </p:cNvPicPr>
          <p:nvPr/>
        </p:nvPicPr>
        <p:blipFill>
          <a:blip r:embed="rId9"/>
          <a:stretch>
            <a:fillRect/>
          </a:stretch>
        </p:blipFill>
        <p:spPr>
          <a:xfrm>
            <a:off x="2846597" y="26167579"/>
            <a:ext cx="13966406" cy="11490093"/>
          </a:xfrm>
          <a:prstGeom prst="rect">
            <a:avLst/>
          </a:prstGeom>
        </p:spPr>
      </p:pic>
      <p:sp>
        <p:nvSpPr>
          <p:cNvPr id="49" name="TextBox 48">
            <a:extLst>
              <a:ext uri="{FF2B5EF4-FFF2-40B4-BE49-F238E27FC236}">
                <a16:creationId xmlns:a16="http://schemas.microsoft.com/office/drawing/2014/main" id="{C240AEED-43A7-82C6-BE11-396C691F004E}"/>
              </a:ext>
            </a:extLst>
          </p:cNvPr>
          <p:cNvSpPr txBox="1"/>
          <p:nvPr/>
        </p:nvSpPr>
        <p:spPr>
          <a:xfrm>
            <a:off x="2846596" y="37657672"/>
            <a:ext cx="13966405"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4: </a:t>
            </a:r>
            <a:r>
              <a:rPr lang="en-US" sz="3200" dirty="0"/>
              <a:t>Entity Relationship Diagram</a:t>
            </a:r>
          </a:p>
        </p:txBody>
      </p:sp>
      <p:pic>
        <p:nvPicPr>
          <p:cNvPr id="3" name="Picture 2" descr="A qr code on a white background&#10;&#10;Description automatically generated">
            <a:extLst>
              <a:ext uri="{FF2B5EF4-FFF2-40B4-BE49-F238E27FC236}">
                <a16:creationId xmlns:a16="http://schemas.microsoft.com/office/drawing/2014/main" id="{7161FB34-A763-8081-ED12-DFAE7BA5E4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75700" y="35413911"/>
            <a:ext cx="2857500" cy="2857500"/>
          </a:xfrm>
          <a:prstGeom prst="rect">
            <a:avLst/>
          </a:prstGeom>
        </p:spPr>
      </p:pic>
      <p:sp>
        <p:nvSpPr>
          <p:cNvPr id="5" name="TextBox 4">
            <a:extLst>
              <a:ext uri="{FF2B5EF4-FFF2-40B4-BE49-F238E27FC236}">
                <a16:creationId xmlns:a16="http://schemas.microsoft.com/office/drawing/2014/main" id="{E919E6E4-3028-E618-E919-1A4BDB195B96}"/>
              </a:ext>
            </a:extLst>
          </p:cNvPr>
          <p:cNvSpPr txBox="1"/>
          <p:nvPr/>
        </p:nvSpPr>
        <p:spPr>
          <a:xfrm>
            <a:off x="29489400" y="36550274"/>
            <a:ext cx="46863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Scan </a:t>
            </a:r>
            <a:r>
              <a:rPr lang="en-US" sz="3200" dirty="0"/>
              <a:t>to open our website!</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TotalTime>
  <Words>690</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Pikaard, Bryan W.</cp:lastModifiedBy>
  <cp:revision>94</cp:revision>
  <cp:lastPrinted>2016-07-13T23:56:52Z</cp:lastPrinted>
  <dcterms:created xsi:type="dcterms:W3CDTF">2016-06-13T20:02:52Z</dcterms:created>
  <dcterms:modified xsi:type="dcterms:W3CDTF">2024-04-11T02:32:16Z</dcterms:modified>
</cp:coreProperties>
</file>