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94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d0c2136f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bd0c2136f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bd0c2136f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bd0c2136f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bc928bb2f1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bc928bb2f1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bc928bb2f1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bc928bb2f1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bcd66b16d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bcd66b16d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c928bb2f1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bc928bb2f1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c928bb2f1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c928bb2f1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c928bb2f1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c928bb2f1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c928bb2f1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c928bb2f1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c928bb2f1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c928bb2f1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c928bb2f1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bc928bb2f1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c928bb2f1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bc928bb2f1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d0c2136f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bd0c2136f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d0c2136f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d0c2136f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Cookbook Connect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66"/>
              <a:t>Project Design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Bryan Pikaard, Tyler Nelson, John Jones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Storyboard (continued)</a:t>
            </a:r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400" y="1099553"/>
            <a:ext cx="6662850" cy="355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Storyboard (continued)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972" y="1379372"/>
            <a:ext cx="5698026" cy="33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Documentation</a:t>
            </a:r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50" y="1307850"/>
            <a:ext cx="2830351" cy="1900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4176" y="1161179"/>
            <a:ext cx="2830351" cy="3006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5101" y="1161188"/>
            <a:ext cx="2830351" cy="300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Documentation (continued)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21" y="1375900"/>
            <a:ext cx="4139175" cy="272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4050" y="1685454"/>
            <a:ext cx="4139175" cy="2110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Documentation (continued)</a:t>
            </a:r>
            <a:endParaRPr/>
          </a:p>
        </p:txBody>
      </p:sp>
      <p:sp>
        <p:nvSpPr>
          <p:cNvPr id="228" name="Google Shape;228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9" name="Google Shape;2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200" y="1307850"/>
            <a:ext cx="5593599" cy="310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Documentation</a:t>
            </a:r>
            <a:endParaRPr/>
          </a:p>
        </p:txBody>
      </p:sp>
      <p:sp>
        <p:nvSpPr>
          <p:cNvPr id="235" name="Google Shape;235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36" name="Google Shape;2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550" y="910950"/>
            <a:ext cx="4106900" cy="422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219" y="1005880"/>
            <a:ext cx="5018856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Diagram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400" y="974338"/>
            <a:ext cx="5879200" cy="409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Diagram (continued)</a:t>
            </a: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827" y="1105325"/>
            <a:ext cx="4148594" cy="38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Storyboard</a:t>
            </a:r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50" y="1403025"/>
            <a:ext cx="8248724" cy="26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Storyboard (continued)</a:t>
            </a:r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050" y="1449700"/>
            <a:ext cx="7750475" cy="26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Storyboard (continued)</a:t>
            </a:r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850" y="1544827"/>
            <a:ext cx="5697975" cy="31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Storyboard (continued)</a:t>
            </a:r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500" y="1146651"/>
            <a:ext cx="6603001" cy="36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Storyboard (continued)</a:t>
            </a:r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400" y="999876"/>
            <a:ext cx="6587350" cy="369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On-screen Show (16:9)</PresentationFormat>
  <Paragraphs>17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Montserrat</vt:lpstr>
      <vt:lpstr>Lato</vt:lpstr>
      <vt:lpstr>Arial</vt:lpstr>
      <vt:lpstr>Focus</vt:lpstr>
      <vt:lpstr>Cookbook Connect Project Design</vt:lpstr>
      <vt:lpstr>Block Diagram</vt:lpstr>
      <vt:lpstr>Component Diagram</vt:lpstr>
      <vt:lpstr>Component Diagram (continued)</vt:lpstr>
      <vt:lpstr>User Interface Storyboard</vt:lpstr>
      <vt:lpstr>User Interface Storyboard (continued)</vt:lpstr>
      <vt:lpstr>User Interface Storyboard (continued)</vt:lpstr>
      <vt:lpstr>User Interface Storyboard (continued)</vt:lpstr>
      <vt:lpstr>User Interface Storyboard (continued)</vt:lpstr>
      <vt:lpstr>User Interface Storyboard (continued)</vt:lpstr>
      <vt:lpstr>User Interface Storyboard (continued) </vt:lpstr>
      <vt:lpstr>Message Documentation</vt:lpstr>
      <vt:lpstr>Message Documentation (continued) </vt:lpstr>
      <vt:lpstr>Message Documentation (continued)</vt:lpstr>
      <vt:lpstr>Storage 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Cookbook Connect Project Design</dc:title>
  <cp:lastModifiedBy>Jones, John R.</cp:lastModifiedBy>
  <cp:revision>1</cp:revision>
  <dcterms:modified xsi:type="dcterms:W3CDTF">2024-02-27T04:54:11Z</dcterms:modified>
</cp:coreProperties>
</file>