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83a308d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83a308d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83a308d6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83a308d6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83a308d6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83a308d6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7ad3d4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7ad3d4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0c696d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0c696d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7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Cookbook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6"/>
              <a:t>Project Requirements</a:t>
            </a:r>
            <a:endParaRPr sz="2366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Pikaard, Tyler Nelson, John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Logging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Password Resets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Management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Create, Modify, Delete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Share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 for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Save 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Ratings and Comments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Planning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 Recipes to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Export PDF Shopping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Export PDF Recipes with Ingredients and Instructions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Ratings and Navigation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Public Recipe Star</a:t>
            </a:r>
            <a:r>
              <a:rPr lang="en"/>
              <a:t>-B</a:t>
            </a:r>
            <a:r>
              <a:rPr lang="en"/>
              <a:t>ased 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Ratings with Attached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 “Helpful / Not Helpful” “Like / Dislike”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Collapsible</a:t>
            </a:r>
            <a:r>
              <a:rPr lang="en"/>
              <a:t> Navigation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Interesting, Risky, or Difficult Requirements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Storing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Combining Ingredients into Shopping 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