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d0c2136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d0c2136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d0c2136f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d0c2136f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c928bb2f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c928bb2f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c928bb2f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c928bb2f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cd66b16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cd66b16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c928bb2f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c928bb2f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c928bb2f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c928bb2f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c928bb2f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c928bb2f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c928bb2f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c928bb2f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c928bb2f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c928bb2f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c928bb2f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c928bb2f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c928bb2f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c928bb2f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d0c2136f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d0c2136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d0c2136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d0c2136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Cookbook Connect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6"/>
              <a:t>Project Design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Pikaard, Tyler Nelson, John Jones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 (continued)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400" y="1099553"/>
            <a:ext cx="6662850" cy="355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72" y="1379372"/>
            <a:ext cx="5698026" cy="33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Documentation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0" y="1307850"/>
            <a:ext cx="2830351" cy="1900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176" y="1161179"/>
            <a:ext cx="2830351" cy="3006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101" y="1161188"/>
            <a:ext cx="2830351" cy="300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Documentation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21" y="1375900"/>
            <a:ext cx="4139175" cy="27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050" y="1685454"/>
            <a:ext cx="4139175" cy="2110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Documentation (continued)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200" y="1307850"/>
            <a:ext cx="5593599" cy="31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Documentation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550" y="910950"/>
            <a:ext cx="4106900" cy="42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219" y="1005880"/>
            <a:ext cx="501885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400" y="974338"/>
            <a:ext cx="5879200" cy="409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 (continued)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827" y="1105325"/>
            <a:ext cx="4148594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50" y="1403025"/>
            <a:ext cx="8248724" cy="26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 (continued)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50" y="1449700"/>
            <a:ext cx="7750475" cy="26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 (continued)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850" y="1544827"/>
            <a:ext cx="5697975" cy="31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 (continued)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0" y="1146651"/>
            <a:ext cx="6603001" cy="3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 (continued)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400" y="999876"/>
            <a:ext cx="6587350" cy="369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