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844800fd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844800fd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44800fd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44800fd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844800fd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844800fd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844800fd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844800fd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844800fd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844800fd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844800fd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844800fd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844800fd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844800fd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844800fd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844800fd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844800fd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844800fd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844800fd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844800fd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844800fd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844800f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844800f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844800f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44800fd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844800fd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844800fdf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844800fd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844800fd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844800fd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844800fd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844800fd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844800fd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844800fd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844800fd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844800fd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Cookbook Connect Progress Update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Bryan Pikaard, Tyler Nelson, John Jones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/ API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/api/[...nextauth].ts // Sign-in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/recipes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/recipes/[id]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PATCH /recipes/[id]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DELETE /recipes/[id]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/ingredients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Partially Completed Items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297500" y="1482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Search public recipes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/ API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/api/[...nextauth].ts // Sign-up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POST /recipes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POST /ingredients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/tools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POST /tools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Items Pending Implementation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Still Needs to be Implemented?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Meal Planning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Export to PDF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Still Needs to be Implemented?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Pictures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Ratings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/ API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PUT /recipes/[reci_id]/ingredients/[ingr_id]</a:t>
            </a:r>
            <a:endParaRPr sz="136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DELETE /recipes/[reci_id]/ingredients/[ingr_id]</a:t>
            </a:r>
            <a:endParaRPr sz="136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PUT /recipes/[reci_id]/tools/[tool_id]</a:t>
            </a:r>
            <a:endParaRPr sz="136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DELETE /recipes/[reci_id]/tools/[tool_id]</a:t>
            </a:r>
            <a:endParaRPr sz="136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PUT /recipes/[reci_id]/tags/[tag_id]</a:t>
            </a:r>
            <a:endParaRPr sz="136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DELETE /recipes/[reci_id]/tags/[tag_id]</a:t>
            </a:r>
            <a:endParaRPr sz="136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GET /tags</a:t>
            </a:r>
            <a:endParaRPr sz="136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POST /tags</a:t>
            </a:r>
            <a:endParaRPr sz="136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GET /recipes/[reci_id]/ratings</a:t>
            </a:r>
            <a:endParaRPr sz="136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POST /recipes/[reci_id]/ratings</a:t>
            </a:r>
            <a:endParaRPr sz="136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GET /recipes/[reci_id]/ratings/[rati_id]/reactions</a:t>
            </a:r>
            <a:endParaRPr sz="136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Char char="●"/>
            </a:pPr>
            <a:r>
              <a:rPr lang="en" sz="1365"/>
              <a:t>POST /recipes/[reci_id]/ratings/[rati_id]/reactions</a:t>
            </a:r>
            <a:endParaRPr sz="136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Unresolved Issues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Next.js Host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DigitalOcean Apps - Monthly Plan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Vercel - Free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and Deviations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Removal of Extended Repositories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 of: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RatingReaction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RecipeIngredient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Tool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36" y="152400"/>
            <a:ext cx="69209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257652"/>
            <a:ext cx="8839201" cy="4628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Minor modifications and additional fields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 of Tools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684" y="76200"/>
            <a:ext cx="6060633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Completed Items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Sign 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account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recipe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saved recipes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