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fe88ca5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fe88ca5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fe88ca5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fe88ca5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fe88ca5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fe88ca5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7dd3f1d03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7dd3f1d03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fe88ca5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fe88ca5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fe88ca5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fe88ca5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7dd3f1d03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7dd3f1d0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7dd3f1d03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7dd3f1d03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fe88ca5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fe88ca5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fe88ca5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fe88ca5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7dd3f1d03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7dd3f1d0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fe88ca5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fe88ca5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7dd3f1d03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7dd3f1d03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fe88ca5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fe88ca5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7dd3f1d03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7dd3f1d03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fe88ca5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fe88ca5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1400" y="1578400"/>
            <a:ext cx="5323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Cookbook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&amp;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Pikaard, Tyler Nelson, John Jones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Ingredient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MealPlanDay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RatingReaction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RecipeIngredient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324" y="126713"/>
            <a:ext cx="6009999" cy="48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23850" y="2053000"/>
            <a:ext cx="5523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the Application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 vs DigitalOcean Apps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DO Apps is $5/month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Vercel is 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Vercel is created by the creators of Next.js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Both are easy to use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Deploy with Vercel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 to Vercel’s website (vercel.com)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 an account or sign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Sign in with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 New -&gt;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Import Git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 Environment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Click Deploy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Profit!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Recipes page UI is a little wonky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Display name doesn’t update correctly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Exporting to PDF with dark mode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Technology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Deploying the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Known Bugs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Users create and share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Detailed recipe creation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Public recipe searching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 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 exporting to 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Meal planning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Supabase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Vercel (Previously DigitalOcean Apps)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Node.js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Next.js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Tailwind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Flowbite</a:t>
            </a:r>
            <a:endParaRPr/>
          </a:p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Zod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NextAuth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Bcrypt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Axios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SWR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ESLint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date-fns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TipTap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DOMPurify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UpdateRecipe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CreateRecipe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MealPlan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SignIn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SignUp</a:t>
            </a:r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NavBar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MealPlanColumn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MealPlanSlot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MealSchedulerModal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RecipeSearch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AddIngredientModal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AddTagModal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AddToolModal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Routes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/auth/[...nextauth].ts -&gt; Sign In / Session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/auth/register -&gt; 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/auth/user -&gt; Update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/ingredients -&gt; Get / Create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/mealplan -&gt; Get  / Clear Meal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/mealplan/[recipeId] -&gt; Add Recipe to Meal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/recipes -&gt; Get / Create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/recipes/[id] -&gt; Get / Update / Delete Recipe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/recipes/[id]/ratings -&gt; Create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/tags -&gt; Get / Create Tags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/tools -&gt; Get / Create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