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0"/>
  </p:notesMasterIdLst>
  <p:sldIdLst>
    <p:sldId id="256" r:id="rId2"/>
    <p:sldId id="258" r:id="rId3"/>
    <p:sldId id="315" r:id="rId4"/>
    <p:sldId id="259" r:id="rId5"/>
    <p:sldId id="260" r:id="rId6"/>
    <p:sldId id="261" r:id="rId7"/>
    <p:sldId id="265" r:id="rId8"/>
    <p:sldId id="263" r:id="rId9"/>
    <p:sldId id="302" r:id="rId10"/>
    <p:sldId id="262" r:id="rId11"/>
    <p:sldId id="303" r:id="rId12"/>
    <p:sldId id="304" r:id="rId13"/>
    <p:sldId id="305" r:id="rId14"/>
    <p:sldId id="273" r:id="rId15"/>
    <p:sldId id="266" r:id="rId16"/>
    <p:sldId id="274" r:id="rId17"/>
    <p:sldId id="306" r:id="rId18"/>
    <p:sldId id="307" r:id="rId19"/>
    <p:sldId id="308" r:id="rId20"/>
    <p:sldId id="272" r:id="rId21"/>
    <p:sldId id="309" r:id="rId22"/>
    <p:sldId id="310" r:id="rId23"/>
    <p:sldId id="311" r:id="rId24"/>
    <p:sldId id="312" r:id="rId25"/>
    <p:sldId id="313" r:id="rId26"/>
    <p:sldId id="314" r:id="rId27"/>
    <p:sldId id="280" r:id="rId28"/>
    <p:sldId id="277" r:id="rId29"/>
  </p:sldIdLst>
  <p:sldSz cx="9144000" cy="5143500" type="screen16x9"/>
  <p:notesSz cx="6858000" cy="9144000"/>
  <p:embeddedFontLst>
    <p:embeddedFont>
      <p:font typeface="Aldrich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Sifonn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3D3AC-B7FA-4CCD-BAAC-ED6BB4B282A5}">
  <a:tblStyle styleId="{8303D3AC-B7FA-4CCD-BAAC-ED6BB4B28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13660-D60B-403C-8E8E-D6744D9B6F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116b25c0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116b25c0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431bbe40f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1431bbe40f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202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431bbe40f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1431bbe40f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6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431bbe40f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1431bbe40f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0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1431bbe40f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1431bbe40f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1431bbe40f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1431bbe40f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508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043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462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1431bbe40f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1431bbe40f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1431bbe40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1431bbe40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360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17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37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170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398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19b661f88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19b661f88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84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1431bbe40f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1431bbe40f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1431bbe40f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5" name="Google Shape;2425;g1431bbe40f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1431bbe40f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1431bbe40f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84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1431bbe40f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1431bbe40f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431bbe40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1431bbe40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1431bbe40f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1431bbe40f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1431bbe40f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1431bbe40f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1431bbe40f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1431bbe40f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431bbe40f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1431bbe40f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51600" y="1215575"/>
            <a:ext cx="5440800" cy="20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04500" y="3570300"/>
            <a:ext cx="3135000" cy="681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097060" y="41422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473051" y="-283606"/>
            <a:ext cx="2846091" cy="2279213"/>
            <a:chOff x="3218929" y="2351958"/>
            <a:chExt cx="1693799" cy="1356513"/>
          </a:xfrm>
        </p:grpSpPr>
        <p:sp>
          <p:nvSpPr>
            <p:cNvPr id="13" name="Google Shape;13;p2"/>
            <p:cNvSpPr/>
            <p:nvPr/>
          </p:nvSpPr>
          <p:spPr>
            <a:xfrm>
              <a:off x="3218929" y="2351958"/>
              <a:ext cx="828250" cy="159941"/>
            </a:xfrm>
            <a:custGeom>
              <a:avLst/>
              <a:gdLst/>
              <a:ahLst/>
              <a:cxnLst/>
              <a:rect l="l" t="t" r="r" b="b"/>
              <a:pathLst>
                <a:path w="23272" h="4494" extrusionOk="0">
                  <a:moveTo>
                    <a:pt x="23265" y="0"/>
                  </a:moveTo>
                  <a:cubicBezTo>
                    <a:pt x="17279" y="3547"/>
                    <a:pt x="12221" y="4481"/>
                    <a:pt x="8560" y="4481"/>
                  </a:cubicBezTo>
                  <a:cubicBezTo>
                    <a:pt x="7740" y="4481"/>
                    <a:pt x="6990" y="4435"/>
                    <a:pt x="6315" y="4360"/>
                  </a:cubicBezTo>
                  <a:cubicBezTo>
                    <a:pt x="4229" y="4132"/>
                    <a:pt x="2622" y="3614"/>
                    <a:pt x="1646" y="3223"/>
                  </a:cubicBezTo>
                  <a:cubicBezTo>
                    <a:pt x="585" y="2798"/>
                    <a:pt x="12" y="2425"/>
                    <a:pt x="6" y="2419"/>
                  </a:cubicBezTo>
                  <a:lnTo>
                    <a:pt x="0" y="2429"/>
                  </a:lnTo>
                  <a:cubicBezTo>
                    <a:pt x="6" y="2432"/>
                    <a:pt x="582" y="2807"/>
                    <a:pt x="1640" y="3232"/>
                  </a:cubicBezTo>
                  <a:cubicBezTo>
                    <a:pt x="2619" y="3626"/>
                    <a:pt x="4226" y="4141"/>
                    <a:pt x="6315" y="4369"/>
                  </a:cubicBezTo>
                  <a:cubicBezTo>
                    <a:pt x="7073" y="4454"/>
                    <a:pt x="7834" y="4493"/>
                    <a:pt x="8598" y="4493"/>
                  </a:cubicBezTo>
                  <a:cubicBezTo>
                    <a:pt x="10296" y="4490"/>
                    <a:pt x="11990" y="4299"/>
                    <a:pt x="13649" y="3932"/>
                  </a:cubicBezTo>
                  <a:cubicBezTo>
                    <a:pt x="16796" y="3247"/>
                    <a:pt x="20034" y="1925"/>
                    <a:pt x="23271" y="9"/>
                  </a:cubicBezTo>
                  <a:lnTo>
                    <a:pt x="2326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054048" y="2352599"/>
              <a:ext cx="835262" cy="97339"/>
            </a:xfrm>
            <a:custGeom>
              <a:avLst/>
              <a:gdLst/>
              <a:ahLst/>
              <a:cxnLst/>
              <a:rect l="l" t="t" r="r" b="b"/>
              <a:pathLst>
                <a:path w="23469" h="2735" extrusionOk="0">
                  <a:moveTo>
                    <a:pt x="3" y="0"/>
                  </a:moveTo>
                  <a:lnTo>
                    <a:pt x="0" y="9"/>
                  </a:lnTo>
                  <a:cubicBezTo>
                    <a:pt x="2538" y="1204"/>
                    <a:pt x="5354" y="2016"/>
                    <a:pt x="8365" y="2426"/>
                  </a:cubicBezTo>
                  <a:cubicBezTo>
                    <a:pt x="9926" y="2632"/>
                    <a:pt x="11500" y="2735"/>
                    <a:pt x="13073" y="2735"/>
                  </a:cubicBezTo>
                  <a:cubicBezTo>
                    <a:pt x="14010" y="2735"/>
                    <a:pt x="14956" y="2699"/>
                    <a:pt x="15911" y="2629"/>
                  </a:cubicBezTo>
                  <a:cubicBezTo>
                    <a:pt x="17745" y="2495"/>
                    <a:pt x="19570" y="2235"/>
                    <a:pt x="21368" y="1853"/>
                  </a:cubicBezTo>
                  <a:cubicBezTo>
                    <a:pt x="22684" y="1568"/>
                    <a:pt x="23463" y="1322"/>
                    <a:pt x="23469" y="1322"/>
                  </a:cubicBezTo>
                  <a:lnTo>
                    <a:pt x="23466" y="1313"/>
                  </a:lnTo>
                  <a:cubicBezTo>
                    <a:pt x="23460" y="1313"/>
                    <a:pt x="22681" y="1562"/>
                    <a:pt x="21365" y="1844"/>
                  </a:cubicBezTo>
                  <a:cubicBezTo>
                    <a:pt x="19567" y="2226"/>
                    <a:pt x="17745" y="2486"/>
                    <a:pt x="15908" y="2620"/>
                  </a:cubicBezTo>
                  <a:cubicBezTo>
                    <a:pt x="15059" y="2680"/>
                    <a:pt x="14122" y="2723"/>
                    <a:pt x="13122" y="2723"/>
                  </a:cubicBezTo>
                  <a:cubicBezTo>
                    <a:pt x="9311" y="2723"/>
                    <a:pt x="4557" y="2144"/>
                    <a:pt x="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54882" y="2361781"/>
              <a:ext cx="688417" cy="736962"/>
            </a:xfrm>
            <a:custGeom>
              <a:avLst/>
              <a:gdLst/>
              <a:ahLst/>
              <a:cxnLst/>
              <a:rect l="l" t="t" r="r" b="b"/>
              <a:pathLst>
                <a:path w="19343" h="20707" extrusionOk="0">
                  <a:moveTo>
                    <a:pt x="19333" y="0"/>
                  </a:moveTo>
                  <a:cubicBezTo>
                    <a:pt x="16432" y="9322"/>
                    <a:pt x="11329" y="14455"/>
                    <a:pt x="7561" y="17117"/>
                  </a:cubicBezTo>
                  <a:cubicBezTo>
                    <a:pt x="5427" y="18624"/>
                    <a:pt x="3486" y="19518"/>
                    <a:pt x="2231" y="20000"/>
                  </a:cubicBezTo>
                  <a:cubicBezTo>
                    <a:pt x="873" y="20524"/>
                    <a:pt x="9" y="20697"/>
                    <a:pt x="0" y="20697"/>
                  </a:cubicBezTo>
                  <a:lnTo>
                    <a:pt x="0" y="20706"/>
                  </a:lnTo>
                  <a:cubicBezTo>
                    <a:pt x="9" y="20706"/>
                    <a:pt x="876" y="20534"/>
                    <a:pt x="2234" y="20009"/>
                  </a:cubicBezTo>
                  <a:cubicBezTo>
                    <a:pt x="3056" y="19691"/>
                    <a:pt x="3859" y="19327"/>
                    <a:pt x="4642" y="18915"/>
                  </a:cubicBezTo>
                  <a:cubicBezTo>
                    <a:pt x="5654" y="18384"/>
                    <a:pt x="6633" y="17787"/>
                    <a:pt x="7567" y="17126"/>
                  </a:cubicBezTo>
                  <a:cubicBezTo>
                    <a:pt x="9965" y="15431"/>
                    <a:pt x="12115" y="13321"/>
                    <a:pt x="13952" y="10853"/>
                  </a:cubicBezTo>
                  <a:cubicBezTo>
                    <a:pt x="15068" y="9347"/>
                    <a:pt x="16053" y="7749"/>
                    <a:pt x="16899" y="6076"/>
                  </a:cubicBezTo>
                  <a:cubicBezTo>
                    <a:pt x="17881" y="4123"/>
                    <a:pt x="18697" y="2092"/>
                    <a:pt x="19342" y="3"/>
                  </a:cubicBezTo>
                  <a:lnTo>
                    <a:pt x="1933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17090" y="2364344"/>
              <a:ext cx="257173" cy="1344128"/>
            </a:xfrm>
            <a:custGeom>
              <a:avLst/>
              <a:gdLst/>
              <a:ahLst/>
              <a:cxnLst/>
              <a:rect l="l" t="t" r="r" b="b"/>
              <a:pathLst>
                <a:path w="7226" h="37767" extrusionOk="0">
                  <a:moveTo>
                    <a:pt x="6549" y="1"/>
                  </a:moveTo>
                  <a:cubicBezTo>
                    <a:pt x="7225" y="10263"/>
                    <a:pt x="5409" y="19983"/>
                    <a:pt x="3766" y="26331"/>
                  </a:cubicBezTo>
                  <a:cubicBezTo>
                    <a:pt x="2835" y="29923"/>
                    <a:pt x="1859" y="32840"/>
                    <a:pt x="1207" y="34656"/>
                  </a:cubicBezTo>
                  <a:cubicBezTo>
                    <a:pt x="498" y="36620"/>
                    <a:pt x="4" y="37751"/>
                    <a:pt x="1" y="37763"/>
                  </a:cubicBezTo>
                  <a:lnTo>
                    <a:pt x="7" y="37766"/>
                  </a:lnTo>
                  <a:cubicBezTo>
                    <a:pt x="13" y="37754"/>
                    <a:pt x="507" y="36626"/>
                    <a:pt x="1217" y="34659"/>
                  </a:cubicBezTo>
                  <a:cubicBezTo>
                    <a:pt x="1868" y="32846"/>
                    <a:pt x="2845" y="29926"/>
                    <a:pt x="3775" y="26334"/>
                  </a:cubicBezTo>
                  <a:cubicBezTo>
                    <a:pt x="4818" y="22293"/>
                    <a:pt x="5597" y="18239"/>
                    <a:pt x="6085" y="14283"/>
                  </a:cubicBezTo>
                  <a:cubicBezTo>
                    <a:pt x="6698" y="9338"/>
                    <a:pt x="6855" y="4533"/>
                    <a:pt x="655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67643" y="2368223"/>
              <a:ext cx="476087" cy="1115070"/>
            </a:xfrm>
            <a:custGeom>
              <a:avLst/>
              <a:gdLst/>
              <a:ahLst/>
              <a:cxnLst/>
              <a:rect l="l" t="t" r="r" b="b"/>
              <a:pathLst>
                <a:path w="13377" h="31331" extrusionOk="0">
                  <a:moveTo>
                    <a:pt x="0" y="1"/>
                  </a:moveTo>
                  <a:cubicBezTo>
                    <a:pt x="304" y="4461"/>
                    <a:pt x="1192" y="8863"/>
                    <a:pt x="2641" y="13092"/>
                  </a:cubicBezTo>
                  <a:cubicBezTo>
                    <a:pt x="3817" y="16524"/>
                    <a:pt x="5336" y="19825"/>
                    <a:pt x="7176" y="22951"/>
                  </a:cubicBezTo>
                  <a:cubicBezTo>
                    <a:pt x="8450" y="25124"/>
                    <a:pt x="9884" y="27204"/>
                    <a:pt x="11466" y="29166"/>
                  </a:cubicBezTo>
                  <a:cubicBezTo>
                    <a:pt x="12603" y="30569"/>
                    <a:pt x="13361" y="31321"/>
                    <a:pt x="13370" y="31330"/>
                  </a:cubicBezTo>
                  <a:lnTo>
                    <a:pt x="13376" y="31321"/>
                  </a:lnTo>
                  <a:cubicBezTo>
                    <a:pt x="13370" y="31315"/>
                    <a:pt x="12609" y="30563"/>
                    <a:pt x="11472" y="29160"/>
                  </a:cubicBezTo>
                  <a:cubicBezTo>
                    <a:pt x="9893" y="27198"/>
                    <a:pt x="8459" y="25118"/>
                    <a:pt x="7183" y="22945"/>
                  </a:cubicBezTo>
                  <a:cubicBezTo>
                    <a:pt x="4284" y="18018"/>
                    <a:pt x="686" y="10036"/>
                    <a:pt x="1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1239" y="2391534"/>
              <a:ext cx="831489" cy="590687"/>
            </a:xfrm>
            <a:custGeom>
              <a:avLst/>
              <a:gdLst/>
              <a:ahLst/>
              <a:cxnLst/>
              <a:rect l="l" t="t" r="r" b="b"/>
              <a:pathLst>
                <a:path w="23363" h="16597" extrusionOk="0">
                  <a:moveTo>
                    <a:pt x="6" y="1"/>
                  </a:moveTo>
                  <a:lnTo>
                    <a:pt x="0" y="4"/>
                  </a:lnTo>
                  <a:cubicBezTo>
                    <a:pt x="573" y="1304"/>
                    <a:pt x="1374" y="2599"/>
                    <a:pt x="2383" y="3851"/>
                  </a:cubicBezTo>
                  <a:cubicBezTo>
                    <a:pt x="3299" y="4988"/>
                    <a:pt x="4409" y="6116"/>
                    <a:pt x="5676" y="7201"/>
                  </a:cubicBezTo>
                  <a:cubicBezTo>
                    <a:pt x="7813" y="9029"/>
                    <a:pt x="10439" y="10778"/>
                    <a:pt x="13479" y="12394"/>
                  </a:cubicBezTo>
                  <a:cubicBezTo>
                    <a:pt x="15720" y="13574"/>
                    <a:pt x="18024" y="14626"/>
                    <a:pt x="20386" y="15538"/>
                  </a:cubicBezTo>
                  <a:cubicBezTo>
                    <a:pt x="22177" y="16232"/>
                    <a:pt x="23348" y="16593"/>
                    <a:pt x="23360" y="16596"/>
                  </a:cubicBezTo>
                  <a:lnTo>
                    <a:pt x="23363" y="16587"/>
                  </a:lnTo>
                  <a:cubicBezTo>
                    <a:pt x="23351" y="16584"/>
                    <a:pt x="22183" y="16223"/>
                    <a:pt x="20389" y="15529"/>
                  </a:cubicBezTo>
                  <a:cubicBezTo>
                    <a:pt x="18027" y="14616"/>
                    <a:pt x="15723" y="13564"/>
                    <a:pt x="13485" y="12385"/>
                  </a:cubicBezTo>
                  <a:cubicBezTo>
                    <a:pt x="8704" y="9845"/>
                    <a:pt x="2489" y="5637"/>
                    <a:pt x="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26007" y="2991546"/>
              <a:ext cx="371204" cy="454733"/>
            </a:xfrm>
            <a:custGeom>
              <a:avLst/>
              <a:gdLst/>
              <a:ahLst/>
              <a:cxnLst/>
              <a:rect l="l" t="t" r="r" b="b"/>
              <a:pathLst>
                <a:path w="10430" h="12777" extrusionOk="0">
                  <a:moveTo>
                    <a:pt x="10423" y="1"/>
                  </a:moveTo>
                  <a:cubicBezTo>
                    <a:pt x="8931" y="735"/>
                    <a:pt x="7452" y="1865"/>
                    <a:pt x="6030" y="3357"/>
                  </a:cubicBezTo>
                  <a:cubicBezTo>
                    <a:pt x="4893" y="4548"/>
                    <a:pt x="3793" y="5976"/>
                    <a:pt x="2756" y="7595"/>
                  </a:cubicBezTo>
                  <a:cubicBezTo>
                    <a:pt x="988" y="10354"/>
                    <a:pt x="9" y="12749"/>
                    <a:pt x="0" y="12773"/>
                  </a:cubicBezTo>
                  <a:lnTo>
                    <a:pt x="9" y="12776"/>
                  </a:lnTo>
                  <a:cubicBezTo>
                    <a:pt x="18" y="12752"/>
                    <a:pt x="998" y="10357"/>
                    <a:pt x="2762" y="7598"/>
                  </a:cubicBezTo>
                  <a:cubicBezTo>
                    <a:pt x="4393" y="5055"/>
                    <a:pt x="7046" y="1671"/>
                    <a:pt x="10429" y="10"/>
                  </a:cubicBezTo>
                  <a:lnTo>
                    <a:pt x="1042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05630" y="2424562"/>
              <a:ext cx="131363" cy="491605"/>
            </a:xfrm>
            <a:custGeom>
              <a:avLst/>
              <a:gdLst/>
              <a:ahLst/>
              <a:cxnLst/>
              <a:rect l="l" t="t" r="r" b="b"/>
              <a:pathLst>
                <a:path w="3691" h="13813" extrusionOk="0">
                  <a:moveTo>
                    <a:pt x="3684" y="0"/>
                  </a:moveTo>
                  <a:cubicBezTo>
                    <a:pt x="3681" y="0"/>
                    <a:pt x="3584" y="64"/>
                    <a:pt x="3221" y="786"/>
                  </a:cubicBezTo>
                  <a:cubicBezTo>
                    <a:pt x="2884" y="1453"/>
                    <a:pt x="2247" y="2832"/>
                    <a:pt x="1120" y="5621"/>
                  </a:cubicBezTo>
                  <a:cubicBezTo>
                    <a:pt x="619" y="6855"/>
                    <a:pt x="362" y="8053"/>
                    <a:pt x="343" y="9183"/>
                  </a:cubicBezTo>
                  <a:cubicBezTo>
                    <a:pt x="322" y="10053"/>
                    <a:pt x="468" y="10924"/>
                    <a:pt x="765" y="11742"/>
                  </a:cubicBezTo>
                  <a:cubicBezTo>
                    <a:pt x="1262" y="13100"/>
                    <a:pt x="2038" y="13804"/>
                    <a:pt x="2047" y="13813"/>
                  </a:cubicBezTo>
                  <a:lnTo>
                    <a:pt x="2053" y="13804"/>
                  </a:lnTo>
                  <a:cubicBezTo>
                    <a:pt x="2047" y="13798"/>
                    <a:pt x="1271" y="13094"/>
                    <a:pt x="771" y="11739"/>
                  </a:cubicBezTo>
                  <a:cubicBezTo>
                    <a:pt x="313" y="10487"/>
                    <a:pt x="1" y="8413"/>
                    <a:pt x="1129" y="5624"/>
                  </a:cubicBezTo>
                  <a:cubicBezTo>
                    <a:pt x="2247" y="2850"/>
                    <a:pt x="2884" y="1474"/>
                    <a:pt x="3221" y="804"/>
                  </a:cubicBezTo>
                  <a:cubicBezTo>
                    <a:pt x="3587" y="73"/>
                    <a:pt x="3687" y="7"/>
                    <a:pt x="3690" y="7"/>
                  </a:cubicBezTo>
                  <a:lnTo>
                    <a:pt x="368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06468" y="2445809"/>
              <a:ext cx="200407" cy="349850"/>
            </a:xfrm>
            <a:custGeom>
              <a:avLst/>
              <a:gdLst/>
              <a:ahLst/>
              <a:cxnLst/>
              <a:rect l="l" t="t" r="r" b="b"/>
              <a:pathLst>
                <a:path w="5631" h="9830" extrusionOk="0">
                  <a:moveTo>
                    <a:pt x="5624" y="1"/>
                  </a:moveTo>
                  <a:cubicBezTo>
                    <a:pt x="5618" y="7"/>
                    <a:pt x="4960" y="434"/>
                    <a:pt x="4096" y="1195"/>
                  </a:cubicBezTo>
                  <a:cubicBezTo>
                    <a:pt x="3302" y="1899"/>
                    <a:pt x="2159" y="3038"/>
                    <a:pt x="1259" y="4478"/>
                  </a:cubicBezTo>
                  <a:cubicBezTo>
                    <a:pt x="864" y="5103"/>
                    <a:pt x="558" y="5779"/>
                    <a:pt x="349" y="6488"/>
                  </a:cubicBezTo>
                  <a:cubicBezTo>
                    <a:pt x="185" y="7046"/>
                    <a:pt x="88" y="7619"/>
                    <a:pt x="55" y="8198"/>
                  </a:cubicBezTo>
                  <a:cubicBezTo>
                    <a:pt x="0" y="9175"/>
                    <a:pt x="164" y="9823"/>
                    <a:pt x="164" y="9829"/>
                  </a:cubicBezTo>
                  <a:lnTo>
                    <a:pt x="173" y="9826"/>
                  </a:lnTo>
                  <a:cubicBezTo>
                    <a:pt x="173" y="9820"/>
                    <a:pt x="9" y="9175"/>
                    <a:pt x="64" y="8198"/>
                  </a:cubicBezTo>
                  <a:cubicBezTo>
                    <a:pt x="143" y="6877"/>
                    <a:pt x="558" y="5600"/>
                    <a:pt x="1265" y="4482"/>
                  </a:cubicBezTo>
                  <a:cubicBezTo>
                    <a:pt x="2168" y="3045"/>
                    <a:pt x="3305" y="1905"/>
                    <a:pt x="4102" y="1201"/>
                  </a:cubicBezTo>
                  <a:cubicBezTo>
                    <a:pt x="4966" y="440"/>
                    <a:pt x="5624" y="13"/>
                    <a:pt x="5630" y="10"/>
                  </a:cubicBezTo>
                  <a:lnTo>
                    <a:pt x="562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12360" y="2455525"/>
              <a:ext cx="171152" cy="208059"/>
            </a:xfrm>
            <a:custGeom>
              <a:avLst/>
              <a:gdLst/>
              <a:ahLst/>
              <a:cxnLst/>
              <a:rect l="l" t="t" r="r" b="b"/>
              <a:pathLst>
                <a:path w="4809" h="5846" extrusionOk="0">
                  <a:moveTo>
                    <a:pt x="4806" y="1"/>
                  </a:moveTo>
                  <a:cubicBezTo>
                    <a:pt x="4790" y="7"/>
                    <a:pt x="3311" y="507"/>
                    <a:pt x="1637" y="1747"/>
                  </a:cubicBezTo>
                  <a:cubicBezTo>
                    <a:pt x="1252" y="2035"/>
                    <a:pt x="925" y="2429"/>
                    <a:pt x="667" y="2917"/>
                  </a:cubicBezTo>
                  <a:cubicBezTo>
                    <a:pt x="449" y="3344"/>
                    <a:pt x="285" y="3799"/>
                    <a:pt x="182" y="4266"/>
                  </a:cubicBezTo>
                  <a:cubicBezTo>
                    <a:pt x="64" y="4785"/>
                    <a:pt x="3" y="5312"/>
                    <a:pt x="0" y="5846"/>
                  </a:cubicBezTo>
                  <a:lnTo>
                    <a:pt x="9" y="5846"/>
                  </a:lnTo>
                  <a:cubicBezTo>
                    <a:pt x="12" y="5315"/>
                    <a:pt x="73" y="4785"/>
                    <a:pt x="191" y="4269"/>
                  </a:cubicBezTo>
                  <a:cubicBezTo>
                    <a:pt x="373" y="3481"/>
                    <a:pt x="770" y="2402"/>
                    <a:pt x="1644" y="1756"/>
                  </a:cubicBezTo>
                  <a:cubicBezTo>
                    <a:pt x="3314" y="516"/>
                    <a:pt x="4793" y="16"/>
                    <a:pt x="4809" y="10"/>
                  </a:cubicBezTo>
                  <a:lnTo>
                    <a:pt x="480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068" y="2941080"/>
              <a:ext cx="411883" cy="270199"/>
            </a:xfrm>
            <a:custGeom>
              <a:avLst/>
              <a:gdLst/>
              <a:ahLst/>
              <a:cxnLst/>
              <a:rect l="l" t="t" r="r" b="b"/>
              <a:pathLst>
                <a:path w="11573" h="7592" extrusionOk="0">
                  <a:moveTo>
                    <a:pt x="11573" y="0"/>
                  </a:moveTo>
                  <a:cubicBezTo>
                    <a:pt x="11558" y="0"/>
                    <a:pt x="9854" y="133"/>
                    <a:pt x="7589" y="1134"/>
                  </a:cubicBezTo>
                  <a:cubicBezTo>
                    <a:pt x="6246" y="1725"/>
                    <a:pt x="4985" y="2489"/>
                    <a:pt x="3836" y="3408"/>
                  </a:cubicBezTo>
                  <a:cubicBezTo>
                    <a:pt x="2387" y="4563"/>
                    <a:pt x="1095" y="5969"/>
                    <a:pt x="1" y="7588"/>
                  </a:cubicBezTo>
                  <a:lnTo>
                    <a:pt x="7" y="7591"/>
                  </a:lnTo>
                  <a:cubicBezTo>
                    <a:pt x="2487" y="3929"/>
                    <a:pt x="5500" y="2062"/>
                    <a:pt x="7592" y="1143"/>
                  </a:cubicBezTo>
                  <a:cubicBezTo>
                    <a:pt x="9857" y="143"/>
                    <a:pt x="11558" y="12"/>
                    <a:pt x="11573" y="9"/>
                  </a:cubicBezTo>
                  <a:lnTo>
                    <a:pt x="1157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66639" y="3208005"/>
              <a:ext cx="365296" cy="86875"/>
            </a:xfrm>
            <a:custGeom>
              <a:avLst/>
              <a:gdLst/>
              <a:ahLst/>
              <a:cxnLst/>
              <a:rect l="l" t="t" r="r" b="b"/>
              <a:pathLst>
                <a:path w="10264" h="2441" extrusionOk="0">
                  <a:moveTo>
                    <a:pt x="8400" y="1"/>
                  </a:moveTo>
                  <a:cubicBezTo>
                    <a:pt x="7753" y="1"/>
                    <a:pt x="7107" y="31"/>
                    <a:pt x="6464" y="91"/>
                  </a:cubicBezTo>
                  <a:cubicBezTo>
                    <a:pt x="5230" y="207"/>
                    <a:pt x="4100" y="431"/>
                    <a:pt x="3102" y="752"/>
                  </a:cubicBezTo>
                  <a:cubicBezTo>
                    <a:pt x="1853" y="1159"/>
                    <a:pt x="810" y="1722"/>
                    <a:pt x="1" y="2432"/>
                  </a:cubicBezTo>
                  <a:lnTo>
                    <a:pt x="7" y="2441"/>
                  </a:lnTo>
                  <a:cubicBezTo>
                    <a:pt x="1838" y="834"/>
                    <a:pt x="4530" y="282"/>
                    <a:pt x="6464" y="100"/>
                  </a:cubicBezTo>
                  <a:cubicBezTo>
                    <a:pt x="7183" y="34"/>
                    <a:pt x="7854" y="12"/>
                    <a:pt x="8425" y="12"/>
                  </a:cubicBezTo>
                  <a:cubicBezTo>
                    <a:pt x="9520" y="12"/>
                    <a:pt x="10251" y="92"/>
                    <a:pt x="10263" y="94"/>
                  </a:cubicBezTo>
                  <a:lnTo>
                    <a:pt x="10263" y="85"/>
                  </a:lnTo>
                  <a:cubicBezTo>
                    <a:pt x="9643" y="29"/>
                    <a:pt x="9021" y="1"/>
                    <a:pt x="840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64563" y="3110025"/>
              <a:ext cx="483988" cy="495520"/>
            </a:xfrm>
            <a:custGeom>
              <a:avLst/>
              <a:gdLst/>
              <a:ahLst/>
              <a:cxnLst/>
              <a:rect l="l" t="t" r="r" b="b"/>
              <a:pathLst>
                <a:path w="13599" h="13923" extrusionOk="0">
                  <a:moveTo>
                    <a:pt x="4" y="1"/>
                  </a:moveTo>
                  <a:lnTo>
                    <a:pt x="1" y="10"/>
                  </a:lnTo>
                  <a:cubicBezTo>
                    <a:pt x="4991" y="2235"/>
                    <a:pt x="8417" y="5900"/>
                    <a:pt x="10415" y="8583"/>
                  </a:cubicBezTo>
                  <a:cubicBezTo>
                    <a:pt x="11309" y="9781"/>
                    <a:pt x="12113" y="11042"/>
                    <a:pt x="12822" y="12355"/>
                  </a:cubicBezTo>
                  <a:cubicBezTo>
                    <a:pt x="13337" y="13313"/>
                    <a:pt x="13586" y="13916"/>
                    <a:pt x="13589" y="13922"/>
                  </a:cubicBezTo>
                  <a:lnTo>
                    <a:pt x="13598" y="13919"/>
                  </a:lnTo>
                  <a:cubicBezTo>
                    <a:pt x="13595" y="13913"/>
                    <a:pt x="13346" y="13307"/>
                    <a:pt x="12831" y="12352"/>
                  </a:cubicBezTo>
                  <a:cubicBezTo>
                    <a:pt x="12122" y="11036"/>
                    <a:pt x="11315" y="9775"/>
                    <a:pt x="10424" y="8577"/>
                  </a:cubicBezTo>
                  <a:cubicBezTo>
                    <a:pt x="9184" y="6904"/>
                    <a:pt x="7768" y="5367"/>
                    <a:pt x="6204" y="3993"/>
                  </a:cubicBezTo>
                  <a:cubicBezTo>
                    <a:pt x="4294" y="2326"/>
                    <a:pt x="2208" y="983"/>
                    <a:pt x="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5715" y="3036212"/>
              <a:ext cx="396330" cy="279951"/>
            </a:xfrm>
            <a:custGeom>
              <a:avLst/>
              <a:gdLst/>
              <a:ahLst/>
              <a:cxnLst/>
              <a:rect l="l" t="t" r="r" b="b"/>
              <a:pathLst>
                <a:path w="11136" h="7866" extrusionOk="0">
                  <a:moveTo>
                    <a:pt x="0" y="1"/>
                  </a:moveTo>
                  <a:lnTo>
                    <a:pt x="0" y="10"/>
                  </a:lnTo>
                  <a:cubicBezTo>
                    <a:pt x="409" y="56"/>
                    <a:pt x="816" y="128"/>
                    <a:pt x="1216" y="225"/>
                  </a:cubicBezTo>
                  <a:cubicBezTo>
                    <a:pt x="2234" y="462"/>
                    <a:pt x="3223" y="801"/>
                    <a:pt x="4172" y="1238"/>
                  </a:cubicBezTo>
                  <a:cubicBezTo>
                    <a:pt x="6288" y="2208"/>
                    <a:pt x="9213" y="4145"/>
                    <a:pt x="11126" y="7865"/>
                  </a:cubicBezTo>
                  <a:lnTo>
                    <a:pt x="11136" y="7862"/>
                  </a:lnTo>
                  <a:cubicBezTo>
                    <a:pt x="10311" y="6243"/>
                    <a:pt x="9186" y="4797"/>
                    <a:pt x="7828" y="3594"/>
                  </a:cubicBezTo>
                  <a:cubicBezTo>
                    <a:pt x="6731" y="2629"/>
                    <a:pt x="5500" y="1835"/>
                    <a:pt x="4175" y="1229"/>
                  </a:cubicBezTo>
                  <a:cubicBezTo>
                    <a:pt x="3226" y="792"/>
                    <a:pt x="2234" y="453"/>
                    <a:pt x="1219" y="216"/>
                  </a:cubicBezTo>
                  <a:cubicBezTo>
                    <a:pt x="816" y="119"/>
                    <a:pt x="409" y="46"/>
                    <a:pt x="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80325" y="2841890"/>
              <a:ext cx="219697" cy="206244"/>
            </a:xfrm>
            <a:custGeom>
              <a:avLst/>
              <a:gdLst/>
              <a:ahLst/>
              <a:cxnLst/>
              <a:rect l="l" t="t" r="r" b="b"/>
              <a:pathLst>
                <a:path w="6173" h="5795" extrusionOk="0">
                  <a:moveTo>
                    <a:pt x="129" y="0"/>
                  </a:moveTo>
                  <a:cubicBezTo>
                    <a:pt x="47" y="0"/>
                    <a:pt x="2" y="4"/>
                    <a:pt x="0" y="4"/>
                  </a:cubicBezTo>
                  <a:lnTo>
                    <a:pt x="0" y="13"/>
                  </a:lnTo>
                  <a:cubicBezTo>
                    <a:pt x="2" y="13"/>
                    <a:pt x="47" y="9"/>
                    <a:pt x="128" y="9"/>
                  </a:cubicBezTo>
                  <a:cubicBezTo>
                    <a:pt x="438" y="9"/>
                    <a:pt x="1271" y="64"/>
                    <a:pt x="2262" y="592"/>
                  </a:cubicBezTo>
                  <a:cubicBezTo>
                    <a:pt x="3420" y="1208"/>
                    <a:pt x="5036" y="2611"/>
                    <a:pt x="6160" y="5794"/>
                  </a:cubicBezTo>
                  <a:lnTo>
                    <a:pt x="6173" y="5791"/>
                  </a:lnTo>
                  <a:cubicBezTo>
                    <a:pt x="5672" y="4385"/>
                    <a:pt x="5039" y="3205"/>
                    <a:pt x="4287" y="2284"/>
                  </a:cubicBezTo>
                  <a:cubicBezTo>
                    <a:pt x="3684" y="1550"/>
                    <a:pt x="3004" y="977"/>
                    <a:pt x="2268" y="583"/>
                  </a:cubicBezTo>
                  <a:cubicBezTo>
                    <a:pt x="1274" y="55"/>
                    <a:pt x="439" y="0"/>
                    <a:pt x="12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15219" y="2984001"/>
              <a:ext cx="196279" cy="70077"/>
            </a:xfrm>
            <a:custGeom>
              <a:avLst/>
              <a:gdLst/>
              <a:ahLst/>
              <a:cxnLst/>
              <a:rect l="l" t="t" r="r" b="b"/>
              <a:pathLst>
                <a:path w="5515" h="1969" extrusionOk="0">
                  <a:moveTo>
                    <a:pt x="4234" y="0"/>
                  </a:moveTo>
                  <a:cubicBezTo>
                    <a:pt x="3904" y="0"/>
                    <a:pt x="3573" y="32"/>
                    <a:pt x="3247" y="95"/>
                  </a:cubicBezTo>
                  <a:cubicBezTo>
                    <a:pt x="2635" y="216"/>
                    <a:pt x="2049" y="437"/>
                    <a:pt x="1510" y="753"/>
                  </a:cubicBezTo>
                  <a:cubicBezTo>
                    <a:pt x="558" y="1298"/>
                    <a:pt x="6" y="1953"/>
                    <a:pt x="0" y="1962"/>
                  </a:cubicBezTo>
                  <a:lnTo>
                    <a:pt x="6" y="1968"/>
                  </a:lnTo>
                  <a:cubicBezTo>
                    <a:pt x="12" y="1959"/>
                    <a:pt x="564" y="1307"/>
                    <a:pt x="1513" y="762"/>
                  </a:cubicBezTo>
                  <a:cubicBezTo>
                    <a:pt x="2161" y="389"/>
                    <a:pt x="3101" y="12"/>
                    <a:pt x="4242" y="12"/>
                  </a:cubicBezTo>
                  <a:cubicBezTo>
                    <a:pt x="4643" y="12"/>
                    <a:pt x="5068" y="58"/>
                    <a:pt x="5515" y="167"/>
                  </a:cubicBezTo>
                  <a:lnTo>
                    <a:pt x="5515" y="158"/>
                  </a:lnTo>
                  <a:cubicBezTo>
                    <a:pt x="5096" y="54"/>
                    <a:pt x="4665" y="0"/>
                    <a:pt x="423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36625" y="2814450"/>
              <a:ext cx="275929" cy="175423"/>
            </a:xfrm>
            <a:custGeom>
              <a:avLst/>
              <a:gdLst/>
              <a:ahLst/>
              <a:cxnLst/>
              <a:rect l="l" t="t" r="r" b="b"/>
              <a:pathLst>
                <a:path w="7753" h="4929" extrusionOk="0">
                  <a:moveTo>
                    <a:pt x="7362" y="0"/>
                  </a:moveTo>
                  <a:cubicBezTo>
                    <a:pt x="6797" y="0"/>
                    <a:pt x="5687" y="58"/>
                    <a:pt x="4490" y="442"/>
                  </a:cubicBezTo>
                  <a:cubicBezTo>
                    <a:pt x="3483" y="763"/>
                    <a:pt x="2613" y="1245"/>
                    <a:pt x="1901" y="1879"/>
                  </a:cubicBezTo>
                  <a:cubicBezTo>
                    <a:pt x="1013" y="2667"/>
                    <a:pt x="373" y="3691"/>
                    <a:pt x="0" y="4925"/>
                  </a:cubicBezTo>
                  <a:lnTo>
                    <a:pt x="9" y="4928"/>
                  </a:lnTo>
                  <a:cubicBezTo>
                    <a:pt x="852" y="2139"/>
                    <a:pt x="2914" y="954"/>
                    <a:pt x="4493" y="451"/>
                  </a:cubicBezTo>
                  <a:cubicBezTo>
                    <a:pt x="5697" y="67"/>
                    <a:pt x="6812" y="10"/>
                    <a:pt x="7373" y="10"/>
                  </a:cubicBezTo>
                  <a:cubicBezTo>
                    <a:pt x="7610" y="10"/>
                    <a:pt x="7748" y="20"/>
                    <a:pt x="7752" y="20"/>
                  </a:cubicBezTo>
                  <a:lnTo>
                    <a:pt x="7752" y="11"/>
                  </a:lnTo>
                  <a:cubicBezTo>
                    <a:pt x="7748" y="11"/>
                    <a:pt x="7605" y="0"/>
                    <a:pt x="736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41457" y="2666004"/>
              <a:ext cx="149798" cy="65557"/>
            </a:xfrm>
            <a:custGeom>
              <a:avLst/>
              <a:gdLst/>
              <a:ahLst/>
              <a:cxnLst/>
              <a:rect l="l" t="t" r="r" b="b"/>
              <a:pathLst>
                <a:path w="4209" h="1842" extrusionOk="0">
                  <a:moveTo>
                    <a:pt x="3146" y="1"/>
                  </a:moveTo>
                  <a:cubicBezTo>
                    <a:pt x="2990" y="1"/>
                    <a:pt x="2833" y="10"/>
                    <a:pt x="2677" y="29"/>
                  </a:cubicBezTo>
                  <a:cubicBezTo>
                    <a:pt x="2192" y="83"/>
                    <a:pt x="1722" y="241"/>
                    <a:pt x="1301" y="489"/>
                  </a:cubicBezTo>
                  <a:cubicBezTo>
                    <a:pt x="785" y="799"/>
                    <a:pt x="349" y="1253"/>
                    <a:pt x="0" y="1839"/>
                  </a:cubicBezTo>
                  <a:lnTo>
                    <a:pt x="6" y="1842"/>
                  </a:lnTo>
                  <a:cubicBezTo>
                    <a:pt x="794" y="520"/>
                    <a:pt x="1895" y="132"/>
                    <a:pt x="2677" y="38"/>
                  </a:cubicBezTo>
                  <a:cubicBezTo>
                    <a:pt x="2833" y="19"/>
                    <a:pt x="2990" y="10"/>
                    <a:pt x="3146" y="10"/>
                  </a:cubicBezTo>
                  <a:cubicBezTo>
                    <a:pt x="3503" y="10"/>
                    <a:pt x="3859" y="58"/>
                    <a:pt x="4205" y="153"/>
                  </a:cubicBezTo>
                  <a:lnTo>
                    <a:pt x="4208" y="144"/>
                  </a:lnTo>
                  <a:cubicBezTo>
                    <a:pt x="3860" y="49"/>
                    <a:pt x="3503" y="1"/>
                    <a:pt x="314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056005" y="2738430"/>
              <a:ext cx="62282" cy="18507"/>
            </a:xfrm>
            <a:custGeom>
              <a:avLst/>
              <a:gdLst/>
              <a:ahLst/>
              <a:cxnLst/>
              <a:rect l="l" t="t" r="r" b="b"/>
              <a:pathLst>
                <a:path w="1750" h="520" extrusionOk="0">
                  <a:moveTo>
                    <a:pt x="1466" y="1"/>
                  </a:moveTo>
                  <a:cubicBezTo>
                    <a:pt x="1371" y="1"/>
                    <a:pt x="1276" y="7"/>
                    <a:pt x="1182" y="19"/>
                  </a:cubicBezTo>
                  <a:cubicBezTo>
                    <a:pt x="752" y="70"/>
                    <a:pt x="340" y="240"/>
                    <a:pt x="0" y="513"/>
                  </a:cubicBezTo>
                  <a:lnTo>
                    <a:pt x="6" y="519"/>
                  </a:lnTo>
                  <a:cubicBezTo>
                    <a:pt x="346" y="249"/>
                    <a:pt x="752" y="79"/>
                    <a:pt x="1182" y="28"/>
                  </a:cubicBezTo>
                  <a:cubicBezTo>
                    <a:pt x="1276" y="16"/>
                    <a:pt x="1371" y="10"/>
                    <a:pt x="1466" y="10"/>
                  </a:cubicBezTo>
                  <a:cubicBezTo>
                    <a:pt x="1561" y="10"/>
                    <a:pt x="1655" y="16"/>
                    <a:pt x="1749" y="28"/>
                  </a:cubicBezTo>
                  <a:lnTo>
                    <a:pt x="1749" y="19"/>
                  </a:lnTo>
                  <a:cubicBezTo>
                    <a:pt x="1655" y="7"/>
                    <a:pt x="1561" y="1"/>
                    <a:pt x="146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98662" y="2682767"/>
              <a:ext cx="130509" cy="60432"/>
            </a:xfrm>
            <a:custGeom>
              <a:avLst/>
              <a:gdLst/>
              <a:ahLst/>
              <a:cxnLst/>
              <a:rect l="l" t="t" r="r" b="b"/>
              <a:pathLst>
                <a:path w="3667" h="1698" extrusionOk="0">
                  <a:moveTo>
                    <a:pt x="1" y="0"/>
                  </a:moveTo>
                  <a:lnTo>
                    <a:pt x="1" y="9"/>
                  </a:lnTo>
                  <a:cubicBezTo>
                    <a:pt x="565" y="76"/>
                    <a:pt x="1119" y="188"/>
                    <a:pt x="1665" y="343"/>
                  </a:cubicBezTo>
                  <a:cubicBezTo>
                    <a:pt x="2165" y="491"/>
                    <a:pt x="2581" y="664"/>
                    <a:pt x="2902" y="861"/>
                  </a:cubicBezTo>
                  <a:cubicBezTo>
                    <a:pt x="3302" y="1107"/>
                    <a:pt x="3557" y="1389"/>
                    <a:pt x="3657" y="1698"/>
                  </a:cubicBezTo>
                  <a:lnTo>
                    <a:pt x="3666" y="1695"/>
                  </a:lnTo>
                  <a:cubicBezTo>
                    <a:pt x="3566" y="1383"/>
                    <a:pt x="3311" y="1098"/>
                    <a:pt x="2908" y="852"/>
                  </a:cubicBezTo>
                  <a:cubicBezTo>
                    <a:pt x="2584" y="655"/>
                    <a:pt x="2168" y="482"/>
                    <a:pt x="1668" y="334"/>
                  </a:cubicBezTo>
                  <a:cubicBezTo>
                    <a:pt x="1123" y="179"/>
                    <a:pt x="565" y="67"/>
                    <a:pt x="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89899" y="2482716"/>
              <a:ext cx="83886" cy="200301"/>
            </a:xfrm>
            <a:custGeom>
              <a:avLst/>
              <a:gdLst/>
              <a:ahLst/>
              <a:cxnLst/>
              <a:rect l="l" t="t" r="r" b="b"/>
              <a:pathLst>
                <a:path w="2357" h="5628" extrusionOk="0">
                  <a:moveTo>
                    <a:pt x="7" y="1"/>
                  </a:moveTo>
                  <a:lnTo>
                    <a:pt x="1" y="10"/>
                  </a:lnTo>
                  <a:cubicBezTo>
                    <a:pt x="474" y="222"/>
                    <a:pt x="892" y="646"/>
                    <a:pt x="1241" y="1277"/>
                  </a:cubicBezTo>
                  <a:cubicBezTo>
                    <a:pt x="1523" y="1780"/>
                    <a:pt x="1759" y="2417"/>
                    <a:pt x="1950" y="3166"/>
                  </a:cubicBezTo>
                  <a:cubicBezTo>
                    <a:pt x="2150" y="3972"/>
                    <a:pt x="2284" y="4797"/>
                    <a:pt x="2347" y="5627"/>
                  </a:cubicBezTo>
                  <a:lnTo>
                    <a:pt x="2356" y="5627"/>
                  </a:lnTo>
                  <a:cubicBezTo>
                    <a:pt x="2293" y="4797"/>
                    <a:pt x="2159" y="3972"/>
                    <a:pt x="1959" y="3166"/>
                  </a:cubicBezTo>
                  <a:cubicBezTo>
                    <a:pt x="1771" y="2417"/>
                    <a:pt x="1532" y="1780"/>
                    <a:pt x="1250" y="1274"/>
                  </a:cubicBezTo>
                  <a:cubicBezTo>
                    <a:pt x="898" y="640"/>
                    <a:pt x="480" y="213"/>
                    <a:pt x="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52976" y="2517665"/>
              <a:ext cx="208166" cy="320701"/>
            </a:xfrm>
            <a:custGeom>
              <a:avLst/>
              <a:gdLst/>
              <a:ahLst/>
              <a:cxnLst/>
              <a:rect l="l" t="t" r="r" b="b"/>
              <a:pathLst>
                <a:path w="5849" h="9011" extrusionOk="0">
                  <a:moveTo>
                    <a:pt x="6" y="1"/>
                  </a:moveTo>
                  <a:lnTo>
                    <a:pt x="0" y="10"/>
                  </a:lnTo>
                  <a:cubicBezTo>
                    <a:pt x="12" y="16"/>
                    <a:pt x="1216" y="516"/>
                    <a:pt x="2532" y="1871"/>
                  </a:cubicBezTo>
                  <a:cubicBezTo>
                    <a:pt x="3744" y="3123"/>
                    <a:pt x="5303" y="5376"/>
                    <a:pt x="5839" y="9011"/>
                  </a:cubicBezTo>
                  <a:lnTo>
                    <a:pt x="5848" y="9011"/>
                  </a:lnTo>
                  <a:cubicBezTo>
                    <a:pt x="5612" y="7404"/>
                    <a:pt x="5157" y="5931"/>
                    <a:pt x="4496" y="4633"/>
                  </a:cubicBezTo>
                  <a:cubicBezTo>
                    <a:pt x="3987" y="3618"/>
                    <a:pt x="3326" y="2684"/>
                    <a:pt x="2538" y="1865"/>
                  </a:cubicBezTo>
                  <a:cubicBezTo>
                    <a:pt x="1222" y="507"/>
                    <a:pt x="18" y="7"/>
                    <a:pt x="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7088" y="2496418"/>
              <a:ext cx="185210" cy="524419"/>
            </a:xfrm>
            <a:custGeom>
              <a:avLst/>
              <a:gdLst/>
              <a:ahLst/>
              <a:cxnLst/>
              <a:rect l="l" t="t" r="r" b="b"/>
              <a:pathLst>
                <a:path w="5204" h="14735" extrusionOk="0">
                  <a:moveTo>
                    <a:pt x="10" y="1"/>
                  </a:moveTo>
                  <a:lnTo>
                    <a:pt x="1" y="7"/>
                  </a:lnTo>
                  <a:cubicBezTo>
                    <a:pt x="316" y="352"/>
                    <a:pt x="610" y="716"/>
                    <a:pt x="886" y="1095"/>
                  </a:cubicBezTo>
                  <a:cubicBezTo>
                    <a:pt x="1592" y="2053"/>
                    <a:pt x="2211" y="3072"/>
                    <a:pt x="2741" y="4139"/>
                  </a:cubicBezTo>
                  <a:cubicBezTo>
                    <a:pt x="3924" y="6516"/>
                    <a:pt x="5203" y="10284"/>
                    <a:pt x="4585" y="14734"/>
                  </a:cubicBezTo>
                  <a:lnTo>
                    <a:pt x="4594" y="14734"/>
                  </a:lnTo>
                  <a:cubicBezTo>
                    <a:pt x="4867" y="12758"/>
                    <a:pt x="4794" y="10748"/>
                    <a:pt x="4385" y="8795"/>
                  </a:cubicBezTo>
                  <a:cubicBezTo>
                    <a:pt x="4039" y="7180"/>
                    <a:pt x="3490" y="5612"/>
                    <a:pt x="2750" y="4136"/>
                  </a:cubicBezTo>
                  <a:cubicBezTo>
                    <a:pt x="2220" y="3069"/>
                    <a:pt x="1598" y="2050"/>
                    <a:pt x="895" y="1089"/>
                  </a:cubicBezTo>
                  <a:cubicBezTo>
                    <a:pt x="377" y="389"/>
                    <a:pt x="13" y="4"/>
                    <a:pt x="1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6172339" y="-97629"/>
            <a:ext cx="3134937" cy="2609893"/>
            <a:chOff x="446586" y="1992680"/>
            <a:chExt cx="2190885" cy="1823952"/>
          </a:xfrm>
        </p:grpSpPr>
        <p:sp>
          <p:nvSpPr>
            <p:cNvPr id="37" name="Google Shape;37;p2"/>
            <p:cNvSpPr/>
            <p:nvPr/>
          </p:nvSpPr>
          <p:spPr>
            <a:xfrm>
              <a:off x="487230" y="1992680"/>
              <a:ext cx="2150241" cy="1707395"/>
            </a:xfrm>
            <a:custGeom>
              <a:avLst/>
              <a:gdLst/>
              <a:ahLst/>
              <a:cxnLst/>
              <a:rect l="l" t="t" r="r" b="b"/>
              <a:pathLst>
                <a:path w="60417" h="47974" extrusionOk="0">
                  <a:moveTo>
                    <a:pt x="59598" y="1"/>
                  </a:moveTo>
                  <a:lnTo>
                    <a:pt x="1" y="328"/>
                  </a:lnTo>
                  <a:lnTo>
                    <a:pt x="1" y="337"/>
                  </a:lnTo>
                  <a:lnTo>
                    <a:pt x="59589" y="10"/>
                  </a:lnTo>
                  <a:lnTo>
                    <a:pt x="60408" y="47974"/>
                  </a:lnTo>
                  <a:lnTo>
                    <a:pt x="60417" y="47974"/>
                  </a:lnTo>
                  <a:lnTo>
                    <a:pt x="59598" y="7"/>
                  </a:lnTo>
                  <a:lnTo>
                    <a:pt x="5959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55151" y="2021828"/>
              <a:ext cx="1818115" cy="880141"/>
            </a:xfrm>
            <a:custGeom>
              <a:avLst/>
              <a:gdLst/>
              <a:ahLst/>
              <a:cxnLst/>
              <a:rect l="l" t="t" r="r" b="b"/>
              <a:pathLst>
                <a:path w="51085" h="24730" extrusionOk="0">
                  <a:moveTo>
                    <a:pt x="51079" y="0"/>
                  </a:moveTo>
                  <a:lnTo>
                    <a:pt x="1" y="24721"/>
                  </a:lnTo>
                  <a:lnTo>
                    <a:pt x="7" y="24730"/>
                  </a:lnTo>
                  <a:lnTo>
                    <a:pt x="51085" y="9"/>
                  </a:lnTo>
                  <a:lnTo>
                    <a:pt x="5107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76134" y="2027665"/>
              <a:ext cx="1104358" cy="1788967"/>
            </a:xfrm>
            <a:custGeom>
              <a:avLst/>
              <a:gdLst/>
              <a:ahLst/>
              <a:cxnLst/>
              <a:rect l="l" t="t" r="r" b="b"/>
              <a:pathLst>
                <a:path w="31030" h="50266" extrusionOk="0">
                  <a:moveTo>
                    <a:pt x="31027" y="0"/>
                  </a:moveTo>
                  <a:cubicBezTo>
                    <a:pt x="29872" y="722"/>
                    <a:pt x="27522" y="3808"/>
                    <a:pt x="24042" y="9183"/>
                  </a:cubicBezTo>
                  <a:cubicBezTo>
                    <a:pt x="21259" y="13485"/>
                    <a:pt x="17751" y="19245"/>
                    <a:pt x="13616" y="26312"/>
                  </a:cubicBezTo>
                  <a:cubicBezTo>
                    <a:pt x="6573" y="38345"/>
                    <a:pt x="64" y="50144"/>
                    <a:pt x="1" y="50262"/>
                  </a:cubicBezTo>
                  <a:lnTo>
                    <a:pt x="10" y="50265"/>
                  </a:lnTo>
                  <a:cubicBezTo>
                    <a:pt x="73" y="50147"/>
                    <a:pt x="6582" y="38351"/>
                    <a:pt x="13625" y="26318"/>
                  </a:cubicBezTo>
                  <a:cubicBezTo>
                    <a:pt x="17760" y="19251"/>
                    <a:pt x="21268" y="13488"/>
                    <a:pt x="24051" y="9189"/>
                  </a:cubicBezTo>
                  <a:cubicBezTo>
                    <a:pt x="27528" y="3817"/>
                    <a:pt x="29878" y="728"/>
                    <a:pt x="31030" y="9"/>
                  </a:cubicBezTo>
                  <a:lnTo>
                    <a:pt x="3102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5008" y="2010154"/>
              <a:ext cx="231264" cy="862595"/>
            </a:xfrm>
            <a:custGeom>
              <a:avLst/>
              <a:gdLst/>
              <a:ahLst/>
              <a:cxnLst/>
              <a:rect l="l" t="t" r="r" b="b"/>
              <a:pathLst>
                <a:path w="6498" h="24237" extrusionOk="0">
                  <a:moveTo>
                    <a:pt x="7" y="1"/>
                  </a:moveTo>
                  <a:lnTo>
                    <a:pt x="1" y="10"/>
                  </a:lnTo>
                  <a:cubicBezTo>
                    <a:pt x="16" y="19"/>
                    <a:pt x="1377" y="1098"/>
                    <a:pt x="2799" y="2993"/>
                  </a:cubicBezTo>
                  <a:cubicBezTo>
                    <a:pt x="4112" y="4736"/>
                    <a:pt x="5743" y="7553"/>
                    <a:pt x="6073" y="11042"/>
                  </a:cubicBezTo>
                  <a:cubicBezTo>
                    <a:pt x="6489" y="15450"/>
                    <a:pt x="4779" y="19886"/>
                    <a:pt x="998" y="24230"/>
                  </a:cubicBezTo>
                  <a:lnTo>
                    <a:pt x="1004" y="24236"/>
                  </a:lnTo>
                  <a:cubicBezTo>
                    <a:pt x="4788" y="19889"/>
                    <a:pt x="6498" y="15450"/>
                    <a:pt x="6082" y="11042"/>
                  </a:cubicBezTo>
                  <a:cubicBezTo>
                    <a:pt x="5937" y="9499"/>
                    <a:pt x="5527" y="7959"/>
                    <a:pt x="4864" y="6461"/>
                  </a:cubicBezTo>
                  <a:cubicBezTo>
                    <a:pt x="4312" y="5231"/>
                    <a:pt x="3621" y="4063"/>
                    <a:pt x="2805" y="2984"/>
                  </a:cubicBezTo>
                  <a:cubicBezTo>
                    <a:pt x="1380" y="1092"/>
                    <a:pt x="19" y="13"/>
                    <a:pt x="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46586" y="2179242"/>
              <a:ext cx="455338" cy="652827"/>
            </a:xfrm>
            <a:custGeom>
              <a:avLst/>
              <a:gdLst/>
              <a:ahLst/>
              <a:cxnLst/>
              <a:rect l="l" t="t" r="r" b="b"/>
              <a:pathLst>
                <a:path w="12794" h="18343" extrusionOk="0">
                  <a:moveTo>
                    <a:pt x="11781" y="1"/>
                  </a:moveTo>
                  <a:cubicBezTo>
                    <a:pt x="12794" y="6428"/>
                    <a:pt x="9538" y="11066"/>
                    <a:pt x="6627" y="13831"/>
                  </a:cubicBezTo>
                  <a:cubicBezTo>
                    <a:pt x="4978" y="15395"/>
                    <a:pt x="3262" y="16535"/>
                    <a:pt x="2116" y="17217"/>
                  </a:cubicBezTo>
                  <a:cubicBezTo>
                    <a:pt x="873" y="17954"/>
                    <a:pt x="6" y="18327"/>
                    <a:pt x="0" y="18333"/>
                  </a:cubicBezTo>
                  <a:lnTo>
                    <a:pt x="3" y="18342"/>
                  </a:lnTo>
                  <a:cubicBezTo>
                    <a:pt x="12" y="18336"/>
                    <a:pt x="876" y="17963"/>
                    <a:pt x="2122" y="17227"/>
                  </a:cubicBezTo>
                  <a:cubicBezTo>
                    <a:pt x="3268" y="16544"/>
                    <a:pt x="4984" y="15401"/>
                    <a:pt x="6633" y="13837"/>
                  </a:cubicBezTo>
                  <a:cubicBezTo>
                    <a:pt x="8489" y="12079"/>
                    <a:pt x="9883" y="10154"/>
                    <a:pt x="10778" y="8116"/>
                  </a:cubicBezTo>
                  <a:cubicBezTo>
                    <a:pt x="11305" y="6919"/>
                    <a:pt x="11666" y="5658"/>
                    <a:pt x="11848" y="4363"/>
                  </a:cubicBezTo>
                  <a:cubicBezTo>
                    <a:pt x="12042" y="2914"/>
                    <a:pt x="12024" y="1444"/>
                    <a:pt x="1179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38697" y="2010154"/>
              <a:ext cx="223505" cy="691656"/>
            </a:xfrm>
            <a:custGeom>
              <a:avLst/>
              <a:gdLst/>
              <a:ahLst/>
              <a:cxnLst/>
              <a:rect l="l" t="t" r="r" b="b"/>
              <a:pathLst>
                <a:path w="6280" h="19434" extrusionOk="0">
                  <a:moveTo>
                    <a:pt x="7" y="1"/>
                  </a:moveTo>
                  <a:lnTo>
                    <a:pt x="1" y="7"/>
                  </a:lnTo>
                  <a:cubicBezTo>
                    <a:pt x="13" y="13"/>
                    <a:pt x="1062" y="629"/>
                    <a:pt x="2241" y="1841"/>
                  </a:cubicBezTo>
                  <a:cubicBezTo>
                    <a:pt x="3333" y="2957"/>
                    <a:pt x="4764" y="4827"/>
                    <a:pt x="5388" y="7386"/>
                  </a:cubicBezTo>
                  <a:cubicBezTo>
                    <a:pt x="6280" y="11042"/>
                    <a:pt x="5328" y="15093"/>
                    <a:pt x="2566" y="19428"/>
                  </a:cubicBezTo>
                  <a:lnTo>
                    <a:pt x="2572" y="19434"/>
                  </a:lnTo>
                  <a:cubicBezTo>
                    <a:pt x="4057" y="17109"/>
                    <a:pt x="5028" y="14838"/>
                    <a:pt x="5458" y="12682"/>
                  </a:cubicBezTo>
                  <a:cubicBezTo>
                    <a:pt x="5825" y="10842"/>
                    <a:pt x="5804" y="9060"/>
                    <a:pt x="5397" y="7383"/>
                  </a:cubicBezTo>
                  <a:cubicBezTo>
                    <a:pt x="5115" y="6240"/>
                    <a:pt x="4661" y="5146"/>
                    <a:pt x="4045" y="4139"/>
                  </a:cubicBezTo>
                  <a:cubicBezTo>
                    <a:pt x="3536" y="3305"/>
                    <a:pt x="2933" y="2529"/>
                    <a:pt x="2251" y="1832"/>
                  </a:cubicBezTo>
                  <a:cubicBezTo>
                    <a:pt x="1065" y="619"/>
                    <a:pt x="16" y="7"/>
                    <a:pt x="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59719" y="2011685"/>
              <a:ext cx="152396" cy="560009"/>
            </a:xfrm>
            <a:custGeom>
              <a:avLst/>
              <a:gdLst/>
              <a:ahLst/>
              <a:cxnLst/>
              <a:rect l="l" t="t" r="r" b="b"/>
              <a:pathLst>
                <a:path w="4282" h="15735" extrusionOk="0">
                  <a:moveTo>
                    <a:pt x="6" y="0"/>
                  </a:moveTo>
                  <a:lnTo>
                    <a:pt x="0" y="6"/>
                  </a:lnTo>
                  <a:cubicBezTo>
                    <a:pt x="3" y="13"/>
                    <a:pt x="449" y="395"/>
                    <a:pt x="1016" y="1107"/>
                  </a:cubicBezTo>
                  <a:cubicBezTo>
                    <a:pt x="1768" y="2056"/>
                    <a:pt x="2377" y="3117"/>
                    <a:pt x="2814" y="4248"/>
                  </a:cubicBezTo>
                  <a:cubicBezTo>
                    <a:pt x="3769" y="6734"/>
                    <a:pt x="4281" y="10745"/>
                    <a:pt x="1295" y="15732"/>
                  </a:cubicBezTo>
                  <a:lnTo>
                    <a:pt x="1301" y="15735"/>
                  </a:lnTo>
                  <a:cubicBezTo>
                    <a:pt x="2623" y="13531"/>
                    <a:pt x="3375" y="11333"/>
                    <a:pt x="3541" y="9202"/>
                  </a:cubicBezTo>
                  <a:cubicBezTo>
                    <a:pt x="3675" y="7516"/>
                    <a:pt x="3429" y="5824"/>
                    <a:pt x="2823" y="4248"/>
                  </a:cubicBezTo>
                  <a:cubicBezTo>
                    <a:pt x="2383" y="3114"/>
                    <a:pt x="1777" y="2053"/>
                    <a:pt x="1022" y="1101"/>
                  </a:cubicBezTo>
                  <a:cubicBezTo>
                    <a:pt x="455" y="388"/>
                    <a:pt x="9" y="3"/>
                    <a:pt x="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86913" y="2004353"/>
              <a:ext cx="84526" cy="309028"/>
            </a:xfrm>
            <a:custGeom>
              <a:avLst/>
              <a:gdLst/>
              <a:ahLst/>
              <a:cxnLst/>
              <a:rect l="l" t="t" r="r" b="b"/>
              <a:pathLst>
                <a:path w="2375" h="8683" extrusionOk="0">
                  <a:moveTo>
                    <a:pt x="9" y="0"/>
                  </a:moveTo>
                  <a:lnTo>
                    <a:pt x="0" y="9"/>
                  </a:lnTo>
                  <a:cubicBezTo>
                    <a:pt x="9" y="15"/>
                    <a:pt x="840" y="901"/>
                    <a:pt x="1419" y="2404"/>
                  </a:cubicBezTo>
                  <a:cubicBezTo>
                    <a:pt x="1953" y="3793"/>
                    <a:pt x="2374" y="6009"/>
                    <a:pt x="1355" y="8680"/>
                  </a:cubicBezTo>
                  <a:lnTo>
                    <a:pt x="1364" y="8683"/>
                  </a:lnTo>
                  <a:cubicBezTo>
                    <a:pt x="1813" y="7504"/>
                    <a:pt x="2025" y="6312"/>
                    <a:pt x="1986" y="5142"/>
                  </a:cubicBezTo>
                  <a:cubicBezTo>
                    <a:pt x="1956" y="4205"/>
                    <a:pt x="1768" y="3277"/>
                    <a:pt x="1428" y="2401"/>
                  </a:cubicBezTo>
                  <a:cubicBezTo>
                    <a:pt x="849" y="895"/>
                    <a:pt x="15" y="9"/>
                    <a:pt x="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75983" y="2000474"/>
              <a:ext cx="55592" cy="138125"/>
            </a:xfrm>
            <a:custGeom>
              <a:avLst/>
              <a:gdLst/>
              <a:ahLst/>
              <a:cxnLst/>
              <a:rect l="l" t="t" r="r" b="b"/>
              <a:pathLst>
                <a:path w="1562" h="3881" extrusionOk="0">
                  <a:moveTo>
                    <a:pt x="4" y="0"/>
                  </a:moveTo>
                  <a:lnTo>
                    <a:pt x="1" y="9"/>
                  </a:lnTo>
                  <a:cubicBezTo>
                    <a:pt x="176" y="85"/>
                    <a:pt x="343" y="182"/>
                    <a:pt x="495" y="300"/>
                  </a:cubicBezTo>
                  <a:cubicBezTo>
                    <a:pt x="837" y="555"/>
                    <a:pt x="1107" y="901"/>
                    <a:pt x="1268" y="1298"/>
                  </a:cubicBezTo>
                  <a:cubicBezTo>
                    <a:pt x="1553" y="2016"/>
                    <a:pt x="1459" y="2889"/>
                    <a:pt x="980" y="3878"/>
                  </a:cubicBezTo>
                  <a:lnTo>
                    <a:pt x="989" y="3881"/>
                  </a:lnTo>
                  <a:cubicBezTo>
                    <a:pt x="1465" y="2889"/>
                    <a:pt x="1562" y="2016"/>
                    <a:pt x="1277" y="1295"/>
                  </a:cubicBezTo>
                  <a:cubicBezTo>
                    <a:pt x="1113" y="894"/>
                    <a:pt x="846" y="549"/>
                    <a:pt x="501" y="291"/>
                  </a:cubicBezTo>
                  <a:cubicBezTo>
                    <a:pt x="346" y="176"/>
                    <a:pt x="179" y="76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63285" y="2272168"/>
              <a:ext cx="237172" cy="52994"/>
            </a:xfrm>
            <a:custGeom>
              <a:avLst/>
              <a:gdLst/>
              <a:ahLst/>
              <a:cxnLst/>
              <a:rect l="l" t="t" r="r" b="b"/>
              <a:pathLst>
                <a:path w="6664" h="1489" extrusionOk="0">
                  <a:moveTo>
                    <a:pt x="3660" y="1"/>
                  </a:moveTo>
                  <a:cubicBezTo>
                    <a:pt x="3469" y="1"/>
                    <a:pt x="3270" y="17"/>
                    <a:pt x="3065" y="51"/>
                  </a:cubicBezTo>
                  <a:cubicBezTo>
                    <a:pt x="2595" y="127"/>
                    <a:pt x="2092" y="294"/>
                    <a:pt x="1565" y="539"/>
                  </a:cubicBezTo>
                  <a:cubicBezTo>
                    <a:pt x="1013" y="797"/>
                    <a:pt x="488" y="1112"/>
                    <a:pt x="0" y="1479"/>
                  </a:cubicBezTo>
                  <a:lnTo>
                    <a:pt x="6" y="1488"/>
                  </a:lnTo>
                  <a:cubicBezTo>
                    <a:pt x="491" y="1122"/>
                    <a:pt x="1016" y="806"/>
                    <a:pt x="1568" y="546"/>
                  </a:cubicBezTo>
                  <a:cubicBezTo>
                    <a:pt x="2144" y="276"/>
                    <a:pt x="2908" y="11"/>
                    <a:pt x="3671" y="11"/>
                  </a:cubicBezTo>
                  <a:cubicBezTo>
                    <a:pt x="3999" y="11"/>
                    <a:pt x="4326" y="60"/>
                    <a:pt x="4639" y="179"/>
                  </a:cubicBezTo>
                  <a:lnTo>
                    <a:pt x="6661" y="946"/>
                  </a:lnTo>
                  <a:lnTo>
                    <a:pt x="6664" y="937"/>
                  </a:lnTo>
                  <a:lnTo>
                    <a:pt x="4645" y="173"/>
                  </a:lnTo>
                  <a:cubicBezTo>
                    <a:pt x="4343" y="58"/>
                    <a:pt x="4014" y="1"/>
                    <a:pt x="36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37103" y="2293735"/>
              <a:ext cx="227385" cy="130366"/>
            </a:xfrm>
            <a:custGeom>
              <a:avLst/>
              <a:gdLst/>
              <a:ahLst/>
              <a:cxnLst/>
              <a:rect l="l" t="t" r="r" b="b"/>
              <a:pathLst>
                <a:path w="6389" h="3663" extrusionOk="0">
                  <a:moveTo>
                    <a:pt x="0" y="0"/>
                  </a:moveTo>
                  <a:lnTo>
                    <a:pt x="0" y="9"/>
                  </a:lnTo>
                  <a:cubicBezTo>
                    <a:pt x="861" y="137"/>
                    <a:pt x="1704" y="358"/>
                    <a:pt x="2517" y="670"/>
                  </a:cubicBezTo>
                  <a:cubicBezTo>
                    <a:pt x="3766" y="1149"/>
                    <a:pt x="5451" y="2059"/>
                    <a:pt x="6382" y="3662"/>
                  </a:cubicBezTo>
                  <a:lnTo>
                    <a:pt x="6388" y="3659"/>
                  </a:lnTo>
                  <a:cubicBezTo>
                    <a:pt x="5979" y="2950"/>
                    <a:pt x="5388" y="2313"/>
                    <a:pt x="4630" y="1774"/>
                  </a:cubicBezTo>
                  <a:cubicBezTo>
                    <a:pt x="4026" y="1340"/>
                    <a:pt x="3317" y="967"/>
                    <a:pt x="2520" y="661"/>
                  </a:cubicBezTo>
                  <a:cubicBezTo>
                    <a:pt x="1707" y="349"/>
                    <a:pt x="861" y="128"/>
                    <a:pt x="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23452" y="2442324"/>
              <a:ext cx="371310" cy="98406"/>
            </a:xfrm>
            <a:custGeom>
              <a:avLst/>
              <a:gdLst/>
              <a:ahLst/>
              <a:cxnLst/>
              <a:rect l="l" t="t" r="r" b="b"/>
              <a:pathLst>
                <a:path w="10433" h="2765" extrusionOk="0">
                  <a:moveTo>
                    <a:pt x="5537" y="1"/>
                  </a:moveTo>
                  <a:cubicBezTo>
                    <a:pt x="5137" y="1"/>
                    <a:pt x="4727" y="51"/>
                    <a:pt x="4308" y="151"/>
                  </a:cubicBezTo>
                  <a:cubicBezTo>
                    <a:pt x="3599" y="321"/>
                    <a:pt x="2862" y="633"/>
                    <a:pt x="2122" y="1082"/>
                  </a:cubicBezTo>
                  <a:cubicBezTo>
                    <a:pt x="1349" y="1552"/>
                    <a:pt x="637" y="2116"/>
                    <a:pt x="0" y="2759"/>
                  </a:cubicBezTo>
                  <a:lnTo>
                    <a:pt x="6" y="2765"/>
                  </a:lnTo>
                  <a:cubicBezTo>
                    <a:pt x="643" y="2122"/>
                    <a:pt x="1355" y="1561"/>
                    <a:pt x="2128" y="1094"/>
                  </a:cubicBezTo>
                  <a:cubicBezTo>
                    <a:pt x="3009" y="561"/>
                    <a:pt x="4233" y="15"/>
                    <a:pt x="5547" y="15"/>
                  </a:cubicBezTo>
                  <a:cubicBezTo>
                    <a:pt x="5966" y="15"/>
                    <a:pt x="6395" y="71"/>
                    <a:pt x="6824" y="200"/>
                  </a:cubicBezTo>
                  <a:cubicBezTo>
                    <a:pt x="8598" y="736"/>
                    <a:pt x="9480" y="1167"/>
                    <a:pt x="9908" y="1431"/>
                  </a:cubicBezTo>
                  <a:cubicBezTo>
                    <a:pt x="10375" y="1722"/>
                    <a:pt x="10420" y="1885"/>
                    <a:pt x="10423" y="1885"/>
                  </a:cubicBezTo>
                  <a:lnTo>
                    <a:pt x="10432" y="1882"/>
                  </a:lnTo>
                  <a:cubicBezTo>
                    <a:pt x="10432" y="1876"/>
                    <a:pt x="10384" y="1716"/>
                    <a:pt x="9917" y="1425"/>
                  </a:cubicBezTo>
                  <a:cubicBezTo>
                    <a:pt x="9486" y="1155"/>
                    <a:pt x="8601" y="724"/>
                    <a:pt x="6827" y="188"/>
                  </a:cubicBezTo>
                  <a:cubicBezTo>
                    <a:pt x="6414" y="63"/>
                    <a:pt x="5982" y="1"/>
                    <a:pt x="553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71985" y="2464639"/>
              <a:ext cx="365367" cy="338176"/>
            </a:xfrm>
            <a:custGeom>
              <a:avLst/>
              <a:gdLst/>
              <a:ahLst/>
              <a:cxnLst/>
              <a:rect l="l" t="t" r="r" b="b"/>
              <a:pathLst>
                <a:path w="10266" h="9502" extrusionOk="0">
                  <a:moveTo>
                    <a:pt x="0" y="0"/>
                  </a:moveTo>
                  <a:lnTo>
                    <a:pt x="0" y="9"/>
                  </a:lnTo>
                  <a:cubicBezTo>
                    <a:pt x="6" y="9"/>
                    <a:pt x="631" y="85"/>
                    <a:pt x="1555" y="319"/>
                  </a:cubicBezTo>
                  <a:cubicBezTo>
                    <a:pt x="2410" y="537"/>
                    <a:pt x="3702" y="940"/>
                    <a:pt x="5005" y="1625"/>
                  </a:cubicBezTo>
                  <a:cubicBezTo>
                    <a:pt x="7306" y="2838"/>
                    <a:pt x="10087" y="5191"/>
                    <a:pt x="10256" y="9502"/>
                  </a:cubicBezTo>
                  <a:lnTo>
                    <a:pt x="10265" y="9502"/>
                  </a:lnTo>
                  <a:cubicBezTo>
                    <a:pt x="10190" y="7595"/>
                    <a:pt x="9604" y="5909"/>
                    <a:pt x="8522" y="4493"/>
                  </a:cubicBezTo>
                  <a:cubicBezTo>
                    <a:pt x="7655" y="3356"/>
                    <a:pt x="6476" y="2389"/>
                    <a:pt x="5008" y="1619"/>
                  </a:cubicBezTo>
                  <a:cubicBezTo>
                    <a:pt x="3705" y="931"/>
                    <a:pt x="2413" y="528"/>
                    <a:pt x="1558" y="310"/>
                  </a:cubicBezTo>
                  <a:cubicBezTo>
                    <a:pt x="1046" y="176"/>
                    <a:pt x="525" y="73"/>
                    <a:pt x="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48634" y="2726439"/>
              <a:ext cx="555702" cy="119120"/>
            </a:xfrm>
            <a:custGeom>
              <a:avLst/>
              <a:gdLst/>
              <a:ahLst/>
              <a:cxnLst/>
              <a:rect l="l" t="t" r="r" b="b"/>
              <a:pathLst>
                <a:path w="15614" h="3347" extrusionOk="0">
                  <a:moveTo>
                    <a:pt x="9234" y="1"/>
                  </a:moveTo>
                  <a:cubicBezTo>
                    <a:pt x="8891" y="1"/>
                    <a:pt x="8554" y="9"/>
                    <a:pt x="8223" y="26"/>
                  </a:cubicBezTo>
                  <a:cubicBezTo>
                    <a:pt x="6440" y="114"/>
                    <a:pt x="4821" y="451"/>
                    <a:pt x="3405" y="1021"/>
                  </a:cubicBezTo>
                  <a:cubicBezTo>
                    <a:pt x="2147" y="1527"/>
                    <a:pt x="1289" y="2133"/>
                    <a:pt x="792" y="2549"/>
                  </a:cubicBezTo>
                  <a:cubicBezTo>
                    <a:pt x="249" y="3001"/>
                    <a:pt x="4" y="3337"/>
                    <a:pt x="1" y="3343"/>
                  </a:cubicBezTo>
                  <a:lnTo>
                    <a:pt x="10" y="3346"/>
                  </a:lnTo>
                  <a:cubicBezTo>
                    <a:pt x="13" y="3343"/>
                    <a:pt x="258" y="3007"/>
                    <a:pt x="798" y="2558"/>
                  </a:cubicBezTo>
                  <a:cubicBezTo>
                    <a:pt x="1295" y="2140"/>
                    <a:pt x="2153" y="1536"/>
                    <a:pt x="3411" y="1030"/>
                  </a:cubicBezTo>
                  <a:cubicBezTo>
                    <a:pt x="4729" y="498"/>
                    <a:pt x="6642" y="15"/>
                    <a:pt x="9244" y="15"/>
                  </a:cubicBezTo>
                  <a:cubicBezTo>
                    <a:pt x="11031" y="15"/>
                    <a:pt x="13143" y="243"/>
                    <a:pt x="15611" y="839"/>
                  </a:cubicBezTo>
                  <a:lnTo>
                    <a:pt x="15614" y="830"/>
                  </a:lnTo>
                  <a:cubicBezTo>
                    <a:pt x="13336" y="280"/>
                    <a:pt x="11193" y="1"/>
                    <a:pt x="923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23405" y="3392007"/>
              <a:ext cx="1004457" cy="286606"/>
            </a:xfrm>
            <a:custGeom>
              <a:avLst/>
              <a:gdLst/>
              <a:ahLst/>
              <a:cxnLst/>
              <a:rect l="l" t="t" r="r" b="b"/>
              <a:pathLst>
                <a:path w="28223" h="8053" extrusionOk="0">
                  <a:moveTo>
                    <a:pt x="17132" y="0"/>
                  </a:moveTo>
                  <a:cubicBezTo>
                    <a:pt x="16327" y="0"/>
                    <a:pt x="15458" y="68"/>
                    <a:pt x="14529" y="204"/>
                  </a:cubicBezTo>
                  <a:cubicBezTo>
                    <a:pt x="12534" y="498"/>
                    <a:pt x="10257" y="1101"/>
                    <a:pt x="7756" y="1998"/>
                  </a:cubicBezTo>
                  <a:cubicBezTo>
                    <a:pt x="3502" y="3529"/>
                    <a:pt x="34" y="5412"/>
                    <a:pt x="1" y="5430"/>
                  </a:cubicBezTo>
                  <a:lnTo>
                    <a:pt x="4" y="5439"/>
                  </a:lnTo>
                  <a:cubicBezTo>
                    <a:pt x="40" y="5421"/>
                    <a:pt x="3505" y="3538"/>
                    <a:pt x="7762" y="2008"/>
                  </a:cubicBezTo>
                  <a:cubicBezTo>
                    <a:pt x="10545" y="1007"/>
                    <a:pt x="14080" y="16"/>
                    <a:pt x="17160" y="16"/>
                  </a:cubicBezTo>
                  <a:cubicBezTo>
                    <a:pt x="18421" y="16"/>
                    <a:pt x="19607" y="182"/>
                    <a:pt x="20632" y="583"/>
                  </a:cubicBezTo>
                  <a:cubicBezTo>
                    <a:pt x="24151" y="1962"/>
                    <a:pt x="26025" y="3920"/>
                    <a:pt x="26977" y="5321"/>
                  </a:cubicBezTo>
                  <a:cubicBezTo>
                    <a:pt x="28011" y="6837"/>
                    <a:pt x="28211" y="8041"/>
                    <a:pt x="28214" y="8053"/>
                  </a:cubicBezTo>
                  <a:lnTo>
                    <a:pt x="28223" y="8053"/>
                  </a:lnTo>
                  <a:cubicBezTo>
                    <a:pt x="28220" y="8041"/>
                    <a:pt x="28020" y="6834"/>
                    <a:pt x="26986" y="5315"/>
                  </a:cubicBezTo>
                  <a:cubicBezTo>
                    <a:pt x="26377" y="4424"/>
                    <a:pt x="25607" y="3602"/>
                    <a:pt x="24694" y="2872"/>
                  </a:cubicBezTo>
                  <a:cubicBezTo>
                    <a:pt x="23554" y="1956"/>
                    <a:pt x="22187" y="1183"/>
                    <a:pt x="20632" y="574"/>
                  </a:cubicBezTo>
                  <a:cubicBezTo>
                    <a:pt x="19655" y="192"/>
                    <a:pt x="18484" y="0"/>
                    <a:pt x="1713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93078" y="2755907"/>
              <a:ext cx="658664" cy="542142"/>
            </a:xfrm>
            <a:custGeom>
              <a:avLst/>
              <a:gdLst/>
              <a:ahLst/>
              <a:cxnLst/>
              <a:rect l="l" t="t" r="r" b="b"/>
              <a:pathLst>
                <a:path w="18507" h="15233" extrusionOk="0">
                  <a:moveTo>
                    <a:pt x="1210" y="1"/>
                  </a:moveTo>
                  <a:cubicBezTo>
                    <a:pt x="453" y="1"/>
                    <a:pt x="9" y="58"/>
                    <a:pt x="1" y="59"/>
                  </a:cubicBezTo>
                  <a:lnTo>
                    <a:pt x="1" y="72"/>
                  </a:lnTo>
                  <a:cubicBezTo>
                    <a:pt x="9" y="70"/>
                    <a:pt x="459" y="11"/>
                    <a:pt x="1224" y="11"/>
                  </a:cubicBezTo>
                  <a:cubicBezTo>
                    <a:pt x="1838" y="11"/>
                    <a:pt x="2654" y="49"/>
                    <a:pt x="3609" y="184"/>
                  </a:cubicBezTo>
                  <a:cubicBezTo>
                    <a:pt x="6480" y="596"/>
                    <a:pt x="9220" y="1657"/>
                    <a:pt x="11621" y="3288"/>
                  </a:cubicBezTo>
                  <a:cubicBezTo>
                    <a:pt x="14947" y="5541"/>
                    <a:pt x="16639" y="8669"/>
                    <a:pt x="17473" y="10898"/>
                  </a:cubicBezTo>
                  <a:cubicBezTo>
                    <a:pt x="18379" y="13308"/>
                    <a:pt x="18497" y="15212"/>
                    <a:pt x="18497" y="15233"/>
                  </a:cubicBezTo>
                  <a:lnTo>
                    <a:pt x="18506" y="15233"/>
                  </a:lnTo>
                  <a:cubicBezTo>
                    <a:pt x="18506" y="15212"/>
                    <a:pt x="18388" y="13308"/>
                    <a:pt x="17485" y="10892"/>
                  </a:cubicBezTo>
                  <a:cubicBezTo>
                    <a:pt x="16969" y="9506"/>
                    <a:pt x="16278" y="8193"/>
                    <a:pt x="15423" y="6990"/>
                  </a:cubicBezTo>
                  <a:cubicBezTo>
                    <a:pt x="14389" y="5538"/>
                    <a:pt x="13104" y="4280"/>
                    <a:pt x="11631" y="3279"/>
                  </a:cubicBezTo>
                  <a:cubicBezTo>
                    <a:pt x="10294" y="2373"/>
                    <a:pt x="8851" y="1639"/>
                    <a:pt x="7332" y="1093"/>
                  </a:cubicBezTo>
                  <a:cubicBezTo>
                    <a:pt x="6128" y="663"/>
                    <a:pt x="4879" y="354"/>
                    <a:pt x="3612" y="175"/>
                  </a:cubicBezTo>
                  <a:cubicBezTo>
                    <a:pt x="2648" y="39"/>
                    <a:pt x="1826" y="1"/>
                    <a:pt x="121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78795" y="2610451"/>
              <a:ext cx="523564" cy="452598"/>
            </a:xfrm>
            <a:custGeom>
              <a:avLst/>
              <a:gdLst/>
              <a:ahLst/>
              <a:cxnLst/>
              <a:rect l="l" t="t" r="r" b="b"/>
              <a:pathLst>
                <a:path w="14711" h="12717" extrusionOk="0">
                  <a:moveTo>
                    <a:pt x="1968" y="0"/>
                  </a:moveTo>
                  <a:cubicBezTo>
                    <a:pt x="794" y="0"/>
                    <a:pt x="14" y="103"/>
                    <a:pt x="1" y="105"/>
                  </a:cubicBezTo>
                  <a:lnTo>
                    <a:pt x="1" y="114"/>
                  </a:lnTo>
                  <a:cubicBezTo>
                    <a:pt x="14" y="113"/>
                    <a:pt x="793" y="9"/>
                    <a:pt x="1966" y="9"/>
                  </a:cubicBezTo>
                  <a:cubicBezTo>
                    <a:pt x="2729" y="9"/>
                    <a:pt x="3658" y="53"/>
                    <a:pt x="4652" y="196"/>
                  </a:cubicBezTo>
                  <a:cubicBezTo>
                    <a:pt x="6980" y="533"/>
                    <a:pt x="10142" y="1500"/>
                    <a:pt x="12003" y="4204"/>
                  </a:cubicBezTo>
                  <a:cubicBezTo>
                    <a:pt x="13862" y="6911"/>
                    <a:pt x="14414" y="9079"/>
                    <a:pt x="14553" y="10422"/>
                  </a:cubicBezTo>
                  <a:cubicBezTo>
                    <a:pt x="14702" y="11880"/>
                    <a:pt x="14405" y="12705"/>
                    <a:pt x="14401" y="12714"/>
                  </a:cubicBezTo>
                  <a:lnTo>
                    <a:pt x="14411" y="12717"/>
                  </a:lnTo>
                  <a:cubicBezTo>
                    <a:pt x="14414" y="12708"/>
                    <a:pt x="14711" y="11880"/>
                    <a:pt x="14562" y="10422"/>
                  </a:cubicBezTo>
                  <a:cubicBezTo>
                    <a:pt x="14474" y="9567"/>
                    <a:pt x="14256" y="8664"/>
                    <a:pt x="13907" y="7742"/>
                  </a:cubicBezTo>
                  <a:cubicBezTo>
                    <a:pt x="13471" y="6587"/>
                    <a:pt x="12834" y="5396"/>
                    <a:pt x="12013" y="4201"/>
                  </a:cubicBezTo>
                  <a:cubicBezTo>
                    <a:pt x="11191" y="3004"/>
                    <a:pt x="10045" y="2046"/>
                    <a:pt x="8614" y="1348"/>
                  </a:cubicBezTo>
                  <a:cubicBezTo>
                    <a:pt x="7468" y="793"/>
                    <a:pt x="6137" y="402"/>
                    <a:pt x="4655" y="187"/>
                  </a:cubicBezTo>
                  <a:cubicBezTo>
                    <a:pt x="3661" y="44"/>
                    <a:pt x="2731" y="0"/>
                    <a:pt x="196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89369" y="3065576"/>
              <a:ext cx="715074" cy="191688"/>
            </a:xfrm>
            <a:custGeom>
              <a:avLst/>
              <a:gdLst/>
              <a:ahLst/>
              <a:cxnLst/>
              <a:rect l="l" t="t" r="r" b="b"/>
              <a:pathLst>
                <a:path w="20092" h="5386" extrusionOk="0">
                  <a:moveTo>
                    <a:pt x="8786" y="1"/>
                  </a:moveTo>
                  <a:cubicBezTo>
                    <a:pt x="7786" y="1"/>
                    <a:pt x="6785" y="72"/>
                    <a:pt x="5795" y="217"/>
                  </a:cubicBezTo>
                  <a:cubicBezTo>
                    <a:pt x="4733" y="372"/>
                    <a:pt x="3687" y="614"/>
                    <a:pt x="2669" y="945"/>
                  </a:cubicBezTo>
                  <a:cubicBezTo>
                    <a:pt x="971" y="1499"/>
                    <a:pt x="10" y="2100"/>
                    <a:pt x="1" y="2106"/>
                  </a:cubicBezTo>
                  <a:lnTo>
                    <a:pt x="7" y="2115"/>
                  </a:lnTo>
                  <a:cubicBezTo>
                    <a:pt x="16" y="2109"/>
                    <a:pt x="974" y="1508"/>
                    <a:pt x="2672" y="954"/>
                  </a:cubicBezTo>
                  <a:cubicBezTo>
                    <a:pt x="4044" y="504"/>
                    <a:pt x="6160" y="11"/>
                    <a:pt x="8797" y="11"/>
                  </a:cubicBezTo>
                  <a:cubicBezTo>
                    <a:pt x="9167" y="11"/>
                    <a:pt x="9546" y="20"/>
                    <a:pt x="9936" y="41"/>
                  </a:cubicBezTo>
                  <a:cubicBezTo>
                    <a:pt x="14107" y="265"/>
                    <a:pt x="16642" y="1709"/>
                    <a:pt x="18037" y="2879"/>
                  </a:cubicBezTo>
                  <a:cubicBezTo>
                    <a:pt x="18643" y="3382"/>
                    <a:pt x="19179" y="3964"/>
                    <a:pt x="19631" y="4613"/>
                  </a:cubicBezTo>
                  <a:cubicBezTo>
                    <a:pt x="19950" y="5074"/>
                    <a:pt x="20080" y="5383"/>
                    <a:pt x="20083" y="5386"/>
                  </a:cubicBezTo>
                  <a:lnTo>
                    <a:pt x="20092" y="5383"/>
                  </a:lnTo>
                  <a:cubicBezTo>
                    <a:pt x="20092" y="5380"/>
                    <a:pt x="19956" y="5071"/>
                    <a:pt x="19640" y="4607"/>
                  </a:cubicBezTo>
                  <a:cubicBezTo>
                    <a:pt x="19189" y="3961"/>
                    <a:pt x="18649" y="3376"/>
                    <a:pt x="18043" y="2870"/>
                  </a:cubicBezTo>
                  <a:cubicBezTo>
                    <a:pt x="17154" y="2127"/>
                    <a:pt x="16108" y="1515"/>
                    <a:pt x="14932" y="1051"/>
                  </a:cubicBezTo>
                  <a:cubicBezTo>
                    <a:pt x="13459" y="475"/>
                    <a:pt x="11779" y="132"/>
                    <a:pt x="9936" y="32"/>
                  </a:cubicBezTo>
                  <a:cubicBezTo>
                    <a:pt x="9553" y="11"/>
                    <a:pt x="9170" y="1"/>
                    <a:pt x="878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92283" y="2014069"/>
              <a:ext cx="262547" cy="450819"/>
            </a:xfrm>
            <a:custGeom>
              <a:avLst/>
              <a:gdLst/>
              <a:ahLst/>
              <a:cxnLst/>
              <a:rect l="l" t="t" r="r" b="b"/>
              <a:pathLst>
                <a:path w="7377" h="12667" extrusionOk="0">
                  <a:moveTo>
                    <a:pt x="4" y="0"/>
                  </a:moveTo>
                  <a:lnTo>
                    <a:pt x="1" y="9"/>
                  </a:lnTo>
                  <a:cubicBezTo>
                    <a:pt x="1129" y="479"/>
                    <a:pt x="2202" y="1067"/>
                    <a:pt x="3205" y="1768"/>
                  </a:cubicBezTo>
                  <a:cubicBezTo>
                    <a:pt x="4709" y="2826"/>
                    <a:pt x="6586" y="4572"/>
                    <a:pt x="6983" y="6882"/>
                  </a:cubicBezTo>
                  <a:cubicBezTo>
                    <a:pt x="7377" y="9189"/>
                    <a:pt x="7295" y="10641"/>
                    <a:pt x="7159" y="11448"/>
                  </a:cubicBezTo>
                  <a:cubicBezTo>
                    <a:pt x="7010" y="12324"/>
                    <a:pt x="6768" y="12657"/>
                    <a:pt x="6765" y="12660"/>
                  </a:cubicBezTo>
                  <a:lnTo>
                    <a:pt x="6771" y="12666"/>
                  </a:lnTo>
                  <a:cubicBezTo>
                    <a:pt x="6774" y="12663"/>
                    <a:pt x="7019" y="12327"/>
                    <a:pt x="7168" y="11451"/>
                  </a:cubicBezTo>
                  <a:cubicBezTo>
                    <a:pt x="7256" y="10935"/>
                    <a:pt x="7292" y="10338"/>
                    <a:pt x="7280" y="9668"/>
                  </a:cubicBezTo>
                  <a:cubicBezTo>
                    <a:pt x="7262" y="8837"/>
                    <a:pt x="7165" y="7898"/>
                    <a:pt x="6989" y="6876"/>
                  </a:cubicBezTo>
                  <a:cubicBezTo>
                    <a:pt x="6816" y="5857"/>
                    <a:pt x="6340" y="4863"/>
                    <a:pt x="5576" y="3914"/>
                  </a:cubicBezTo>
                  <a:cubicBezTo>
                    <a:pt x="4964" y="3159"/>
                    <a:pt x="4169" y="2435"/>
                    <a:pt x="3208" y="1762"/>
                  </a:cubicBezTo>
                  <a:cubicBezTo>
                    <a:pt x="2208" y="1058"/>
                    <a:pt x="1132" y="470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78736" y="2006382"/>
              <a:ext cx="196813" cy="283830"/>
            </a:xfrm>
            <a:custGeom>
              <a:avLst/>
              <a:gdLst/>
              <a:ahLst/>
              <a:cxnLst/>
              <a:rect l="l" t="t" r="r" b="b"/>
              <a:pathLst>
                <a:path w="5530" h="7975" extrusionOk="0">
                  <a:moveTo>
                    <a:pt x="4921" y="1"/>
                  </a:moveTo>
                  <a:lnTo>
                    <a:pt x="4912" y="4"/>
                  </a:lnTo>
                  <a:cubicBezTo>
                    <a:pt x="5530" y="2596"/>
                    <a:pt x="4163" y="4624"/>
                    <a:pt x="2905" y="5864"/>
                  </a:cubicBezTo>
                  <a:cubicBezTo>
                    <a:pt x="1543" y="7213"/>
                    <a:pt x="18" y="7959"/>
                    <a:pt x="0" y="7965"/>
                  </a:cubicBezTo>
                  <a:lnTo>
                    <a:pt x="6" y="7974"/>
                  </a:lnTo>
                  <a:cubicBezTo>
                    <a:pt x="21" y="7968"/>
                    <a:pt x="1549" y="7222"/>
                    <a:pt x="2914" y="5873"/>
                  </a:cubicBezTo>
                  <a:cubicBezTo>
                    <a:pt x="3714" y="5079"/>
                    <a:pt x="4299" y="4236"/>
                    <a:pt x="4657" y="3366"/>
                  </a:cubicBezTo>
                  <a:cubicBezTo>
                    <a:pt x="5103" y="2302"/>
                    <a:pt x="5197" y="1123"/>
                    <a:pt x="49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5400000">
            <a:off x="-871467" y="2786466"/>
            <a:ext cx="2975282" cy="3134937"/>
            <a:chOff x="6639910" y="1681709"/>
            <a:chExt cx="1752950" cy="1847014"/>
          </a:xfrm>
        </p:grpSpPr>
        <p:sp>
          <p:nvSpPr>
            <p:cNvPr id="58" name="Google Shape;58;p2"/>
            <p:cNvSpPr/>
            <p:nvPr/>
          </p:nvSpPr>
          <p:spPr>
            <a:xfrm>
              <a:off x="6679629" y="2039958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30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531796" y="1838376"/>
              <a:ext cx="783407" cy="776147"/>
            </a:xfrm>
            <a:custGeom>
              <a:avLst/>
              <a:gdLst/>
              <a:ahLst/>
              <a:cxnLst/>
              <a:rect l="l" t="t" r="r" b="b"/>
              <a:pathLst>
                <a:path w="22012" h="21808" extrusionOk="0">
                  <a:moveTo>
                    <a:pt x="22005" y="1"/>
                  </a:moveTo>
                  <a:lnTo>
                    <a:pt x="6319" y="15259"/>
                  </a:lnTo>
                  <a:cubicBezTo>
                    <a:pt x="6258" y="15314"/>
                    <a:pt x="431" y="20831"/>
                    <a:pt x="1" y="21802"/>
                  </a:cubicBezTo>
                  <a:lnTo>
                    <a:pt x="7" y="21808"/>
                  </a:lnTo>
                  <a:cubicBezTo>
                    <a:pt x="441" y="20838"/>
                    <a:pt x="6267" y="15320"/>
                    <a:pt x="6325" y="15265"/>
                  </a:cubicBezTo>
                  <a:lnTo>
                    <a:pt x="22011" y="7"/>
                  </a:lnTo>
                  <a:lnTo>
                    <a:pt x="2200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815155" y="2631748"/>
              <a:ext cx="751874" cy="666423"/>
            </a:xfrm>
            <a:custGeom>
              <a:avLst/>
              <a:gdLst/>
              <a:ahLst/>
              <a:cxnLst/>
              <a:rect l="l" t="t" r="r" b="b"/>
              <a:pathLst>
                <a:path w="21126" h="18725" extrusionOk="0">
                  <a:moveTo>
                    <a:pt x="19728" y="1"/>
                  </a:moveTo>
                  <a:lnTo>
                    <a:pt x="15547" y="4006"/>
                  </a:lnTo>
                  <a:cubicBezTo>
                    <a:pt x="14828" y="3899"/>
                    <a:pt x="14304" y="3851"/>
                    <a:pt x="14252" y="3848"/>
                  </a:cubicBezTo>
                  <a:cubicBezTo>
                    <a:pt x="14252" y="3445"/>
                    <a:pt x="14152" y="3014"/>
                    <a:pt x="13964" y="2562"/>
                  </a:cubicBezTo>
                  <a:cubicBezTo>
                    <a:pt x="13792" y="2171"/>
                    <a:pt x="13579" y="1795"/>
                    <a:pt x="13331" y="1450"/>
                  </a:cubicBezTo>
                  <a:cubicBezTo>
                    <a:pt x="13055" y="1062"/>
                    <a:pt x="12746" y="701"/>
                    <a:pt x="12409" y="368"/>
                  </a:cubicBezTo>
                  <a:lnTo>
                    <a:pt x="12403" y="377"/>
                  </a:lnTo>
                  <a:cubicBezTo>
                    <a:pt x="12740" y="707"/>
                    <a:pt x="13049" y="1068"/>
                    <a:pt x="13322" y="1456"/>
                  </a:cubicBezTo>
                  <a:cubicBezTo>
                    <a:pt x="13740" y="2050"/>
                    <a:pt x="14243" y="2944"/>
                    <a:pt x="14243" y="3854"/>
                  </a:cubicBezTo>
                  <a:lnTo>
                    <a:pt x="14243" y="3857"/>
                  </a:lnTo>
                  <a:lnTo>
                    <a:pt x="14246" y="3857"/>
                  </a:lnTo>
                  <a:cubicBezTo>
                    <a:pt x="14259" y="3857"/>
                    <a:pt x="14792" y="3906"/>
                    <a:pt x="15538" y="4015"/>
                  </a:cubicBezTo>
                  <a:lnTo>
                    <a:pt x="11321" y="8059"/>
                  </a:lnTo>
                  <a:cubicBezTo>
                    <a:pt x="10614" y="8744"/>
                    <a:pt x="9917" y="9469"/>
                    <a:pt x="9196" y="10272"/>
                  </a:cubicBezTo>
                  <a:cubicBezTo>
                    <a:pt x="7637" y="12003"/>
                    <a:pt x="5221" y="14207"/>
                    <a:pt x="3466" y="15750"/>
                  </a:cubicBezTo>
                  <a:cubicBezTo>
                    <a:pt x="1568" y="17424"/>
                    <a:pt x="19" y="18703"/>
                    <a:pt x="0" y="18718"/>
                  </a:cubicBezTo>
                  <a:lnTo>
                    <a:pt x="6" y="18724"/>
                  </a:lnTo>
                  <a:cubicBezTo>
                    <a:pt x="22" y="18712"/>
                    <a:pt x="1574" y="17433"/>
                    <a:pt x="3472" y="15759"/>
                  </a:cubicBezTo>
                  <a:cubicBezTo>
                    <a:pt x="5227" y="14213"/>
                    <a:pt x="7643" y="12009"/>
                    <a:pt x="9202" y="10278"/>
                  </a:cubicBezTo>
                  <a:cubicBezTo>
                    <a:pt x="9926" y="9475"/>
                    <a:pt x="10620" y="8750"/>
                    <a:pt x="11327" y="8062"/>
                  </a:cubicBezTo>
                  <a:lnTo>
                    <a:pt x="15550" y="4018"/>
                  </a:lnTo>
                  <a:cubicBezTo>
                    <a:pt x="16544" y="4163"/>
                    <a:pt x="17915" y="4424"/>
                    <a:pt x="18952" y="4839"/>
                  </a:cubicBezTo>
                  <a:cubicBezTo>
                    <a:pt x="20419" y="5424"/>
                    <a:pt x="21110" y="6140"/>
                    <a:pt x="21119" y="6146"/>
                  </a:cubicBezTo>
                  <a:lnTo>
                    <a:pt x="21125" y="6140"/>
                  </a:lnTo>
                  <a:cubicBezTo>
                    <a:pt x="21119" y="6134"/>
                    <a:pt x="20425" y="5418"/>
                    <a:pt x="18955" y="4830"/>
                  </a:cubicBezTo>
                  <a:cubicBezTo>
                    <a:pt x="17921" y="4415"/>
                    <a:pt x="16553" y="4157"/>
                    <a:pt x="15559" y="4009"/>
                  </a:cubicBezTo>
                  <a:lnTo>
                    <a:pt x="19734" y="7"/>
                  </a:lnTo>
                  <a:lnTo>
                    <a:pt x="1972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39910" y="2623029"/>
              <a:ext cx="873165" cy="22884"/>
            </a:xfrm>
            <a:custGeom>
              <a:avLst/>
              <a:gdLst/>
              <a:ahLst/>
              <a:cxnLst/>
              <a:rect l="l" t="t" r="r" b="b"/>
              <a:pathLst>
                <a:path w="24534" h="643" extrusionOk="0">
                  <a:moveTo>
                    <a:pt x="24533" y="0"/>
                  </a:moveTo>
                  <a:cubicBezTo>
                    <a:pt x="16278" y="409"/>
                    <a:pt x="10048" y="555"/>
                    <a:pt x="6277" y="606"/>
                  </a:cubicBezTo>
                  <a:cubicBezTo>
                    <a:pt x="4732" y="626"/>
                    <a:pt x="3461" y="632"/>
                    <a:pt x="2477" y="632"/>
                  </a:cubicBezTo>
                  <a:cubicBezTo>
                    <a:pt x="857" y="632"/>
                    <a:pt x="14" y="616"/>
                    <a:pt x="1" y="616"/>
                  </a:cubicBezTo>
                  <a:lnTo>
                    <a:pt x="1" y="625"/>
                  </a:lnTo>
                  <a:cubicBezTo>
                    <a:pt x="13" y="625"/>
                    <a:pt x="835" y="643"/>
                    <a:pt x="2408" y="643"/>
                  </a:cubicBezTo>
                  <a:cubicBezTo>
                    <a:pt x="3402" y="643"/>
                    <a:pt x="4694" y="637"/>
                    <a:pt x="6274" y="616"/>
                  </a:cubicBezTo>
                  <a:cubicBezTo>
                    <a:pt x="10048" y="564"/>
                    <a:pt x="16278" y="419"/>
                    <a:pt x="24533" y="9"/>
                  </a:cubicBezTo>
                  <a:lnTo>
                    <a:pt x="2453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14195" y="2658405"/>
              <a:ext cx="175032" cy="492494"/>
            </a:xfrm>
            <a:custGeom>
              <a:avLst/>
              <a:gdLst/>
              <a:ahLst/>
              <a:cxnLst/>
              <a:rect l="l" t="t" r="r" b="b"/>
              <a:pathLst>
                <a:path w="4918" h="13838" extrusionOk="0">
                  <a:moveTo>
                    <a:pt x="6" y="1"/>
                  </a:moveTo>
                  <a:lnTo>
                    <a:pt x="0" y="7"/>
                  </a:lnTo>
                  <a:cubicBezTo>
                    <a:pt x="6" y="13"/>
                    <a:pt x="352" y="304"/>
                    <a:pt x="843" y="877"/>
                  </a:cubicBezTo>
                  <a:cubicBezTo>
                    <a:pt x="1522" y="1674"/>
                    <a:pt x="2113" y="2547"/>
                    <a:pt x="2601" y="3475"/>
                  </a:cubicBezTo>
                  <a:cubicBezTo>
                    <a:pt x="3720" y="5582"/>
                    <a:pt x="4918" y="9086"/>
                    <a:pt x="4284" y="13837"/>
                  </a:cubicBezTo>
                  <a:lnTo>
                    <a:pt x="4293" y="13837"/>
                  </a:lnTo>
                  <a:cubicBezTo>
                    <a:pt x="4572" y="11739"/>
                    <a:pt x="4523" y="9705"/>
                    <a:pt x="4141" y="7795"/>
                  </a:cubicBezTo>
                  <a:cubicBezTo>
                    <a:pt x="3844" y="6285"/>
                    <a:pt x="3329" y="4830"/>
                    <a:pt x="2610" y="3469"/>
                  </a:cubicBezTo>
                  <a:cubicBezTo>
                    <a:pt x="2119" y="2541"/>
                    <a:pt x="1531" y="1668"/>
                    <a:pt x="849" y="868"/>
                  </a:cubicBezTo>
                  <a:cubicBezTo>
                    <a:pt x="355" y="298"/>
                    <a:pt x="9" y="4"/>
                    <a:pt x="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73424" y="3130934"/>
              <a:ext cx="672366" cy="158909"/>
            </a:xfrm>
            <a:custGeom>
              <a:avLst/>
              <a:gdLst/>
              <a:ahLst/>
              <a:cxnLst/>
              <a:rect l="l" t="t" r="r" b="b"/>
              <a:pathLst>
                <a:path w="18892" h="4465" extrusionOk="0">
                  <a:moveTo>
                    <a:pt x="5072" y="1"/>
                  </a:moveTo>
                  <a:cubicBezTo>
                    <a:pt x="4294" y="1"/>
                    <a:pt x="3548" y="73"/>
                    <a:pt x="2845" y="217"/>
                  </a:cubicBezTo>
                  <a:cubicBezTo>
                    <a:pt x="1859" y="418"/>
                    <a:pt x="1141" y="727"/>
                    <a:pt x="707" y="951"/>
                  </a:cubicBezTo>
                  <a:cubicBezTo>
                    <a:pt x="240" y="1191"/>
                    <a:pt x="4" y="1388"/>
                    <a:pt x="1" y="1391"/>
                  </a:cubicBezTo>
                  <a:lnTo>
                    <a:pt x="7" y="1397"/>
                  </a:lnTo>
                  <a:cubicBezTo>
                    <a:pt x="10" y="1397"/>
                    <a:pt x="246" y="1200"/>
                    <a:pt x="713" y="957"/>
                  </a:cubicBezTo>
                  <a:cubicBezTo>
                    <a:pt x="1144" y="736"/>
                    <a:pt x="1862" y="427"/>
                    <a:pt x="2848" y="227"/>
                  </a:cubicBezTo>
                  <a:cubicBezTo>
                    <a:pt x="3447" y="103"/>
                    <a:pt x="4187" y="12"/>
                    <a:pt x="5062" y="12"/>
                  </a:cubicBezTo>
                  <a:cubicBezTo>
                    <a:pt x="6727" y="12"/>
                    <a:pt x="8886" y="341"/>
                    <a:pt x="11518" y="1400"/>
                  </a:cubicBezTo>
                  <a:cubicBezTo>
                    <a:pt x="18664" y="4271"/>
                    <a:pt x="18876" y="4459"/>
                    <a:pt x="18882" y="4465"/>
                  </a:cubicBezTo>
                  <a:lnTo>
                    <a:pt x="18891" y="4465"/>
                  </a:lnTo>
                  <a:cubicBezTo>
                    <a:pt x="18891" y="4422"/>
                    <a:pt x="17339" y="3728"/>
                    <a:pt x="11524" y="1391"/>
                  </a:cubicBezTo>
                  <a:cubicBezTo>
                    <a:pt x="9748" y="675"/>
                    <a:pt x="8038" y="233"/>
                    <a:pt x="6440" y="72"/>
                  </a:cubicBezTo>
                  <a:cubicBezTo>
                    <a:pt x="5975" y="24"/>
                    <a:pt x="5518" y="1"/>
                    <a:pt x="507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31843" y="2910347"/>
              <a:ext cx="361381" cy="148517"/>
            </a:xfrm>
            <a:custGeom>
              <a:avLst/>
              <a:gdLst/>
              <a:ahLst/>
              <a:cxnLst/>
              <a:rect l="l" t="t" r="r" b="b"/>
              <a:pathLst>
                <a:path w="10154" h="4173" extrusionOk="0">
                  <a:moveTo>
                    <a:pt x="1714" y="0"/>
                  </a:moveTo>
                  <a:cubicBezTo>
                    <a:pt x="662" y="0"/>
                    <a:pt x="7" y="234"/>
                    <a:pt x="1" y="234"/>
                  </a:cubicBezTo>
                  <a:lnTo>
                    <a:pt x="4" y="246"/>
                  </a:lnTo>
                  <a:cubicBezTo>
                    <a:pt x="10" y="243"/>
                    <a:pt x="667" y="8"/>
                    <a:pt x="1720" y="8"/>
                  </a:cubicBezTo>
                  <a:cubicBezTo>
                    <a:pt x="1763" y="8"/>
                    <a:pt x="1808" y="9"/>
                    <a:pt x="1853" y="10"/>
                  </a:cubicBezTo>
                  <a:cubicBezTo>
                    <a:pt x="2896" y="31"/>
                    <a:pt x="4521" y="298"/>
                    <a:pt x="6328" y="1444"/>
                  </a:cubicBezTo>
                  <a:cubicBezTo>
                    <a:pt x="9787" y="3638"/>
                    <a:pt x="10145" y="4166"/>
                    <a:pt x="10148" y="4172"/>
                  </a:cubicBezTo>
                  <a:lnTo>
                    <a:pt x="10154" y="4169"/>
                  </a:lnTo>
                  <a:cubicBezTo>
                    <a:pt x="10151" y="4163"/>
                    <a:pt x="9799" y="3638"/>
                    <a:pt x="6334" y="1441"/>
                  </a:cubicBezTo>
                  <a:cubicBezTo>
                    <a:pt x="5570" y="946"/>
                    <a:pt x="4739" y="564"/>
                    <a:pt x="3866" y="310"/>
                  </a:cubicBezTo>
                  <a:cubicBezTo>
                    <a:pt x="3211" y="119"/>
                    <a:pt x="2532" y="16"/>
                    <a:pt x="185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58342" y="2317240"/>
              <a:ext cx="57549" cy="319207"/>
            </a:xfrm>
            <a:custGeom>
              <a:avLst/>
              <a:gdLst/>
              <a:ahLst/>
              <a:cxnLst/>
              <a:rect l="l" t="t" r="r" b="b"/>
              <a:pathLst>
                <a:path w="1617" h="8969" extrusionOk="0">
                  <a:moveTo>
                    <a:pt x="337" y="0"/>
                  </a:moveTo>
                  <a:lnTo>
                    <a:pt x="328" y="3"/>
                  </a:lnTo>
                  <a:cubicBezTo>
                    <a:pt x="1617" y="2680"/>
                    <a:pt x="1459" y="4972"/>
                    <a:pt x="1101" y="6425"/>
                  </a:cubicBezTo>
                  <a:cubicBezTo>
                    <a:pt x="713" y="7998"/>
                    <a:pt x="10" y="8953"/>
                    <a:pt x="1" y="8962"/>
                  </a:cubicBezTo>
                  <a:lnTo>
                    <a:pt x="10" y="8968"/>
                  </a:lnTo>
                  <a:cubicBezTo>
                    <a:pt x="16" y="8956"/>
                    <a:pt x="719" y="8001"/>
                    <a:pt x="1110" y="6428"/>
                  </a:cubicBezTo>
                  <a:cubicBezTo>
                    <a:pt x="1338" y="5500"/>
                    <a:pt x="1417" y="4542"/>
                    <a:pt x="1341" y="3587"/>
                  </a:cubicBezTo>
                  <a:cubicBezTo>
                    <a:pt x="1244" y="2389"/>
                    <a:pt x="907" y="1183"/>
                    <a:pt x="33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77454" y="2048571"/>
              <a:ext cx="447829" cy="248525"/>
            </a:xfrm>
            <a:custGeom>
              <a:avLst/>
              <a:gdLst/>
              <a:ahLst/>
              <a:cxnLst/>
              <a:rect l="l" t="t" r="r" b="b"/>
              <a:pathLst>
                <a:path w="12583" h="6983" extrusionOk="0">
                  <a:moveTo>
                    <a:pt x="12576" y="1"/>
                  </a:moveTo>
                  <a:cubicBezTo>
                    <a:pt x="11954" y="752"/>
                    <a:pt x="11294" y="1468"/>
                    <a:pt x="10596" y="2147"/>
                  </a:cubicBezTo>
                  <a:cubicBezTo>
                    <a:pt x="9523" y="3196"/>
                    <a:pt x="7910" y="4578"/>
                    <a:pt x="6343" y="5212"/>
                  </a:cubicBezTo>
                  <a:cubicBezTo>
                    <a:pt x="3341" y="6425"/>
                    <a:pt x="34" y="6967"/>
                    <a:pt x="0" y="6973"/>
                  </a:cubicBezTo>
                  <a:lnTo>
                    <a:pt x="0" y="6982"/>
                  </a:lnTo>
                  <a:cubicBezTo>
                    <a:pt x="34" y="6976"/>
                    <a:pt x="3341" y="6437"/>
                    <a:pt x="6346" y="5221"/>
                  </a:cubicBezTo>
                  <a:cubicBezTo>
                    <a:pt x="7037" y="4942"/>
                    <a:pt x="7798" y="4493"/>
                    <a:pt x="8601" y="3887"/>
                  </a:cubicBezTo>
                  <a:cubicBezTo>
                    <a:pt x="9305" y="3354"/>
                    <a:pt x="9975" y="2775"/>
                    <a:pt x="10602" y="2153"/>
                  </a:cubicBezTo>
                  <a:cubicBezTo>
                    <a:pt x="11303" y="1474"/>
                    <a:pt x="11964" y="758"/>
                    <a:pt x="12582" y="10"/>
                  </a:cubicBezTo>
                  <a:lnTo>
                    <a:pt x="1257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16812" y="1681709"/>
              <a:ext cx="22173" cy="929789"/>
            </a:xfrm>
            <a:custGeom>
              <a:avLst/>
              <a:gdLst/>
              <a:ahLst/>
              <a:cxnLst/>
              <a:rect l="l" t="t" r="r" b="b"/>
              <a:pathLst>
                <a:path w="623" h="26125" extrusionOk="0">
                  <a:moveTo>
                    <a:pt x="613" y="1"/>
                  </a:moveTo>
                  <a:cubicBezTo>
                    <a:pt x="604" y="240"/>
                    <a:pt x="1" y="24021"/>
                    <a:pt x="216" y="26125"/>
                  </a:cubicBezTo>
                  <a:lnTo>
                    <a:pt x="225" y="26125"/>
                  </a:lnTo>
                  <a:cubicBezTo>
                    <a:pt x="10" y="24021"/>
                    <a:pt x="616" y="243"/>
                    <a:pt x="62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24464" y="2631855"/>
              <a:ext cx="204820" cy="896868"/>
            </a:xfrm>
            <a:custGeom>
              <a:avLst/>
              <a:gdLst/>
              <a:ahLst/>
              <a:cxnLst/>
              <a:rect l="l" t="t" r="r" b="b"/>
              <a:pathLst>
                <a:path w="5755" h="25200" extrusionOk="0">
                  <a:moveTo>
                    <a:pt x="1" y="1"/>
                  </a:moveTo>
                  <a:lnTo>
                    <a:pt x="5746" y="25200"/>
                  </a:lnTo>
                  <a:lnTo>
                    <a:pt x="5755" y="25197"/>
                  </a:lnTo>
                  <a:lnTo>
                    <a:pt x="1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533326" y="2628830"/>
              <a:ext cx="694895" cy="445551"/>
            </a:xfrm>
            <a:custGeom>
              <a:avLst/>
              <a:gdLst/>
              <a:ahLst/>
              <a:cxnLst/>
              <a:rect l="l" t="t" r="r" b="b"/>
              <a:pathLst>
                <a:path w="19525" h="12519" extrusionOk="0">
                  <a:moveTo>
                    <a:pt x="3" y="1"/>
                  </a:moveTo>
                  <a:lnTo>
                    <a:pt x="0" y="7"/>
                  </a:lnTo>
                  <a:lnTo>
                    <a:pt x="4027" y="2426"/>
                  </a:lnTo>
                  <a:cubicBezTo>
                    <a:pt x="11078" y="6510"/>
                    <a:pt x="14913" y="9035"/>
                    <a:pt x="16890" y="10436"/>
                  </a:cubicBezTo>
                  <a:cubicBezTo>
                    <a:pt x="19033" y="11952"/>
                    <a:pt x="19512" y="12513"/>
                    <a:pt x="19519" y="12519"/>
                  </a:cubicBezTo>
                  <a:lnTo>
                    <a:pt x="19525" y="12513"/>
                  </a:lnTo>
                  <a:cubicBezTo>
                    <a:pt x="19522" y="12506"/>
                    <a:pt x="19040" y="11946"/>
                    <a:pt x="16899" y="10430"/>
                  </a:cubicBezTo>
                  <a:cubicBezTo>
                    <a:pt x="14922" y="9029"/>
                    <a:pt x="11087" y="6504"/>
                    <a:pt x="4033" y="2417"/>
                  </a:cubicBezTo>
                  <a:lnTo>
                    <a:pt x="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812237" y="2145802"/>
              <a:ext cx="55378" cy="491605"/>
            </a:xfrm>
            <a:custGeom>
              <a:avLst/>
              <a:gdLst/>
              <a:ahLst/>
              <a:cxnLst/>
              <a:rect l="l" t="t" r="r" b="b"/>
              <a:pathLst>
                <a:path w="1556" h="13813" extrusionOk="0">
                  <a:moveTo>
                    <a:pt x="228" y="0"/>
                  </a:moveTo>
                  <a:lnTo>
                    <a:pt x="219" y="3"/>
                  </a:lnTo>
                  <a:cubicBezTo>
                    <a:pt x="222" y="15"/>
                    <a:pt x="534" y="1401"/>
                    <a:pt x="852" y="3202"/>
                  </a:cubicBezTo>
                  <a:cubicBezTo>
                    <a:pt x="1144" y="4863"/>
                    <a:pt x="1498" y="7228"/>
                    <a:pt x="1525" y="9059"/>
                  </a:cubicBezTo>
                  <a:cubicBezTo>
                    <a:pt x="1556" y="10893"/>
                    <a:pt x="1137" y="12084"/>
                    <a:pt x="783" y="12760"/>
                  </a:cubicBezTo>
                  <a:cubicBezTo>
                    <a:pt x="401" y="13497"/>
                    <a:pt x="4" y="13800"/>
                    <a:pt x="1" y="13803"/>
                  </a:cubicBezTo>
                  <a:lnTo>
                    <a:pt x="7" y="13812"/>
                  </a:lnTo>
                  <a:cubicBezTo>
                    <a:pt x="10" y="13809"/>
                    <a:pt x="407" y="13503"/>
                    <a:pt x="792" y="12766"/>
                  </a:cubicBezTo>
                  <a:cubicBezTo>
                    <a:pt x="1031" y="12303"/>
                    <a:pt x="1207" y="11808"/>
                    <a:pt x="1319" y="11299"/>
                  </a:cubicBezTo>
                  <a:cubicBezTo>
                    <a:pt x="1477" y="10623"/>
                    <a:pt x="1547" y="9868"/>
                    <a:pt x="1538" y="9059"/>
                  </a:cubicBezTo>
                  <a:cubicBezTo>
                    <a:pt x="1507" y="7228"/>
                    <a:pt x="1153" y="4863"/>
                    <a:pt x="862" y="3198"/>
                  </a:cubicBezTo>
                  <a:cubicBezTo>
                    <a:pt x="543" y="1401"/>
                    <a:pt x="228" y="15"/>
                    <a:pt x="22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806507" y="1845174"/>
              <a:ext cx="722655" cy="272477"/>
            </a:xfrm>
            <a:custGeom>
              <a:avLst/>
              <a:gdLst/>
              <a:ahLst/>
              <a:cxnLst/>
              <a:rect l="l" t="t" r="r" b="b"/>
              <a:pathLst>
                <a:path w="20305" h="7656" extrusionOk="0">
                  <a:moveTo>
                    <a:pt x="20298" y="1"/>
                  </a:moveTo>
                  <a:cubicBezTo>
                    <a:pt x="19061" y="2554"/>
                    <a:pt x="14744" y="5209"/>
                    <a:pt x="11009" y="6713"/>
                  </a:cubicBezTo>
                  <a:cubicBezTo>
                    <a:pt x="9093" y="7483"/>
                    <a:pt x="6255" y="7647"/>
                    <a:pt x="4182" y="7647"/>
                  </a:cubicBezTo>
                  <a:lnTo>
                    <a:pt x="4094" y="7647"/>
                  </a:lnTo>
                  <a:cubicBezTo>
                    <a:pt x="1838" y="7644"/>
                    <a:pt x="19" y="7450"/>
                    <a:pt x="1" y="7450"/>
                  </a:cubicBezTo>
                  <a:lnTo>
                    <a:pt x="1" y="7459"/>
                  </a:lnTo>
                  <a:cubicBezTo>
                    <a:pt x="19" y="7459"/>
                    <a:pt x="1838" y="7653"/>
                    <a:pt x="4094" y="7656"/>
                  </a:cubicBezTo>
                  <a:lnTo>
                    <a:pt x="4185" y="7656"/>
                  </a:lnTo>
                  <a:cubicBezTo>
                    <a:pt x="5473" y="7656"/>
                    <a:pt x="6658" y="7595"/>
                    <a:pt x="7701" y="7474"/>
                  </a:cubicBezTo>
                  <a:cubicBezTo>
                    <a:pt x="9038" y="7319"/>
                    <a:pt x="10154" y="7068"/>
                    <a:pt x="11012" y="6722"/>
                  </a:cubicBezTo>
                  <a:cubicBezTo>
                    <a:pt x="14747" y="5218"/>
                    <a:pt x="19070" y="2560"/>
                    <a:pt x="20304" y="7"/>
                  </a:cubicBezTo>
                  <a:lnTo>
                    <a:pt x="2029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534821" y="2528288"/>
              <a:ext cx="858039" cy="92178"/>
            </a:xfrm>
            <a:custGeom>
              <a:avLst/>
              <a:gdLst/>
              <a:ahLst/>
              <a:cxnLst/>
              <a:rect l="l" t="t" r="r" b="b"/>
              <a:pathLst>
                <a:path w="24109" h="2590" extrusionOk="0">
                  <a:moveTo>
                    <a:pt x="24109" y="0"/>
                  </a:moveTo>
                  <a:cubicBezTo>
                    <a:pt x="24003" y="19"/>
                    <a:pt x="13468" y="1804"/>
                    <a:pt x="9987" y="2171"/>
                  </a:cubicBezTo>
                  <a:cubicBezTo>
                    <a:pt x="6510" y="2535"/>
                    <a:pt x="65" y="2577"/>
                    <a:pt x="1" y="2580"/>
                  </a:cubicBezTo>
                  <a:lnTo>
                    <a:pt x="1" y="2589"/>
                  </a:lnTo>
                  <a:cubicBezTo>
                    <a:pt x="65" y="2589"/>
                    <a:pt x="6507" y="2544"/>
                    <a:pt x="9987" y="2180"/>
                  </a:cubicBezTo>
                  <a:cubicBezTo>
                    <a:pt x="13468" y="1813"/>
                    <a:pt x="24003" y="28"/>
                    <a:pt x="24109" y="9"/>
                  </a:cubicBezTo>
                  <a:lnTo>
                    <a:pt x="2410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39056" y="1839373"/>
              <a:ext cx="565418" cy="208700"/>
            </a:xfrm>
            <a:custGeom>
              <a:avLst/>
              <a:gdLst/>
              <a:ahLst/>
              <a:cxnLst/>
              <a:rect l="l" t="t" r="r" b="b"/>
              <a:pathLst>
                <a:path w="15887" h="5864" extrusionOk="0">
                  <a:moveTo>
                    <a:pt x="9" y="0"/>
                  </a:moveTo>
                  <a:lnTo>
                    <a:pt x="0" y="3"/>
                  </a:lnTo>
                  <a:cubicBezTo>
                    <a:pt x="3" y="9"/>
                    <a:pt x="224" y="761"/>
                    <a:pt x="979" y="1734"/>
                  </a:cubicBezTo>
                  <a:cubicBezTo>
                    <a:pt x="1443" y="2328"/>
                    <a:pt x="1980" y="2859"/>
                    <a:pt x="2574" y="3323"/>
                  </a:cubicBezTo>
                  <a:cubicBezTo>
                    <a:pt x="3344" y="3926"/>
                    <a:pt x="4241" y="4448"/>
                    <a:pt x="5242" y="4878"/>
                  </a:cubicBezTo>
                  <a:cubicBezTo>
                    <a:pt x="6242" y="5309"/>
                    <a:pt x="7422" y="5600"/>
                    <a:pt x="8753" y="5751"/>
                  </a:cubicBezTo>
                  <a:cubicBezTo>
                    <a:pt x="9451" y="5824"/>
                    <a:pt x="10150" y="5864"/>
                    <a:pt x="10851" y="5864"/>
                  </a:cubicBezTo>
                  <a:cubicBezTo>
                    <a:pt x="10877" y="5864"/>
                    <a:pt x="10903" y="5863"/>
                    <a:pt x="10929" y="5863"/>
                  </a:cubicBezTo>
                  <a:cubicBezTo>
                    <a:pt x="11345" y="5863"/>
                    <a:pt x="11772" y="5851"/>
                    <a:pt x="12206" y="5830"/>
                  </a:cubicBezTo>
                  <a:cubicBezTo>
                    <a:pt x="14295" y="5718"/>
                    <a:pt x="15871" y="5372"/>
                    <a:pt x="15886" y="5369"/>
                  </a:cubicBezTo>
                  <a:lnTo>
                    <a:pt x="15883" y="5360"/>
                  </a:lnTo>
                  <a:cubicBezTo>
                    <a:pt x="15868" y="5363"/>
                    <a:pt x="14295" y="5709"/>
                    <a:pt x="12209" y="5818"/>
                  </a:cubicBezTo>
                  <a:cubicBezTo>
                    <a:pt x="11820" y="5839"/>
                    <a:pt x="11398" y="5852"/>
                    <a:pt x="10952" y="5852"/>
                  </a:cubicBezTo>
                  <a:cubicBezTo>
                    <a:pt x="9185" y="5852"/>
                    <a:pt x="7054" y="5644"/>
                    <a:pt x="5248" y="4869"/>
                  </a:cubicBezTo>
                  <a:cubicBezTo>
                    <a:pt x="2986" y="3896"/>
                    <a:pt x="1683" y="2626"/>
                    <a:pt x="988" y="1728"/>
                  </a:cubicBezTo>
                  <a:cubicBezTo>
                    <a:pt x="234" y="758"/>
                    <a:pt x="12" y="9"/>
                    <a:pt x="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539056" y="2047716"/>
              <a:ext cx="342483" cy="199838"/>
            </a:xfrm>
            <a:custGeom>
              <a:avLst/>
              <a:gdLst/>
              <a:ahLst/>
              <a:cxnLst/>
              <a:rect l="l" t="t" r="r" b="b"/>
              <a:pathLst>
                <a:path w="9623" h="5615" extrusionOk="0">
                  <a:moveTo>
                    <a:pt x="6" y="0"/>
                  </a:moveTo>
                  <a:lnTo>
                    <a:pt x="0" y="3"/>
                  </a:lnTo>
                  <a:cubicBezTo>
                    <a:pt x="370" y="607"/>
                    <a:pt x="794" y="1177"/>
                    <a:pt x="1264" y="1710"/>
                  </a:cubicBezTo>
                  <a:cubicBezTo>
                    <a:pt x="1704" y="2213"/>
                    <a:pt x="2189" y="2680"/>
                    <a:pt x="2713" y="3096"/>
                  </a:cubicBezTo>
                  <a:cubicBezTo>
                    <a:pt x="3332" y="3584"/>
                    <a:pt x="3963" y="3948"/>
                    <a:pt x="4587" y="4181"/>
                  </a:cubicBezTo>
                  <a:cubicBezTo>
                    <a:pt x="7297" y="5194"/>
                    <a:pt x="9598" y="5609"/>
                    <a:pt x="9623" y="5615"/>
                  </a:cubicBezTo>
                  <a:lnTo>
                    <a:pt x="9623" y="5603"/>
                  </a:lnTo>
                  <a:cubicBezTo>
                    <a:pt x="9598" y="5600"/>
                    <a:pt x="7300" y="5184"/>
                    <a:pt x="4590" y="4172"/>
                  </a:cubicBezTo>
                  <a:cubicBezTo>
                    <a:pt x="3174" y="3644"/>
                    <a:pt x="2004" y="2538"/>
                    <a:pt x="1270" y="1704"/>
                  </a:cubicBezTo>
                  <a:cubicBezTo>
                    <a:pt x="800" y="1171"/>
                    <a:pt x="379" y="604"/>
                    <a:pt x="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528913" y="2289622"/>
              <a:ext cx="190905" cy="115276"/>
            </a:xfrm>
            <a:custGeom>
              <a:avLst/>
              <a:gdLst/>
              <a:ahLst/>
              <a:cxnLst/>
              <a:rect l="l" t="t" r="r" b="b"/>
              <a:pathLst>
                <a:path w="5364" h="3239" extrusionOk="0">
                  <a:moveTo>
                    <a:pt x="0" y="0"/>
                  </a:moveTo>
                  <a:cubicBezTo>
                    <a:pt x="140" y="370"/>
                    <a:pt x="328" y="719"/>
                    <a:pt x="558" y="1040"/>
                  </a:cubicBezTo>
                  <a:cubicBezTo>
                    <a:pt x="776" y="1355"/>
                    <a:pt x="1037" y="1637"/>
                    <a:pt x="1331" y="1886"/>
                  </a:cubicBezTo>
                  <a:cubicBezTo>
                    <a:pt x="1674" y="2174"/>
                    <a:pt x="2071" y="2398"/>
                    <a:pt x="2498" y="2544"/>
                  </a:cubicBezTo>
                  <a:cubicBezTo>
                    <a:pt x="4320" y="3150"/>
                    <a:pt x="5354" y="3238"/>
                    <a:pt x="5363" y="3238"/>
                  </a:cubicBezTo>
                  <a:lnTo>
                    <a:pt x="5363" y="3229"/>
                  </a:lnTo>
                  <a:cubicBezTo>
                    <a:pt x="5354" y="3229"/>
                    <a:pt x="4320" y="3141"/>
                    <a:pt x="2501" y="2535"/>
                  </a:cubicBezTo>
                  <a:cubicBezTo>
                    <a:pt x="1549" y="2216"/>
                    <a:pt x="925" y="1546"/>
                    <a:pt x="564" y="1037"/>
                  </a:cubicBezTo>
                  <a:cubicBezTo>
                    <a:pt x="334" y="716"/>
                    <a:pt x="146" y="367"/>
                    <a:pt x="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79522" y="2039709"/>
              <a:ext cx="836579" cy="585064"/>
            </a:xfrm>
            <a:custGeom>
              <a:avLst/>
              <a:gdLst/>
              <a:ahLst/>
              <a:cxnLst/>
              <a:rect l="l" t="t" r="r" b="b"/>
              <a:pathLst>
                <a:path w="23506" h="16439" extrusionOk="0">
                  <a:moveTo>
                    <a:pt x="7" y="1"/>
                  </a:moveTo>
                  <a:lnTo>
                    <a:pt x="1" y="10"/>
                  </a:lnTo>
                  <a:lnTo>
                    <a:pt x="17075" y="11709"/>
                  </a:lnTo>
                  <a:cubicBezTo>
                    <a:pt x="17011" y="12161"/>
                    <a:pt x="16924" y="12692"/>
                    <a:pt x="16808" y="13225"/>
                  </a:cubicBezTo>
                  <a:cubicBezTo>
                    <a:pt x="16636" y="14059"/>
                    <a:pt x="16435" y="14747"/>
                    <a:pt x="16217" y="15268"/>
                  </a:cubicBezTo>
                  <a:cubicBezTo>
                    <a:pt x="15941" y="15917"/>
                    <a:pt x="15638" y="16308"/>
                    <a:pt x="15314" y="16430"/>
                  </a:cubicBezTo>
                  <a:lnTo>
                    <a:pt x="15317" y="16439"/>
                  </a:lnTo>
                  <a:cubicBezTo>
                    <a:pt x="15644" y="16317"/>
                    <a:pt x="15950" y="15923"/>
                    <a:pt x="16226" y="15271"/>
                  </a:cubicBezTo>
                  <a:cubicBezTo>
                    <a:pt x="16445" y="14750"/>
                    <a:pt x="16645" y="14062"/>
                    <a:pt x="16820" y="13228"/>
                  </a:cubicBezTo>
                  <a:cubicBezTo>
                    <a:pt x="16936" y="12695"/>
                    <a:pt x="17021" y="12167"/>
                    <a:pt x="17087" y="11715"/>
                  </a:cubicBezTo>
                  <a:lnTo>
                    <a:pt x="23499" y="16111"/>
                  </a:lnTo>
                  <a:lnTo>
                    <a:pt x="23505" y="16105"/>
                  </a:lnTo>
                  <a:lnTo>
                    <a:pt x="17087" y="11709"/>
                  </a:lnTo>
                  <a:cubicBezTo>
                    <a:pt x="17190" y="11000"/>
                    <a:pt x="17239" y="10484"/>
                    <a:pt x="17245" y="10427"/>
                  </a:cubicBezTo>
                  <a:cubicBezTo>
                    <a:pt x="17533" y="10479"/>
                    <a:pt x="17825" y="10505"/>
                    <a:pt x="18115" y="10505"/>
                  </a:cubicBezTo>
                  <a:cubicBezTo>
                    <a:pt x="18704" y="10505"/>
                    <a:pt x="19289" y="10398"/>
                    <a:pt x="19843" y="10187"/>
                  </a:cubicBezTo>
                  <a:cubicBezTo>
                    <a:pt x="20522" y="9936"/>
                    <a:pt x="21186" y="9529"/>
                    <a:pt x="21817" y="8987"/>
                  </a:cubicBezTo>
                  <a:cubicBezTo>
                    <a:pt x="22472" y="8417"/>
                    <a:pt x="23041" y="7759"/>
                    <a:pt x="23505" y="7025"/>
                  </a:cubicBezTo>
                  <a:lnTo>
                    <a:pt x="23499" y="7022"/>
                  </a:lnTo>
                  <a:cubicBezTo>
                    <a:pt x="23035" y="7753"/>
                    <a:pt x="22465" y="8411"/>
                    <a:pt x="21811" y="8981"/>
                  </a:cubicBezTo>
                  <a:cubicBezTo>
                    <a:pt x="20971" y="9704"/>
                    <a:pt x="19694" y="10494"/>
                    <a:pt x="18111" y="10494"/>
                  </a:cubicBezTo>
                  <a:cubicBezTo>
                    <a:pt x="17831" y="10494"/>
                    <a:pt x="17541" y="10469"/>
                    <a:pt x="17242" y="10415"/>
                  </a:cubicBezTo>
                  <a:lnTo>
                    <a:pt x="17236" y="10415"/>
                  </a:lnTo>
                  <a:lnTo>
                    <a:pt x="17236" y="10421"/>
                  </a:lnTo>
                  <a:cubicBezTo>
                    <a:pt x="17236" y="10430"/>
                    <a:pt x="17187" y="10960"/>
                    <a:pt x="17078" y="11703"/>
                  </a:cubicBezTo>
                  <a:lnTo>
                    <a:pt x="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5959" y="2646198"/>
              <a:ext cx="132074" cy="265359"/>
            </a:xfrm>
            <a:custGeom>
              <a:avLst/>
              <a:gdLst/>
              <a:ahLst/>
              <a:cxnLst/>
              <a:rect l="l" t="t" r="r" b="b"/>
              <a:pathLst>
                <a:path w="3711" h="7456" extrusionOk="0">
                  <a:moveTo>
                    <a:pt x="3" y="1"/>
                  </a:moveTo>
                  <a:lnTo>
                    <a:pt x="0" y="10"/>
                  </a:lnTo>
                  <a:cubicBezTo>
                    <a:pt x="9" y="13"/>
                    <a:pt x="1025" y="341"/>
                    <a:pt x="1937" y="1417"/>
                  </a:cubicBezTo>
                  <a:cubicBezTo>
                    <a:pt x="2780" y="2411"/>
                    <a:pt x="3711" y="4263"/>
                    <a:pt x="3353" y="7456"/>
                  </a:cubicBezTo>
                  <a:lnTo>
                    <a:pt x="3362" y="7456"/>
                  </a:lnTo>
                  <a:cubicBezTo>
                    <a:pt x="3520" y="6046"/>
                    <a:pt x="3444" y="4776"/>
                    <a:pt x="3132" y="3684"/>
                  </a:cubicBezTo>
                  <a:cubicBezTo>
                    <a:pt x="2883" y="2808"/>
                    <a:pt x="2483" y="2044"/>
                    <a:pt x="1943" y="1411"/>
                  </a:cubicBezTo>
                  <a:cubicBezTo>
                    <a:pt x="1028" y="331"/>
                    <a:pt x="12" y="4"/>
                    <a:pt x="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2725" y="2761794"/>
              <a:ext cx="160511" cy="84277"/>
            </a:xfrm>
            <a:custGeom>
              <a:avLst/>
              <a:gdLst/>
              <a:ahLst/>
              <a:cxnLst/>
              <a:rect l="l" t="t" r="r" b="b"/>
              <a:pathLst>
                <a:path w="4510" h="2368" extrusionOk="0">
                  <a:moveTo>
                    <a:pt x="4194" y="0"/>
                  </a:moveTo>
                  <a:cubicBezTo>
                    <a:pt x="3887" y="0"/>
                    <a:pt x="3337" y="54"/>
                    <a:pt x="2460" y="315"/>
                  </a:cubicBezTo>
                  <a:cubicBezTo>
                    <a:pt x="1677" y="549"/>
                    <a:pt x="1050" y="1094"/>
                    <a:pt x="662" y="1510"/>
                  </a:cubicBezTo>
                  <a:cubicBezTo>
                    <a:pt x="413" y="1770"/>
                    <a:pt x="192" y="2058"/>
                    <a:pt x="1" y="2365"/>
                  </a:cubicBezTo>
                  <a:lnTo>
                    <a:pt x="10" y="2368"/>
                  </a:lnTo>
                  <a:cubicBezTo>
                    <a:pt x="201" y="2064"/>
                    <a:pt x="422" y="1776"/>
                    <a:pt x="668" y="1516"/>
                  </a:cubicBezTo>
                  <a:cubicBezTo>
                    <a:pt x="1056" y="1097"/>
                    <a:pt x="1680" y="558"/>
                    <a:pt x="2463" y="324"/>
                  </a:cubicBezTo>
                  <a:cubicBezTo>
                    <a:pt x="3338" y="63"/>
                    <a:pt x="3887" y="9"/>
                    <a:pt x="4193" y="9"/>
                  </a:cubicBezTo>
                  <a:cubicBezTo>
                    <a:pt x="4409" y="9"/>
                    <a:pt x="4504" y="36"/>
                    <a:pt x="4506" y="36"/>
                  </a:cubicBezTo>
                  <a:lnTo>
                    <a:pt x="4509" y="27"/>
                  </a:lnTo>
                  <a:cubicBezTo>
                    <a:pt x="4507" y="27"/>
                    <a:pt x="4411" y="0"/>
                    <a:pt x="419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746083" y="2623029"/>
              <a:ext cx="71465" cy="122501"/>
            </a:xfrm>
            <a:custGeom>
              <a:avLst/>
              <a:gdLst/>
              <a:ahLst/>
              <a:cxnLst/>
              <a:rect l="l" t="t" r="r" b="b"/>
              <a:pathLst>
                <a:path w="2008" h="3442" extrusionOk="0">
                  <a:moveTo>
                    <a:pt x="2002" y="0"/>
                  </a:moveTo>
                  <a:cubicBezTo>
                    <a:pt x="1990" y="9"/>
                    <a:pt x="841" y="894"/>
                    <a:pt x="528" y="1474"/>
                  </a:cubicBezTo>
                  <a:cubicBezTo>
                    <a:pt x="1" y="2447"/>
                    <a:pt x="156" y="3432"/>
                    <a:pt x="159" y="3441"/>
                  </a:cubicBezTo>
                  <a:lnTo>
                    <a:pt x="168" y="3441"/>
                  </a:lnTo>
                  <a:cubicBezTo>
                    <a:pt x="168" y="3432"/>
                    <a:pt x="10" y="2450"/>
                    <a:pt x="535" y="1480"/>
                  </a:cubicBezTo>
                  <a:cubicBezTo>
                    <a:pt x="850" y="901"/>
                    <a:pt x="1996" y="15"/>
                    <a:pt x="2008" y="6"/>
                  </a:cubicBezTo>
                  <a:lnTo>
                    <a:pt x="200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20628" y="2864827"/>
              <a:ext cx="278385" cy="154639"/>
            </a:xfrm>
            <a:custGeom>
              <a:avLst/>
              <a:gdLst/>
              <a:ahLst/>
              <a:cxnLst/>
              <a:rect l="l" t="t" r="r" b="b"/>
              <a:pathLst>
                <a:path w="7822" h="4345" extrusionOk="0">
                  <a:moveTo>
                    <a:pt x="7822" y="0"/>
                  </a:moveTo>
                  <a:cubicBezTo>
                    <a:pt x="7813" y="0"/>
                    <a:pt x="6858" y="46"/>
                    <a:pt x="4793" y="613"/>
                  </a:cubicBezTo>
                  <a:cubicBezTo>
                    <a:pt x="4317" y="743"/>
                    <a:pt x="3768" y="1022"/>
                    <a:pt x="3162" y="1437"/>
                  </a:cubicBezTo>
                  <a:cubicBezTo>
                    <a:pt x="2619" y="1819"/>
                    <a:pt x="2101" y="2237"/>
                    <a:pt x="1613" y="2692"/>
                  </a:cubicBezTo>
                  <a:cubicBezTo>
                    <a:pt x="1046" y="3211"/>
                    <a:pt x="509" y="3759"/>
                    <a:pt x="0" y="4338"/>
                  </a:cubicBezTo>
                  <a:lnTo>
                    <a:pt x="9" y="4344"/>
                  </a:lnTo>
                  <a:cubicBezTo>
                    <a:pt x="515" y="3768"/>
                    <a:pt x="1052" y="3217"/>
                    <a:pt x="1619" y="2698"/>
                  </a:cubicBezTo>
                  <a:cubicBezTo>
                    <a:pt x="2474" y="1913"/>
                    <a:pt x="3717" y="916"/>
                    <a:pt x="4793" y="622"/>
                  </a:cubicBezTo>
                  <a:cubicBezTo>
                    <a:pt x="6858" y="55"/>
                    <a:pt x="7813" y="9"/>
                    <a:pt x="7822" y="9"/>
                  </a:cubicBezTo>
                  <a:lnTo>
                    <a:pt x="782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80384" y="2979925"/>
              <a:ext cx="408111" cy="292977"/>
            </a:xfrm>
            <a:custGeom>
              <a:avLst/>
              <a:gdLst/>
              <a:ahLst/>
              <a:cxnLst/>
              <a:rect l="l" t="t" r="r" b="b"/>
              <a:pathLst>
                <a:path w="11467" h="8232" extrusionOk="0">
                  <a:moveTo>
                    <a:pt x="11460" y="1"/>
                  </a:moveTo>
                  <a:cubicBezTo>
                    <a:pt x="11424" y="13"/>
                    <a:pt x="7744" y="1574"/>
                    <a:pt x="4748" y="3354"/>
                  </a:cubicBezTo>
                  <a:cubicBezTo>
                    <a:pt x="4024" y="3790"/>
                    <a:pt x="3348" y="4300"/>
                    <a:pt x="2729" y="4876"/>
                  </a:cubicBezTo>
                  <a:cubicBezTo>
                    <a:pt x="2196" y="5370"/>
                    <a:pt x="1695" y="5904"/>
                    <a:pt x="1238" y="6467"/>
                  </a:cubicBezTo>
                  <a:cubicBezTo>
                    <a:pt x="440" y="7450"/>
                    <a:pt x="4" y="8220"/>
                    <a:pt x="1" y="8229"/>
                  </a:cubicBezTo>
                  <a:lnTo>
                    <a:pt x="7" y="8232"/>
                  </a:lnTo>
                  <a:cubicBezTo>
                    <a:pt x="13" y="8226"/>
                    <a:pt x="446" y="7456"/>
                    <a:pt x="1247" y="6474"/>
                  </a:cubicBezTo>
                  <a:cubicBezTo>
                    <a:pt x="1983" y="5567"/>
                    <a:pt x="3190" y="4294"/>
                    <a:pt x="4754" y="3366"/>
                  </a:cubicBezTo>
                  <a:cubicBezTo>
                    <a:pt x="7747" y="1586"/>
                    <a:pt x="11430" y="25"/>
                    <a:pt x="11467" y="10"/>
                  </a:cubicBezTo>
                  <a:lnTo>
                    <a:pt x="1146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078743" y="2557508"/>
              <a:ext cx="188983" cy="400779"/>
            </a:xfrm>
            <a:custGeom>
              <a:avLst/>
              <a:gdLst/>
              <a:ahLst/>
              <a:cxnLst/>
              <a:rect l="l" t="t" r="r" b="b"/>
              <a:pathLst>
                <a:path w="5310" h="11261" extrusionOk="0">
                  <a:moveTo>
                    <a:pt x="5300" y="1"/>
                  </a:moveTo>
                  <a:cubicBezTo>
                    <a:pt x="5276" y="31"/>
                    <a:pt x="2744" y="3102"/>
                    <a:pt x="1044" y="5855"/>
                  </a:cubicBezTo>
                  <a:cubicBezTo>
                    <a:pt x="656" y="6477"/>
                    <a:pt x="374" y="7159"/>
                    <a:pt x="204" y="7874"/>
                  </a:cubicBezTo>
                  <a:cubicBezTo>
                    <a:pt x="70" y="8438"/>
                    <a:pt x="13" y="9020"/>
                    <a:pt x="31" y="9602"/>
                  </a:cubicBezTo>
                  <a:cubicBezTo>
                    <a:pt x="61" y="10594"/>
                    <a:pt x="304" y="11254"/>
                    <a:pt x="307" y="11261"/>
                  </a:cubicBezTo>
                  <a:lnTo>
                    <a:pt x="316" y="11258"/>
                  </a:lnTo>
                  <a:cubicBezTo>
                    <a:pt x="313" y="11251"/>
                    <a:pt x="70" y="10591"/>
                    <a:pt x="40" y="9599"/>
                  </a:cubicBezTo>
                  <a:cubicBezTo>
                    <a:pt x="1" y="8280"/>
                    <a:pt x="355" y="6980"/>
                    <a:pt x="1053" y="5858"/>
                  </a:cubicBezTo>
                  <a:cubicBezTo>
                    <a:pt x="2750" y="3108"/>
                    <a:pt x="5282" y="37"/>
                    <a:pt x="5309" y="7"/>
                  </a:cubicBezTo>
                  <a:lnTo>
                    <a:pt x="530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81717" y="2599717"/>
              <a:ext cx="101894" cy="237741"/>
            </a:xfrm>
            <a:custGeom>
              <a:avLst/>
              <a:gdLst/>
              <a:ahLst/>
              <a:cxnLst/>
              <a:rect l="l" t="t" r="r" b="b"/>
              <a:pathLst>
                <a:path w="2863" h="6680" extrusionOk="0">
                  <a:moveTo>
                    <a:pt x="2857" y="0"/>
                  </a:moveTo>
                  <a:cubicBezTo>
                    <a:pt x="2848" y="9"/>
                    <a:pt x="1980" y="967"/>
                    <a:pt x="686" y="3235"/>
                  </a:cubicBezTo>
                  <a:cubicBezTo>
                    <a:pt x="389" y="3757"/>
                    <a:pt x="192" y="4263"/>
                    <a:pt x="101" y="4739"/>
                  </a:cubicBezTo>
                  <a:cubicBezTo>
                    <a:pt x="31" y="5094"/>
                    <a:pt x="28" y="5460"/>
                    <a:pt x="92" y="5815"/>
                  </a:cubicBezTo>
                  <a:cubicBezTo>
                    <a:pt x="204" y="6385"/>
                    <a:pt x="480" y="6676"/>
                    <a:pt x="483" y="6679"/>
                  </a:cubicBezTo>
                  <a:lnTo>
                    <a:pt x="489" y="6670"/>
                  </a:lnTo>
                  <a:cubicBezTo>
                    <a:pt x="486" y="6670"/>
                    <a:pt x="213" y="6379"/>
                    <a:pt x="101" y="5815"/>
                  </a:cubicBezTo>
                  <a:cubicBezTo>
                    <a:pt x="1" y="5291"/>
                    <a:pt x="19" y="4420"/>
                    <a:pt x="695" y="3238"/>
                  </a:cubicBezTo>
                  <a:cubicBezTo>
                    <a:pt x="1990" y="973"/>
                    <a:pt x="2854" y="15"/>
                    <a:pt x="2863" y="6"/>
                  </a:cubicBezTo>
                  <a:lnTo>
                    <a:pt x="285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736296" y="2404649"/>
              <a:ext cx="52139" cy="198236"/>
            </a:xfrm>
            <a:custGeom>
              <a:avLst/>
              <a:gdLst/>
              <a:ahLst/>
              <a:cxnLst/>
              <a:rect l="l" t="t" r="r" b="b"/>
              <a:pathLst>
                <a:path w="1465" h="5570" extrusionOk="0">
                  <a:moveTo>
                    <a:pt x="230" y="0"/>
                  </a:moveTo>
                  <a:cubicBezTo>
                    <a:pt x="73" y="773"/>
                    <a:pt x="0" y="1564"/>
                    <a:pt x="15" y="2353"/>
                  </a:cubicBezTo>
                  <a:cubicBezTo>
                    <a:pt x="33" y="3080"/>
                    <a:pt x="140" y="3705"/>
                    <a:pt x="334" y="4214"/>
                  </a:cubicBezTo>
                  <a:cubicBezTo>
                    <a:pt x="576" y="4854"/>
                    <a:pt x="955" y="5309"/>
                    <a:pt x="1458" y="5569"/>
                  </a:cubicBezTo>
                  <a:lnTo>
                    <a:pt x="1464" y="5563"/>
                  </a:lnTo>
                  <a:cubicBezTo>
                    <a:pt x="324" y="4972"/>
                    <a:pt x="52" y="3493"/>
                    <a:pt x="24" y="2353"/>
                  </a:cubicBezTo>
                  <a:cubicBezTo>
                    <a:pt x="12" y="1564"/>
                    <a:pt x="82" y="776"/>
                    <a:pt x="24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872356" y="2264815"/>
              <a:ext cx="105418" cy="319171"/>
            </a:xfrm>
            <a:custGeom>
              <a:avLst/>
              <a:gdLst/>
              <a:ahLst/>
              <a:cxnLst/>
              <a:rect l="l" t="t" r="r" b="b"/>
              <a:pathLst>
                <a:path w="2962" h="8968" extrusionOk="0">
                  <a:moveTo>
                    <a:pt x="540" y="0"/>
                  </a:moveTo>
                  <a:cubicBezTo>
                    <a:pt x="297" y="1680"/>
                    <a:pt x="273" y="3198"/>
                    <a:pt x="467" y="4508"/>
                  </a:cubicBezTo>
                  <a:cubicBezTo>
                    <a:pt x="625" y="5557"/>
                    <a:pt x="922" y="6479"/>
                    <a:pt x="1349" y="7246"/>
                  </a:cubicBezTo>
                  <a:cubicBezTo>
                    <a:pt x="1728" y="7928"/>
                    <a:pt x="2146" y="8361"/>
                    <a:pt x="2428" y="8601"/>
                  </a:cubicBezTo>
                  <a:cubicBezTo>
                    <a:pt x="2735" y="8865"/>
                    <a:pt x="2956" y="8968"/>
                    <a:pt x="2956" y="8968"/>
                  </a:cubicBezTo>
                  <a:lnTo>
                    <a:pt x="2962" y="8959"/>
                  </a:lnTo>
                  <a:cubicBezTo>
                    <a:pt x="2959" y="8959"/>
                    <a:pt x="2741" y="8856"/>
                    <a:pt x="2434" y="8595"/>
                  </a:cubicBezTo>
                  <a:cubicBezTo>
                    <a:pt x="2153" y="8352"/>
                    <a:pt x="1737" y="7922"/>
                    <a:pt x="1355" y="7240"/>
                  </a:cubicBezTo>
                  <a:cubicBezTo>
                    <a:pt x="685" y="6036"/>
                    <a:pt x="0" y="3805"/>
                    <a:pt x="54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107144" y="2055048"/>
              <a:ext cx="147414" cy="479433"/>
            </a:xfrm>
            <a:custGeom>
              <a:avLst/>
              <a:gdLst/>
              <a:ahLst/>
              <a:cxnLst/>
              <a:rect l="l" t="t" r="r" b="b"/>
              <a:pathLst>
                <a:path w="4142" h="13471" extrusionOk="0">
                  <a:moveTo>
                    <a:pt x="0" y="0"/>
                  </a:moveTo>
                  <a:cubicBezTo>
                    <a:pt x="30" y="1847"/>
                    <a:pt x="203" y="3687"/>
                    <a:pt x="515" y="5506"/>
                  </a:cubicBezTo>
                  <a:cubicBezTo>
                    <a:pt x="816" y="7225"/>
                    <a:pt x="1231" y="8729"/>
                    <a:pt x="1743" y="9984"/>
                  </a:cubicBezTo>
                  <a:cubicBezTo>
                    <a:pt x="2389" y="11548"/>
                    <a:pt x="3192" y="12721"/>
                    <a:pt x="4135" y="13470"/>
                  </a:cubicBezTo>
                  <a:lnTo>
                    <a:pt x="4141" y="13461"/>
                  </a:lnTo>
                  <a:cubicBezTo>
                    <a:pt x="2007" y="11772"/>
                    <a:pt x="997" y="8201"/>
                    <a:pt x="528" y="5503"/>
                  </a:cubicBezTo>
                  <a:cubicBezTo>
                    <a:pt x="212" y="3684"/>
                    <a:pt x="39" y="1847"/>
                    <a:pt x="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2"/>
          <p:cNvSpPr/>
          <p:nvPr/>
        </p:nvSpPr>
        <p:spPr>
          <a:xfrm>
            <a:off x="675585" y="239434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1991710" y="480557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8632160" y="245882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2604985" y="32907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2"/>
          <p:cNvGrpSpPr/>
          <p:nvPr/>
        </p:nvGrpSpPr>
        <p:grpSpPr>
          <a:xfrm rot="10800000">
            <a:off x="5804074" y="3515268"/>
            <a:ext cx="4076976" cy="1672305"/>
            <a:chOff x="446586" y="215658"/>
            <a:chExt cx="2462686" cy="1010151"/>
          </a:xfrm>
        </p:grpSpPr>
        <p:sp>
          <p:nvSpPr>
            <p:cNvPr id="92" name="Google Shape;92;p2"/>
            <p:cNvSpPr/>
            <p:nvPr/>
          </p:nvSpPr>
          <p:spPr>
            <a:xfrm>
              <a:off x="446586" y="215658"/>
              <a:ext cx="2462686" cy="356"/>
            </a:xfrm>
            <a:custGeom>
              <a:avLst/>
              <a:gdLst/>
              <a:ahLst/>
              <a:cxnLst/>
              <a:rect l="l" t="t" r="r" b="b"/>
              <a:pathLst>
                <a:path w="69196" h="10" extrusionOk="0">
                  <a:moveTo>
                    <a:pt x="0" y="0"/>
                  </a:moveTo>
                  <a:lnTo>
                    <a:pt x="0" y="9"/>
                  </a:lnTo>
                  <a:lnTo>
                    <a:pt x="69196" y="9"/>
                  </a:lnTo>
                  <a:lnTo>
                    <a:pt x="6919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69925" y="238934"/>
              <a:ext cx="334332" cy="878112"/>
            </a:xfrm>
            <a:custGeom>
              <a:avLst/>
              <a:gdLst/>
              <a:ahLst/>
              <a:cxnLst/>
              <a:rect l="l" t="t" r="r" b="b"/>
              <a:pathLst>
                <a:path w="9394" h="24673" extrusionOk="0">
                  <a:moveTo>
                    <a:pt x="9387" y="1"/>
                  </a:moveTo>
                  <a:cubicBezTo>
                    <a:pt x="8193" y="898"/>
                    <a:pt x="6956" y="2754"/>
                    <a:pt x="5710" y="5515"/>
                  </a:cubicBezTo>
                  <a:cubicBezTo>
                    <a:pt x="4715" y="7726"/>
                    <a:pt x="3712" y="10515"/>
                    <a:pt x="2729" y="13810"/>
                  </a:cubicBezTo>
                  <a:cubicBezTo>
                    <a:pt x="1056" y="19419"/>
                    <a:pt x="10" y="24618"/>
                    <a:pt x="1" y="24670"/>
                  </a:cubicBezTo>
                  <a:lnTo>
                    <a:pt x="10" y="24673"/>
                  </a:lnTo>
                  <a:cubicBezTo>
                    <a:pt x="19" y="24621"/>
                    <a:pt x="1065" y="19422"/>
                    <a:pt x="2739" y="13813"/>
                  </a:cubicBezTo>
                  <a:cubicBezTo>
                    <a:pt x="3721" y="10518"/>
                    <a:pt x="4721" y="7729"/>
                    <a:pt x="5719" y="5518"/>
                  </a:cubicBezTo>
                  <a:cubicBezTo>
                    <a:pt x="6962" y="2760"/>
                    <a:pt x="8199" y="904"/>
                    <a:pt x="9393" y="10"/>
                  </a:cubicBezTo>
                  <a:lnTo>
                    <a:pt x="938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642837" y="238934"/>
              <a:ext cx="489790" cy="986875"/>
            </a:xfrm>
            <a:custGeom>
              <a:avLst/>
              <a:gdLst/>
              <a:ahLst/>
              <a:cxnLst/>
              <a:rect l="l" t="t" r="r" b="b"/>
              <a:pathLst>
                <a:path w="13762" h="27729" extrusionOk="0">
                  <a:moveTo>
                    <a:pt x="7" y="1"/>
                  </a:moveTo>
                  <a:lnTo>
                    <a:pt x="0" y="10"/>
                  </a:lnTo>
                  <a:cubicBezTo>
                    <a:pt x="6652" y="5985"/>
                    <a:pt x="10035" y="13204"/>
                    <a:pt x="11706" y="18206"/>
                  </a:cubicBezTo>
                  <a:cubicBezTo>
                    <a:pt x="12449" y="20431"/>
                    <a:pt x="13019" y="22711"/>
                    <a:pt x="13413" y="25024"/>
                  </a:cubicBezTo>
                  <a:cubicBezTo>
                    <a:pt x="13692" y="26698"/>
                    <a:pt x="13749" y="27716"/>
                    <a:pt x="13752" y="27728"/>
                  </a:cubicBezTo>
                  <a:lnTo>
                    <a:pt x="13761" y="27728"/>
                  </a:lnTo>
                  <a:cubicBezTo>
                    <a:pt x="13761" y="27716"/>
                    <a:pt x="13704" y="26698"/>
                    <a:pt x="13422" y="25021"/>
                  </a:cubicBezTo>
                  <a:cubicBezTo>
                    <a:pt x="13028" y="22708"/>
                    <a:pt x="12458" y="20428"/>
                    <a:pt x="11715" y="18203"/>
                  </a:cubicBezTo>
                  <a:cubicBezTo>
                    <a:pt x="10672" y="15065"/>
                    <a:pt x="9290" y="12052"/>
                    <a:pt x="7589" y="9214"/>
                  </a:cubicBezTo>
                  <a:cubicBezTo>
                    <a:pt x="5497" y="5740"/>
                    <a:pt x="2944" y="2641"/>
                    <a:pt x="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10711" y="837985"/>
              <a:ext cx="775293" cy="170405"/>
            </a:xfrm>
            <a:custGeom>
              <a:avLst/>
              <a:gdLst/>
              <a:ahLst/>
              <a:cxnLst/>
              <a:rect l="l" t="t" r="r" b="b"/>
              <a:pathLst>
                <a:path w="21784" h="4788" extrusionOk="0">
                  <a:moveTo>
                    <a:pt x="8781" y="1"/>
                  </a:moveTo>
                  <a:cubicBezTo>
                    <a:pt x="8102" y="1"/>
                    <a:pt x="7422" y="61"/>
                    <a:pt x="6749" y="183"/>
                  </a:cubicBezTo>
                  <a:cubicBezTo>
                    <a:pt x="5488" y="419"/>
                    <a:pt x="4273" y="850"/>
                    <a:pt x="3148" y="1459"/>
                  </a:cubicBezTo>
                  <a:cubicBezTo>
                    <a:pt x="1171" y="2520"/>
                    <a:pt x="13" y="3787"/>
                    <a:pt x="1" y="3799"/>
                  </a:cubicBezTo>
                  <a:lnTo>
                    <a:pt x="7" y="3805"/>
                  </a:lnTo>
                  <a:cubicBezTo>
                    <a:pt x="19" y="3793"/>
                    <a:pt x="1177" y="2526"/>
                    <a:pt x="3154" y="1468"/>
                  </a:cubicBezTo>
                  <a:cubicBezTo>
                    <a:pt x="4502" y="744"/>
                    <a:pt x="6447" y="13"/>
                    <a:pt x="8793" y="13"/>
                  </a:cubicBezTo>
                  <a:cubicBezTo>
                    <a:pt x="9618" y="13"/>
                    <a:pt x="10493" y="103"/>
                    <a:pt x="11409" y="316"/>
                  </a:cubicBezTo>
                  <a:cubicBezTo>
                    <a:pt x="14932" y="1131"/>
                    <a:pt x="17564" y="2305"/>
                    <a:pt x="19152" y="3145"/>
                  </a:cubicBezTo>
                  <a:cubicBezTo>
                    <a:pt x="20871" y="4054"/>
                    <a:pt x="21769" y="4782"/>
                    <a:pt x="21778" y="4788"/>
                  </a:cubicBezTo>
                  <a:lnTo>
                    <a:pt x="21784" y="4782"/>
                  </a:lnTo>
                  <a:cubicBezTo>
                    <a:pt x="21775" y="4773"/>
                    <a:pt x="20877" y="4048"/>
                    <a:pt x="19155" y="3135"/>
                  </a:cubicBezTo>
                  <a:cubicBezTo>
                    <a:pt x="18103" y="2584"/>
                    <a:pt x="17021" y="2093"/>
                    <a:pt x="15908" y="1671"/>
                  </a:cubicBezTo>
                  <a:cubicBezTo>
                    <a:pt x="14441" y="1113"/>
                    <a:pt x="12940" y="659"/>
                    <a:pt x="11409" y="307"/>
                  </a:cubicBezTo>
                  <a:cubicBezTo>
                    <a:pt x="10546" y="103"/>
                    <a:pt x="9664" y="1"/>
                    <a:pt x="878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65093" y="624303"/>
              <a:ext cx="612041" cy="143143"/>
            </a:xfrm>
            <a:custGeom>
              <a:avLst/>
              <a:gdLst/>
              <a:ahLst/>
              <a:cxnLst/>
              <a:rect l="l" t="t" r="r" b="b"/>
              <a:pathLst>
                <a:path w="17197" h="4022" extrusionOk="0">
                  <a:moveTo>
                    <a:pt x="8104" y="1"/>
                  </a:moveTo>
                  <a:cubicBezTo>
                    <a:pt x="7076" y="1"/>
                    <a:pt x="6053" y="159"/>
                    <a:pt x="5070" y="472"/>
                  </a:cubicBezTo>
                  <a:cubicBezTo>
                    <a:pt x="4075" y="790"/>
                    <a:pt x="3136" y="1260"/>
                    <a:pt x="2281" y="1860"/>
                  </a:cubicBezTo>
                  <a:cubicBezTo>
                    <a:pt x="798" y="2900"/>
                    <a:pt x="10" y="4007"/>
                    <a:pt x="1" y="4019"/>
                  </a:cubicBezTo>
                  <a:lnTo>
                    <a:pt x="7" y="4022"/>
                  </a:lnTo>
                  <a:cubicBezTo>
                    <a:pt x="16" y="4013"/>
                    <a:pt x="804" y="2906"/>
                    <a:pt x="2287" y="1869"/>
                  </a:cubicBezTo>
                  <a:cubicBezTo>
                    <a:pt x="3532" y="997"/>
                    <a:pt x="5516" y="12"/>
                    <a:pt x="8115" y="12"/>
                  </a:cubicBezTo>
                  <a:cubicBezTo>
                    <a:pt x="8370" y="12"/>
                    <a:pt x="8632" y="21"/>
                    <a:pt x="8899" y="41"/>
                  </a:cubicBezTo>
                  <a:cubicBezTo>
                    <a:pt x="11885" y="266"/>
                    <a:pt x="13980" y="908"/>
                    <a:pt x="15214" y="1406"/>
                  </a:cubicBezTo>
                  <a:cubicBezTo>
                    <a:pt x="16548" y="1945"/>
                    <a:pt x="17185" y="2436"/>
                    <a:pt x="17191" y="2442"/>
                  </a:cubicBezTo>
                  <a:lnTo>
                    <a:pt x="17197" y="2433"/>
                  </a:lnTo>
                  <a:cubicBezTo>
                    <a:pt x="17191" y="2430"/>
                    <a:pt x="16554" y="1936"/>
                    <a:pt x="15217" y="1397"/>
                  </a:cubicBezTo>
                  <a:cubicBezTo>
                    <a:pt x="14380" y="1063"/>
                    <a:pt x="13516" y="793"/>
                    <a:pt x="12637" y="593"/>
                  </a:cubicBezTo>
                  <a:cubicBezTo>
                    <a:pt x="11406" y="311"/>
                    <a:pt x="10157" y="123"/>
                    <a:pt x="8902" y="32"/>
                  </a:cubicBezTo>
                  <a:cubicBezTo>
                    <a:pt x="8636" y="11"/>
                    <a:pt x="8370" y="1"/>
                    <a:pt x="810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77735" y="366880"/>
              <a:ext cx="314900" cy="82071"/>
            </a:xfrm>
            <a:custGeom>
              <a:avLst/>
              <a:gdLst/>
              <a:ahLst/>
              <a:cxnLst/>
              <a:rect l="l" t="t" r="r" b="b"/>
              <a:pathLst>
                <a:path w="8848" h="2306" extrusionOk="0">
                  <a:moveTo>
                    <a:pt x="3980" y="0"/>
                  </a:moveTo>
                  <a:cubicBezTo>
                    <a:pt x="3504" y="0"/>
                    <a:pt x="3020" y="99"/>
                    <a:pt x="2535" y="295"/>
                  </a:cubicBezTo>
                  <a:cubicBezTo>
                    <a:pt x="2056" y="499"/>
                    <a:pt x="1608" y="765"/>
                    <a:pt x="1202" y="1093"/>
                  </a:cubicBezTo>
                  <a:cubicBezTo>
                    <a:pt x="753" y="1444"/>
                    <a:pt x="350" y="1851"/>
                    <a:pt x="1" y="2299"/>
                  </a:cubicBezTo>
                  <a:lnTo>
                    <a:pt x="7" y="2305"/>
                  </a:lnTo>
                  <a:cubicBezTo>
                    <a:pt x="359" y="1857"/>
                    <a:pt x="762" y="1454"/>
                    <a:pt x="1208" y="1099"/>
                  </a:cubicBezTo>
                  <a:cubicBezTo>
                    <a:pt x="1848" y="593"/>
                    <a:pt x="2835" y="9"/>
                    <a:pt x="3978" y="9"/>
                  </a:cubicBezTo>
                  <a:cubicBezTo>
                    <a:pt x="4054" y="9"/>
                    <a:pt x="4129" y="11"/>
                    <a:pt x="4206" y="17"/>
                  </a:cubicBezTo>
                  <a:cubicBezTo>
                    <a:pt x="5446" y="101"/>
                    <a:pt x="6640" y="496"/>
                    <a:pt x="7423" y="814"/>
                  </a:cubicBezTo>
                  <a:cubicBezTo>
                    <a:pt x="7911" y="1008"/>
                    <a:pt x="8387" y="1235"/>
                    <a:pt x="8844" y="1490"/>
                  </a:cubicBezTo>
                  <a:lnTo>
                    <a:pt x="8847" y="1481"/>
                  </a:lnTo>
                  <a:cubicBezTo>
                    <a:pt x="8390" y="1226"/>
                    <a:pt x="7917" y="999"/>
                    <a:pt x="7429" y="805"/>
                  </a:cubicBezTo>
                  <a:cubicBezTo>
                    <a:pt x="6643" y="490"/>
                    <a:pt x="5449" y="92"/>
                    <a:pt x="4206" y="7"/>
                  </a:cubicBezTo>
                  <a:cubicBezTo>
                    <a:pt x="4131" y="2"/>
                    <a:pt x="4056" y="0"/>
                    <a:pt x="398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825307" y="227296"/>
              <a:ext cx="176989" cy="184641"/>
            </a:xfrm>
            <a:custGeom>
              <a:avLst/>
              <a:gdLst/>
              <a:ahLst/>
              <a:cxnLst/>
              <a:rect l="l" t="t" r="r" b="b"/>
              <a:pathLst>
                <a:path w="4973" h="5188" extrusionOk="0">
                  <a:moveTo>
                    <a:pt x="4972" y="0"/>
                  </a:moveTo>
                  <a:cubicBezTo>
                    <a:pt x="3914" y="137"/>
                    <a:pt x="2992" y="495"/>
                    <a:pt x="2237" y="1065"/>
                  </a:cubicBezTo>
                  <a:cubicBezTo>
                    <a:pt x="1619" y="1534"/>
                    <a:pt x="1110" y="2135"/>
                    <a:pt x="746" y="2820"/>
                  </a:cubicBezTo>
                  <a:cubicBezTo>
                    <a:pt x="91" y="4030"/>
                    <a:pt x="3" y="5179"/>
                    <a:pt x="0" y="5188"/>
                  </a:cubicBezTo>
                  <a:lnTo>
                    <a:pt x="9" y="5188"/>
                  </a:lnTo>
                  <a:cubicBezTo>
                    <a:pt x="9" y="5179"/>
                    <a:pt x="100" y="4030"/>
                    <a:pt x="752" y="2823"/>
                  </a:cubicBezTo>
                  <a:cubicBezTo>
                    <a:pt x="1355" y="1710"/>
                    <a:pt x="2577" y="319"/>
                    <a:pt x="4972" y="10"/>
                  </a:cubicBezTo>
                  <a:lnTo>
                    <a:pt x="497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63289" y="223417"/>
              <a:ext cx="279915" cy="411990"/>
            </a:xfrm>
            <a:custGeom>
              <a:avLst/>
              <a:gdLst/>
              <a:ahLst/>
              <a:cxnLst/>
              <a:rect l="l" t="t" r="r" b="b"/>
              <a:pathLst>
                <a:path w="7865" h="11576" extrusionOk="0">
                  <a:moveTo>
                    <a:pt x="7862" y="0"/>
                  </a:moveTo>
                  <a:cubicBezTo>
                    <a:pt x="6176" y="622"/>
                    <a:pt x="4672" y="1646"/>
                    <a:pt x="3478" y="2983"/>
                  </a:cubicBezTo>
                  <a:cubicBezTo>
                    <a:pt x="2514" y="4060"/>
                    <a:pt x="1723" y="5354"/>
                    <a:pt x="1125" y="6831"/>
                  </a:cubicBezTo>
                  <a:cubicBezTo>
                    <a:pt x="695" y="7904"/>
                    <a:pt x="377" y="9019"/>
                    <a:pt x="176" y="10156"/>
                  </a:cubicBezTo>
                  <a:cubicBezTo>
                    <a:pt x="25" y="11014"/>
                    <a:pt x="1" y="11569"/>
                    <a:pt x="1" y="11575"/>
                  </a:cubicBezTo>
                  <a:lnTo>
                    <a:pt x="10" y="11575"/>
                  </a:lnTo>
                  <a:cubicBezTo>
                    <a:pt x="10" y="11569"/>
                    <a:pt x="37" y="11014"/>
                    <a:pt x="186" y="10156"/>
                  </a:cubicBezTo>
                  <a:cubicBezTo>
                    <a:pt x="386" y="9019"/>
                    <a:pt x="704" y="7907"/>
                    <a:pt x="1134" y="6834"/>
                  </a:cubicBezTo>
                  <a:cubicBezTo>
                    <a:pt x="2074" y="4514"/>
                    <a:pt x="4002" y="1446"/>
                    <a:pt x="7865" y="9"/>
                  </a:cubicBezTo>
                  <a:lnTo>
                    <a:pt x="786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89420" y="510842"/>
              <a:ext cx="594567" cy="435195"/>
            </a:xfrm>
            <a:custGeom>
              <a:avLst/>
              <a:gdLst/>
              <a:ahLst/>
              <a:cxnLst/>
              <a:rect l="l" t="t" r="r" b="b"/>
              <a:pathLst>
                <a:path w="16706" h="12228" extrusionOk="0">
                  <a:moveTo>
                    <a:pt x="16705" y="1"/>
                  </a:moveTo>
                  <a:cubicBezTo>
                    <a:pt x="13195" y="525"/>
                    <a:pt x="10133" y="1492"/>
                    <a:pt x="7601" y="2878"/>
                  </a:cubicBezTo>
                  <a:cubicBezTo>
                    <a:pt x="5579" y="3987"/>
                    <a:pt x="3887" y="5367"/>
                    <a:pt x="2581" y="6973"/>
                  </a:cubicBezTo>
                  <a:cubicBezTo>
                    <a:pt x="1420" y="8404"/>
                    <a:pt x="780" y="9757"/>
                    <a:pt x="446" y="10639"/>
                  </a:cubicBezTo>
                  <a:cubicBezTo>
                    <a:pt x="89" y="11597"/>
                    <a:pt x="4" y="12221"/>
                    <a:pt x="1" y="12227"/>
                  </a:cubicBezTo>
                  <a:lnTo>
                    <a:pt x="13" y="12227"/>
                  </a:lnTo>
                  <a:cubicBezTo>
                    <a:pt x="13" y="12221"/>
                    <a:pt x="98" y="11597"/>
                    <a:pt x="455" y="10642"/>
                  </a:cubicBezTo>
                  <a:cubicBezTo>
                    <a:pt x="789" y="9760"/>
                    <a:pt x="1426" y="8407"/>
                    <a:pt x="2590" y="6980"/>
                  </a:cubicBezTo>
                  <a:cubicBezTo>
                    <a:pt x="4642" y="4451"/>
                    <a:pt x="8759" y="1192"/>
                    <a:pt x="16705" y="10"/>
                  </a:cubicBezTo>
                  <a:lnTo>
                    <a:pt x="1670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81769" y="227190"/>
              <a:ext cx="670195" cy="681940"/>
            </a:xfrm>
            <a:custGeom>
              <a:avLst/>
              <a:gdLst/>
              <a:ahLst/>
              <a:cxnLst/>
              <a:rect l="l" t="t" r="r" b="b"/>
              <a:pathLst>
                <a:path w="18831" h="19161" extrusionOk="0">
                  <a:moveTo>
                    <a:pt x="18830" y="0"/>
                  </a:moveTo>
                  <a:cubicBezTo>
                    <a:pt x="16845" y="382"/>
                    <a:pt x="14965" y="964"/>
                    <a:pt x="13240" y="1735"/>
                  </a:cubicBezTo>
                  <a:cubicBezTo>
                    <a:pt x="11688" y="2429"/>
                    <a:pt x="10217" y="3302"/>
                    <a:pt x="8865" y="4333"/>
                  </a:cubicBezTo>
                  <a:cubicBezTo>
                    <a:pt x="6613" y="6052"/>
                    <a:pt x="4697" y="8219"/>
                    <a:pt x="3172" y="10769"/>
                  </a:cubicBezTo>
                  <a:cubicBezTo>
                    <a:pt x="2565" y="11788"/>
                    <a:pt x="2029" y="12843"/>
                    <a:pt x="1568" y="13934"/>
                  </a:cubicBezTo>
                  <a:cubicBezTo>
                    <a:pt x="1198" y="14810"/>
                    <a:pt x="874" y="15704"/>
                    <a:pt x="601" y="16614"/>
                  </a:cubicBezTo>
                  <a:cubicBezTo>
                    <a:pt x="140" y="18145"/>
                    <a:pt x="0" y="19151"/>
                    <a:pt x="0" y="19161"/>
                  </a:cubicBezTo>
                  <a:lnTo>
                    <a:pt x="10" y="19161"/>
                  </a:lnTo>
                  <a:cubicBezTo>
                    <a:pt x="10" y="19151"/>
                    <a:pt x="149" y="18145"/>
                    <a:pt x="610" y="16614"/>
                  </a:cubicBezTo>
                  <a:cubicBezTo>
                    <a:pt x="1225" y="14571"/>
                    <a:pt x="2089" y="12609"/>
                    <a:pt x="3181" y="10772"/>
                  </a:cubicBezTo>
                  <a:cubicBezTo>
                    <a:pt x="5576" y="6767"/>
                    <a:pt x="10235" y="1647"/>
                    <a:pt x="18830" y="9"/>
                  </a:cubicBezTo>
                  <a:lnTo>
                    <a:pt x="1883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63954" y="223417"/>
              <a:ext cx="802341" cy="854801"/>
            </a:xfrm>
            <a:custGeom>
              <a:avLst/>
              <a:gdLst/>
              <a:ahLst/>
              <a:cxnLst/>
              <a:rect l="l" t="t" r="r" b="b"/>
              <a:pathLst>
                <a:path w="22544" h="24018" extrusionOk="0">
                  <a:moveTo>
                    <a:pt x="6" y="0"/>
                  </a:moveTo>
                  <a:lnTo>
                    <a:pt x="0" y="9"/>
                  </a:lnTo>
                  <a:cubicBezTo>
                    <a:pt x="12" y="15"/>
                    <a:pt x="1319" y="773"/>
                    <a:pt x="3268" y="2074"/>
                  </a:cubicBezTo>
                  <a:cubicBezTo>
                    <a:pt x="5069" y="3271"/>
                    <a:pt x="7801" y="5187"/>
                    <a:pt x="10593" y="7513"/>
                  </a:cubicBezTo>
                  <a:cubicBezTo>
                    <a:pt x="15528" y="11621"/>
                    <a:pt x="21607" y="17817"/>
                    <a:pt x="22535" y="24017"/>
                  </a:cubicBezTo>
                  <a:lnTo>
                    <a:pt x="22544" y="24017"/>
                  </a:lnTo>
                  <a:cubicBezTo>
                    <a:pt x="22332" y="22583"/>
                    <a:pt x="21831" y="21076"/>
                    <a:pt x="21058" y="19536"/>
                  </a:cubicBezTo>
                  <a:cubicBezTo>
                    <a:pt x="20358" y="18136"/>
                    <a:pt x="19418" y="16674"/>
                    <a:pt x="18263" y="15195"/>
                  </a:cubicBezTo>
                  <a:cubicBezTo>
                    <a:pt x="16320" y="12706"/>
                    <a:pt x="13740" y="10117"/>
                    <a:pt x="10599" y="7504"/>
                  </a:cubicBezTo>
                  <a:cubicBezTo>
                    <a:pt x="7807" y="5178"/>
                    <a:pt x="5075" y="3262"/>
                    <a:pt x="3274" y="2065"/>
                  </a:cubicBezTo>
                  <a:cubicBezTo>
                    <a:pt x="1325" y="767"/>
                    <a:pt x="18" y="9"/>
                    <a:pt x="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77672" y="225339"/>
              <a:ext cx="672153" cy="530469"/>
            </a:xfrm>
            <a:custGeom>
              <a:avLst/>
              <a:gdLst/>
              <a:ahLst/>
              <a:cxnLst/>
              <a:rect l="l" t="t" r="r" b="b"/>
              <a:pathLst>
                <a:path w="18886" h="14905" extrusionOk="0">
                  <a:moveTo>
                    <a:pt x="1" y="1"/>
                  </a:moveTo>
                  <a:lnTo>
                    <a:pt x="1" y="10"/>
                  </a:lnTo>
                  <a:cubicBezTo>
                    <a:pt x="22" y="10"/>
                    <a:pt x="2296" y="213"/>
                    <a:pt x="5164" y="1253"/>
                  </a:cubicBezTo>
                  <a:cubicBezTo>
                    <a:pt x="7808" y="2211"/>
                    <a:pt x="11509" y="4097"/>
                    <a:pt x="14132" y="7650"/>
                  </a:cubicBezTo>
                  <a:cubicBezTo>
                    <a:pt x="16663" y="11079"/>
                    <a:pt x="17803" y="12864"/>
                    <a:pt x="18312" y="13759"/>
                  </a:cubicBezTo>
                  <a:cubicBezTo>
                    <a:pt x="18870" y="14738"/>
                    <a:pt x="18825" y="14902"/>
                    <a:pt x="18825" y="14902"/>
                  </a:cubicBezTo>
                  <a:lnTo>
                    <a:pt x="18834" y="14905"/>
                  </a:lnTo>
                  <a:cubicBezTo>
                    <a:pt x="18834" y="14898"/>
                    <a:pt x="18885" y="14747"/>
                    <a:pt x="18334" y="13774"/>
                  </a:cubicBezTo>
                  <a:cubicBezTo>
                    <a:pt x="17824" y="12879"/>
                    <a:pt x="16684" y="11091"/>
                    <a:pt x="14138" y="7644"/>
                  </a:cubicBezTo>
                  <a:cubicBezTo>
                    <a:pt x="12983" y="6076"/>
                    <a:pt x="11518" y="4697"/>
                    <a:pt x="9787" y="3548"/>
                  </a:cubicBezTo>
                  <a:cubicBezTo>
                    <a:pt x="8405" y="2629"/>
                    <a:pt x="6850" y="1853"/>
                    <a:pt x="5164" y="1244"/>
                  </a:cubicBezTo>
                  <a:cubicBezTo>
                    <a:pt x="2299" y="204"/>
                    <a:pt x="22" y="4"/>
                    <a:pt x="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76715" y="221460"/>
              <a:ext cx="258561" cy="277993"/>
            </a:xfrm>
            <a:custGeom>
              <a:avLst/>
              <a:gdLst/>
              <a:ahLst/>
              <a:cxnLst/>
              <a:rect l="l" t="t" r="r" b="b"/>
              <a:pathLst>
                <a:path w="7265" h="7811" extrusionOk="0">
                  <a:moveTo>
                    <a:pt x="7" y="1"/>
                  </a:moveTo>
                  <a:lnTo>
                    <a:pt x="1" y="10"/>
                  </a:lnTo>
                  <a:cubicBezTo>
                    <a:pt x="2086" y="1420"/>
                    <a:pt x="3948" y="3466"/>
                    <a:pt x="5142" y="4933"/>
                  </a:cubicBezTo>
                  <a:cubicBezTo>
                    <a:pt x="6437" y="6525"/>
                    <a:pt x="7249" y="7798"/>
                    <a:pt x="7258" y="7810"/>
                  </a:cubicBezTo>
                  <a:lnTo>
                    <a:pt x="7264" y="7807"/>
                  </a:lnTo>
                  <a:cubicBezTo>
                    <a:pt x="7258" y="7795"/>
                    <a:pt x="6446" y="6519"/>
                    <a:pt x="5151" y="4927"/>
                  </a:cubicBezTo>
                  <a:cubicBezTo>
                    <a:pt x="4430" y="4033"/>
                    <a:pt x="3660" y="3181"/>
                    <a:pt x="2844" y="2371"/>
                  </a:cubicBezTo>
                  <a:cubicBezTo>
                    <a:pt x="1883" y="1420"/>
                    <a:pt x="928" y="622"/>
                    <a:pt x="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2"/>
          <p:cNvSpPr/>
          <p:nvPr/>
        </p:nvSpPr>
        <p:spPr>
          <a:xfrm>
            <a:off x="5804085" y="487004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4"/>
          <p:cNvSpPr txBox="1">
            <a:spLocks noGrp="1"/>
          </p:cNvSpPr>
          <p:nvPr>
            <p:ph type="title"/>
          </p:nvPr>
        </p:nvSpPr>
        <p:spPr>
          <a:xfrm>
            <a:off x="1156625" y="539500"/>
            <a:ext cx="68307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24"/>
          <p:cNvSpPr/>
          <p:nvPr/>
        </p:nvSpPr>
        <p:spPr>
          <a:xfrm>
            <a:off x="1872010" y="2584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4"/>
          <p:cNvSpPr/>
          <p:nvPr/>
        </p:nvSpPr>
        <p:spPr>
          <a:xfrm>
            <a:off x="8531560" y="173182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7" name="Google Shape;1377;p24"/>
          <p:cNvGrpSpPr/>
          <p:nvPr/>
        </p:nvGrpSpPr>
        <p:grpSpPr>
          <a:xfrm>
            <a:off x="-32523" y="-52300"/>
            <a:ext cx="1753446" cy="1606555"/>
            <a:chOff x="7976019" y="3222404"/>
            <a:chExt cx="1106694" cy="1013983"/>
          </a:xfrm>
        </p:grpSpPr>
        <p:sp>
          <p:nvSpPr>
            <p:cNvPr id="1378" name="Google Shape;1378;p24"/>
            <p:cNvSpPr/>
            <p:nvPr/>
          </p:nvSpPr>
          <p:spPr>
            <a:xfrm>
              <a:off x="7976019" y="3225523"/>
              <a:ext cx="9439" cy="1010865"/>
            </a:xfrm>
            <a:custGeom>
              <a:avLst/>
              <a:gdLst/>
              <a:ahLst/>
              <a:cxnLst/>
              <a:rect l="l" t="t" r="r" b="b"/>
              <a:pathLst>
                <a:path w="202" h="22040" extrusionOk="0">
                  <a:moveTo>
                    <a:pt x="21" y="1"/>
                  </a:moveTo>
                  <a:lnTo>
                    <a:pt x="1" y="3"/>
                  </a:lnTo>
                  <a:cubicBezTo>
                    <a:pt x="180" y="1431"/>
                    <a:pt x="3" y="21834"/>
                    <a:pt x="1" y="22040"/>
                  </a:cubicBezTo>
                  <a:lnTo>
                    <a:pt x="21" y="22040"/>
                  </a:lnTo>
                  <a:cubicBezTo>
                    <a:pt x="24" y="21834"/>
                    <a:pt x="202" y="1429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7990972" y="3222404"/>
              <a:ext cx="1091741" cy="3899"/>
            </a:xfrm>
            <a:custGeom>
              <a:avLst/>
              <a:gdLst/>
              <a:ahLst/>
              <a:cxnLst/>
              <a:rect l="l" t="t" r="r" b="b"/>
              <a:pathLst>
                <a:path w="23364" h="85" extrusionOk="0">
                  <a:moveTo>
                    <a:pt x="0" y="0"/>
                  </a:moveTo>
                  <a:lnTo>
                    <a:pt x="0" y="22"/>
                  </a:lnTo>
                  <a:lnTo>
                    <a:pt x="23364" y="84"/>
                  </a:lnTo>
                  <a:lnTo>
                    <a:pt x="23364" y="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8894728" y="3241713"/>
              <a:ext cx="86539" cy="249139"/>
            </a:xfrm>
            <a:custGeom>
              <a:avLst/>
              <a:gdLst/>
              <a:ahLst/>
              <a:cxnLst/>
              <a:rect l="l" t="t" r="r" b="b"/>
              <a:pathLst>
                <a:path w="1852" h="5432" extrusionOk="0">
                  <a:moveTo>
                    <a:pt x="1843" y="1"/>
                  </a:moveTo>
                  <a:cubicBezTo>
                    <a:pt x="1837" y="4"/>
                    <a:pt x="1203" y="342"/>
                    <a:pt x="748" y="1178"/>
                  </a:cubicBezTo>
                  <a:cubicBezTo>
                    <a:pt x="478" y="1670"/>
                    <a:pt x="325" y="2234"/>
                    <a:pt x="288" y="2854"/>
                  </a:cubicBezTo>
                  <a:cubicBezTo>
                    <a:pt x="239" y="3631"/>
                    <a:pt x="376" y="4497"/>
                    <a:pt x="693" y="5432"/>
                  </a:cubicBezTo>
                  <a:lnTo>
                    <a:pt x="714" y="5425"/>
                  </a:lnTo>
                  <a:cubicBezTo>
                    <a:pt x="0" y="3314"/>
                    <a:pt x="346" y="1956"/>
                    <a:pt x="764" y="1190"/>
                  </a:cubicBezTo>
                  <a:cubicBezTo>
                    <a:pt x="1216" y="359"/>
                    <a:pt x="1847" y="23"/>
                    <a:pt x="1852" y="19"/>
                  </a:cubicBezTo>
                  <a:lnTo>
                    <a:pt x="184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7990878" y="3236438"/>
              <a:ext cx="1002025" cy="285510"/>
            </a:xfrm>
            <a:custGeom>
              <a:avLst/>
              <a:gdLst/>
              <a:ahLst/>
              <a:cxnLst/>
              <a:rect l="l" t="t" r="r" b="b"/>
              <a:pathLst>
                <a:path w="21444" h="6225" extrusionOk="0">
                  <a:moveTo>
                    <a:pt x="7" y="1"/>
                  </a:moveTo>
                  <a:lnTo>
                    <a:pt x="1" y="21"/>
                  </a:lnTo>
                  <a:lnTo>
                    <a:pt x="21437" y="6224"/>
                  </a:lnTo>
                  <a:lnTo>
                    <a:pt x="21444" y="6204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7987280" y="3250611"/>
              <a:ext cx="282281" cy="870334"/>
            </a:xfrm>
            <a:custGeom>
              <a:avLst/>
              <a:gdLst/>
              <a:ahLst/>
              <a:cxnLst/>
              <a:rect l="l" t="t" r="r" b="b"/>
              <a:pathLst>
                <a:path w="6041" h="18976" extrusionOk="0">
                  <a:moveTo>
                    <a:pt x="21" y="1"/>
                  </a:moveTo>
                  <a:lnTo>
                    <a:pt x="1" y="8"/>
                  </a:lnTo>
                  <a:lnTo>
                    <a:pt x="6021" y="18975"/>
                  </a:lnTo>
                  <a:lnTo>
                    <a:pt x="6041" y="18970"/>
                  </a:lnTo>
                  <a:lnTo>
                    <a:pt x="2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8024008" y="3258453"/>
              <a:ext cx="701380" cy="762827"/>
            </a:xfrm>
            <a:custGeom>
              <a:avLst/>
              <a:gdLst/>
              <a:ahLst/>
              <a:cxnLst/>
              <a:rect l="l" t="t" r="r" b="b"/>
              <a:pathLst>
                <a:path w="15010" h="16632" extrusionOk="0">
                  <a:moveTo>
                    <a:pt x="18" y="1"/>
                  </a:moveTo>
                  <a:lnTo>
                    <a:pt x="1" y="12"/>
                  </a:lnTo>
                  <a:cubicBezTo>
                    <a:pt x="14" y="31"/>
                    <a:pt x="1391" y="1919"/>
                    <a:pt x="3147" y="4070"/>
                  </a:cubicBezTo>
                  <a:cubicBezTo>
                    <a:pt x="4768" y="6055"/>
                    <a:pt x="7053" y="8676"/>
                    <a:pt x="8732" y="9889"/>
                  </a:cubicBezTo>
                  <a:cubicBezTo>
                    <a:pt x="10411" y="11102"/>
                    <a:pt x="12024" y="12870"/>
                    <a:pt x="13081" y="14141"/>
                  </a:cubicBezTo>
                  <a:cubicBezTo>
                    <a:pt x="14227" y="15516"/>
                    <a:pt x="14986" y="16620"/>
                    <a:pt x="14993" y="16631"/>
                  </a:cubicBezTo>
                  <a:lnTo>
                    <a:pt x="15009" y="16620"/>
                  </a:lnTo>
                  <a:cubicBezTo>
                    <a:pt x="15003" y="16608"/>
                    <a:pt x="14245" y="15504"/>
                    <a:pt x="13098" y="14128"/>
                  </a:cubicBezTo>
                  <a:cubicBezTo>
                    <a:pt x="12041" y="12856"/>
                    <a:pt x="10423" y="11085"/>
                    <a:pt x="8745" y="9872"/>
                  </a:cubicBezTo>
                  <a:cubicBezTo>
                    <a:pt x="7068" y="8660"/>
                    <a:pt x="4783" y="6040"/>
                    <a:pt x="3164" y="4057"/>
                  </a:cubicBezTo>
                  <a:cubicBezTo>
                    <a:pt x="1408" y="1906"/>
                    <a:pt x="31" y="19"/>
                    <a:pt x="1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8273673" y="3970315"/>
              <a:ext cx="407090" cy="148327"/>
            </a:xfrm>
            <a:custGeom>
              <a:avLst/>
              <a:gdLst/>
              <a:ahLst/>
              <a:cxnLst/>
              <a:rect l="l" t="t" r="r" b="b"/>
              <a:pathLst>
                <a:path w="8712" h="3234" extrusionOk="0">
                  <a:moveTo>
                    <a:pt x="7552" y="0"/>
                  </a:moveTo>
                  <a:cubicBezTo>
                    <a:pt x="6968" y="0"/>
                    <a:pt x="6209" y="38"/>
                    <a:pt x="5385" y="174"/>
                  </a:cubicBezTo>
                  <a:cubicBezTo>
                    <a:pt x="4321" y="349"/>
                    <a:pt x="3356" y="654"/>
                    <a:pt x="2519" y="1079"/>
                  </a:cubicBezTo>
                  <a:cubicBezTo>
                    <a:pt x="1474" y="1609"/>
                    <a:pt x="626" y="2330"/>
                    <a:pt x="0" y="3221"/>
                  </a:cubicBezTo>
                  <a:lnTo>
                    <a:pt x="17" y="3233"/>
                  </a:lnTo>
                  <a:cubicBezTo>
                    <a:pt x="1430" y="1223"/>
                    <a:pt x="3719" y="472"/>
                    <a:pt x="5388" y="196"/>
                  </a:cubicBezTo>
                  <a:cubicBezTo>
                    <a:pt x="6210" y="59"/>
                    <a:pt x="6968" y="22"/>
                    <a:pt x="7551" y="22"/>
                  </a:cubicBezTo>
                  <a:cubicBezTo>
                    <a:pt x="8251" y="22"/>
                    <a:pt x="8700" y="76"/>
                    <a:pt x="8708" y="77"/>
                  </a:cubicBezTo>
                  <a:lnTo>
                    <a:pt x="8711" y="55"/>
                  </a:lnTo>
                  <a:cubicBezTo>
                    <a:pt x="8703" y="54"/>
                    <a:pt x="8253" y="0"/>
                    <a:pt x="755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7983215" y="3953391"/>
              <a:ext cx="229899" cy="74852"/>
            </a:xfrm>
            <a:custGeom>
              <a:avLst/>
              <a:gdLst/>
              <a:ahLst/>
              <a:cxnLst/>
              <a:rect l="l" t="t" r="r" b="b"/>
              <a:pathLst>
                <a:path w="4920" h="1632" extrusionOk="0">
                  <a:moveTo>
                    <a:pt x="3348" y="1"/>
                  </a:moveTo>
                  <a:cubicBezTo>
                    <a:pt x="2804" y="3"/>
                    <a:pt x="2267" y="113"/>
                    <a:pt x="1767" y="325"/>
                  </a:cubicBezTo>
                  <a:cubicBezTo>
                    <a:pt x="1135" y="595"/>
                    <a:pt x="539" y="1028"/>
                    <a:pt x="1" y="1617"/>
                  </a:cubicBezTo>
                  <a:lnTo>
                    <a:pt x="16" y="1632"/>
                  </a:lnTo>
                  <a:cubicBezTo>
                    <a:pt x="1234" y="304"/>
                    <a:pt x="2500" y="24"/>
                    <a:pt x="3346" y="21"/>
                  </a:cubicBezTo>
                  <a:lnTo>
                    <a:pt x="3356" y="21"/>
                  </a:lnTo>
                  <a:cubicBezTo>
                    <a:pt x="4269" y="21"/>
                    <a:pt x="4905" y="335"/>
                    <a:pt x="4910" y="339"/>
                  </a:cubicBezTo>
                  <a:lnTo>
                    <a:pt x="4920" y="320"/>
                  </a:lnTo>
                  <a:cubicBezTo>
                    <a:pt x="4913" y="317"/>
                    <a:pt x="4276" y="1"/>
                    <a:pt x="335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7983168" y="3771814"/>
              <a:ext cx="170789" cy="42333"/>
            </a:xfrm>
            <a:custGeom>
              <a:avLst/>
              <a:gdLst/>
              <a:ahLst/>
              <a:cxnLst/>
              <a:rect l="l" t="t" r="r" b="b"/>
              <a:pathLst>
                <a:path w="3655" h="923" extrusionOk="0">
                  <a:moveTo>
                    <a:pt x="2192" y="1"/>
                  </a:moveTo>
                  <a:cubicBezTo>
                    <a:pt x="1616" y="1"/>
                    <a:pt x="1174" y="128"/>
                    <a:pt x="860" y="270"/>
                  </a:cubicBezTo>
                  <a:cubicBezTo>
                    <a:pt x="276" y="536"/>
                    <a:pt x="3" y="906"/>
                    <a:pt x="0" y="911"/>
                  </a:cubicBezTo>
                  <a:lnTo>
                    <a:pt x="17" y="922"/>
                  </a:lnTo>
                  <a:cubicBezTo>
                    <a:pt x="20" y="919"/>
                    <a:pt x="289" y="553"/>
                    <a:pt x="870" y="288"/>
                  </a:cubicBezTo>
                  <a:cubicBezTo>
                    <a:pt x="1181" y="148"/>
                    <a:pt x="1620" y="21"/>
                    <a:pt x="2192" y="21"/>
                  </a:cubicBezTo>
                  <a:cubicBezTo>
                    <a:pt x="2607" y="21"/>
                    <a:pt x="3092" y="88"/>
                    <a:pt x="3648" y="263"/>
                  </a:cubicBezTo>
                  <a:lnTo>
                    <a:pt x="3655" y="243"/>
                  </a:lnTo>
                  <a:cubicBezTo>
                    <a:pt x="3096" y="67"/>
                    <a:pt x="2609" y="1"/>
                    <a:pt x="219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7984570" y="3558682"/>
              <a:ext cx="101399" cy="31051"/>
            </a:xfrm>
            <a:custGeom>
              <a:avLst/>
              <a:gdLst/>
              <a:ahLst/>
              <a:cxnLst/>
              <a:rect l="l" t="t" r="r" b="b"/>
              <a:pathLst>
                <a:path w="2170" h="677" extrusionOk="0">
                  <a:moveTo>
                    <a:pt x="1126" y="1"/>
                  </a:moveTo>
                  <a:cubicBezTo>
                    <a:pt x="1079" y="1"/>
                    <a:pt x="1032" y="4"/>
                    <a:pt x="985" y="10"/>
                  </a:cubicBezTo>
                  <a:cubicBezTo>
                    <a:pt x="380" y="88"/>
                    <a:pt x="5" y="659"/>
                    <a:pt x="0" y="665"/>
                  </a:cubicBezTo>
                  <a:lnTo>
                    <a:pt x="19" y="677"/>
                  </a:lnTo>
                  <a:cubicBezTo>
                    <a:pt x="22" y="670"/>
                    <a:pt x="392" y="107"/>
                    <a:pt x="989" y="30"/>
                  </a:cubicBezTo>
                  <a:cubicBezTo>
                    <a:pt x="1034" y="24"/>
                    <a:pt x="1079" y="21"/>
                    <a:pt x="1125" y="21"/>
                  </a:cubicBezTo>
                  <a:cubicBezTo>
                    <a:pt x="1464" y="21"/>
                    <a:pt x="1809" y="181"/>
                    <a:pt x="2155" y="498"/>
                  </a:cubicBezTo>
                  <a:lnTo>
                    <a:pt x="2170" y="483"/>
                  </a:lnTo>
                  <a:cubicBezTo>
                    <a:pt x="1821" y="162"/>
                    <a:pt x="1471" y="1"/>
                    <a:pt x="112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8097791" y="3494334"/>
              <a:ext cx="104576" cy="71870"/>
            </a:xfrm>
            <a:custGeom>
              <a:avLst/>
              <a:gdLst/>
              <a:ahLst/>
              <a:cxnLst/>
              <a:rect l="l" t="t" r="r" b="b"/>
              <a:pathLst>
                <a:path w="2238" h="1567" extrusionOk="0">
                  <a:moveTo>
                    <a:pt x="2237" y="1"/>
                  </a:moveTo>
                  <a:cubicBezTo>
                    <a:pt x="1518" y="1"/>
                    <a:pt x="948" y="424"/>
                    <a:pt x="596" y="779"/>
                  </a:cubicBezTo>
                  <a:cubicBezTo>
                    <a:pt x="366" y="1013"/>
                    <a:pt x="166" y="1274"/>
                    <a:pt x="1" y="1556"/>
                  </a:cubicBezTo>
                  <a:lnTo>
                    <a:pt x="19" y="1566"/>
                  </a:lnTo>
                  <a:cubicBezTo>
                    <a:pt x="183" y="1285"/>
                    <a:pt x="382" y="1025"/>
                    <a:pt x="611" y="794"/>
                  </a:cubicBezTo>
                  <a:cubicBezTo>
                    <a:pt x="961" y="441"/>
                    <a:pt x="1526" y="21"/>
                    <a:pt x="2237" y="21"/>
                  </a:cubicBezTo>
                  <a:lnTo>
                    <a:pt x="223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8215217" y="3338303"/>
              <a:ext cx="111025" cy="148327"/>
            </a:xfrm>
            <a:custGeom>
              <a:avLst/>
              <a:gdLst/>
              <a:ahLst/>
              <a:cxnLst/>
              <a:rect l="l" t="t" r="r" b="b"/>
              <a:pathLst>
                <a:path w="2376" h="3234" extrusionOk="0">
                  <a:moveTo>
                    <a:pt x="2372" y="1"/>
                  </a:moveTo>
                  <a:cubicBezTo>
                    <a:pt x="2367" y="2"/>
                    <a:pt x="1885" y="89"/>
                    <a:pt x="1355" y="531"/>
                  </a:cubicBezTo>
                  <a:cubicBezTo>
                    <a:pt x="865" y="936"/>
                    <a:pt x="234" y="1735"/>
                    <a:pt x="0" y="3231"/>
                  </a:cubicBezTo>
                  <a:lnTo>
                    <a:pt x="20" y="3234"/>
                  </a:lnTo>
                  <a:cubicBezTo>
                    <a:pt x="253" y="1745"/>
                    <a:pt x="882" y="951"/>
                    <a:pt x="1367" y="548"/>
                  </a:cubicBezTo>
                  <a:cubicBezTo>
                    <a:pt x="1894" y="109"/>
                    <a:pt x="2370" y="22"/>
                    <a:pt x="2375" y="22"/>
                  </a:cubicBezTo>
                  <a:lnTo>
                    <a:pt x="237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8161761" y="3659171"/>
              <a:ext cx="198171" cy="109250"/>
            </a:xfrm>
            <a:custGeom>
              <a:avLst/>
              <a:gdLst/>
              <a:ahLst/>
              <a:cxnLst/>
              <a:rect l="l" t="t" r="r" b="b"/>
              <a:pathLst>
                <a:path w="4241" h="2382" extrusionOk="0">
                  <a:moveTo>
                    <a:pt x="3744" y="0"/>
                  </a:moveTo>
                  <a:cubicBezTo>
                    <a:pt x="3139" y="0"/>
                    <a:pt x="2586" y="91"/>
                    <a:pt x="2096" y="272"/>
                  </a:cubicBezTo>
                  <a:cubicBezTo>
                    <a:pt x="1609" y="450"/>
                    <a:pt x="1168" y="731"/>
                    <a:pt x="801" y="1095"/>
                  </a:cubicBezTo>
                  <a:cubicBezTo>
                    <a:pt x="187" y="1711"/>
                    <a:pt x="2" y="2370"/>
                    <a:pt x="0" y="2376"/>
                  </a:cubicBezTo>
                  <a:lnTo>
                    <a:pt x="20" y="2381"/>
                  </a:lnTo>
                  <a:cubicBezTo>
                    <a:pt x="22" y="2375"/>
                    <a:pt x="207" y="1722"/>
                    <a:pt x="816" y="1110"/>
                  </a:cubicBezTo>
                  <a:cubicBezTo>
                    <a:pt x="1327" y="598"/>
                    <a:pt x="2238" y="21"/>
                    <a:pt x="3751" y="21"/>
                  </a:cubicBezTo>
                  <a:cubicBezTo>
                    <a:pt x="3907" y="21"/>
                    <a:pt x="4070" y="27"/>
                    <a:pt x="4239" y="40"/>
                  </a:cubicBezTo>
                  <a:lnTo>
                    <a:pt x="4240" y="20"/>
                  </a:lnTo>
                  <a:cubicBezTo>
                    <a:pt x="4071" y="7"/>
                    <a:pt x="3906" y="0"/>
                    <a:pt x="374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8227226" y="3824741"/>
              <a:ext cx="326298" cy="150254"/>
            </a:xfrm>
            <a:custGeom>
              <a:avLst/>
              <a:gdLst/>
              <a:ahLst/>
              <a:cxnLst/>
              <a:rect l="l" t="t" r="r" b="b"/>
              <a:pathLst>
                <a:path w="6983" h="3276" extrusionOk="0">
                  <a:moveTo>
                    <a:pt x="6183" y="0"/>
                  </a:moveTo>
                  <a:cubicBezTo>
                    <a:pt x="5526" y="0"/>
                    <a:pt x="4861" y="109"/>
                    <a:pt x="4199" y="325"/>
                  </a:cubicBezTo>
                  <a:cubicBezTo>
                    <a:pt x="3453" y="570"/>
                    <a:pt x="2709" y="949"/>
                    <a:pt x="1988" y="1454"/>
                  </a:cubicBezTo>
                  <a:cubicBezTo>
                    <a:pt x="758" y="2314"/>
                    <a:pt x="9" y="3254"/>
                    <a:pt x="1" y="3262"/>
                  </a:cubicBezTo>
                  <a:lnTo>
                    <a:pt x="17" y="3276"/>
                  </a:lnTo>
                  <a:cubicBezTo>
                    <a:pt x="26" y="3268"/>
                    <a:pt x="772" y="2331"/>
                    <a:pt x="2000" y="1473"/>
                  </a:cubicBezTo>
                  <a:cubicBezTo>
                    <a:pt x="2986" y="784"/>
                    <a:pt x="4465" y="22"/>
                    <a:pt x="6196" y="22"/>
                  </a:cubicBezTo>
                  <a:cubicBezTo>
                    <a:pt x="6452" y="22"/>
                    <a:pt x="6713" y="39"/>
                    <a:pt x="6979" y="74"/>
                  </a:cubicBezTo>
                  <a:lnTo>
                    <a:pt x="6982" y="54"/>
                  </a:lnTo>
                  <a:cubicBezTo>
                    <a:pt x="6718" y="18"/>
                    <a:pt x="6451" y="0"/>
                    <a:pt x="618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8706182" y="3524788"/>
              <a:ext cx="276206" cy="456219"/>
            </a:xfrm>
            <a:custGeom>
              <a:avLst/>
              <a:gdLst/>
              <a:ahLst/>
              <a:cxnLst/>
              <a:rect l="l" t="t" r="r" b="b"/>
              <a:pathLst>
                <a:path w="5911" h="9947" extrusionOk="0">
                  <a:moveTo>
                    <a:pt x="5902" y="1"/>
                  </a:moveTo>
                  <a:cubicBezTo>
                    <a:pt x="4647" y="568"/>
                    <a:pt x="3557" y="1443"/>
                    <a:pt x="2660" y="2604"/>
                  </a:cubicBezTo>
                  <a:cubicBezTo>
                    <a:pt x="1944" y="3532"/>
                    <a:pt x="1347" y="4642"/>
                    <a:pt x="891" y="5905"/>
                  </a:cubicBezTo>
                  <a:cubicBezTo>
                    <a:pt x="111" y="8055"/>
                    <a:pt x="1" y="9926"/>
                    <a:pt x="1" y="9945"/>
                  </a:cubicBezTo>
                  <a:lnTo>
                    <a:pt x="21" y="9946"/>
                  </a:lnTo>
                  <a:cubicBezTo>
                    <a:pt x="22" y="9926"/>
                    <a:pt x="133" y="8060"/>
                    <a:pt x="911" y="5912"/>
                  </a:cubicBezTo>
                  <a:cubicBezTo>
                    <a:pt x="1630" y="3932"/>
                    <a:pt x="3078" y="1301"/>
                    <a:pt x="5910" y="19"/>
                  </a:cubicBezTo>
                  <a:lnTo>
                    <a:pt x="590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8560673" y="3503002"/>
              <a:ext cx="345550" cy="312432"/>
            </a:xfrm>
            <a:custGeom>
              <a:avLst/>
              <a:gdLst/>
              <a:ahLst/>
              <a:cxnLst/>
              <a:rect l="l" t="t" r="r" b="b"/>
              <a:pathLst>
                <a:path w="7395" h="6812" extrusionOk="0">
                  <a:moveTo>
                    <a:pt x="7392" y="1"/>
                  </a:moveTo>
                  <a:cubicBezTo>
                    <a:pt x="6350" y="197"/>
                    <a:pt x="5313" y="677"/>
                    <a:pt x="4309" y="1426"/>
                  </a:cubicBezTo>
                  <a:cubicBezTo>
                    <a:pt x="3506" y="2026"/>
                    <a:pt x="2723" y="2799"/>
                    <a:pt x="1982" y="3724"/>
                  </a:cubicBezTo>
                  <a:cubicBezTo>
                    <a:pt x="719" y="5298"/>
                    <a:pt x="7" y="6788"/>
                    <a:pt x="0" y="6803"/>
                  </a:cubicBezTo>
                  <a:lnTo>
                    <a:pt x="19" y="6812"/>
                  </a:lnTo>
                  <a:cubicBezTo>
                    <a:pt x="25" y="6797"/>
                    <a:pt x="738" y="5310"/>
                    <a:pt x="1999" y="3738"/>
                  </a:cubicBezTo>
                  <a:cubicBezTo>
                    <a:pt x="3162" y="2286"/>
                    <a:pt x="5043" y="464"/>
                    <a:pt x="7395" y="21"/>
                  </a:cubicBezTo>
                  <a:lnTo>
                    <a:pt x="739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8385445" y="3428473"/>
              <a:ext cx="258029" cy="237672"/>
            </a:xfrm>
            <a:custGeom>
              <a:avLst/>
              <a:gdLst/>
              <a:ahLst/>
              <a:cxnLst/>
              <a:rect l="l" t="t" r="r" b="b"/>
              <a:pathLst>
                <a:path w="5522" h="5182" extrusionOk="0">
                  <a:moveTo>
                    <a:pt x="5520" y="0"/>
                  </a:moveTo>
                  <a:cubicBezTo>
                    <a:pt x="4389" y="102"/>
                    <a:pt x="3396" y="438"/>
                    <a:pt x="2568" y="1000"/>
                  </a:cubicBezTo>
                  <a:cubicBezTo>
                    <a:pt x="1904" y="1449"/>
                    <a:pt x="1343" y="2041"/>
                    <a:pt x="902" y="2760"/>
                  </a:cubicBezTo>
                  <a:cubicBezTo>
                    <a:pt x="151" y="3983"/>
                    <a:pt x="2" y="5169"/>
                    <a:pt x="0" y="5180"/>
                  </a:cubicBezTo>
                  <a:lnTo>
                    <a:pt x="20" y="5182"/>
                  </a:lnTo>
                  <a:cubicBezTo>
                    <a:pt x="22" y="5170"/>
                    <a:pt x="171" y="3989"/>
                    <a:pt x="920" y="2770"/>
                  </a:cubicBezTo>
                  <a:cubicBezTo>
                    <a:pt x="1611" y="1644"/>
                    <a:pt x="2971" y="253"/>
                    <a:pt x="5522" y="20"/>
                  </a:cubicBezTo>
                  <a:lnTo>
                    <a:pt x="552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8659315" y="3231760"/>
              <a:ext cx="42475" cy="190065"/>
            </a:xfrm>
            <a:custGeom>
              <a:avLst/>
              <a:gdLst/>
              <a:ahLst/>
              <a:cxnLst/>
              <a:rect l="l" t="t" r="r" b="b"/>
              <a:pathLst>
                <a:path w="909" h="4144" extrusionOk="0">
                  <a:moveTo>
                    <a:pt x="893" y="0"/>
                  </a:moveTo>
                  <a:cubicBezTo>
                    <a:pt x="191" y="715"/>
                    <a:pt x="25" y="1804"/>
                    <a:pt x="10" y="2591"/>
                  </a:cubicBezTo>
                  <a:cubicBezTo>
                    <a:pt x="0" y="3112"/>
                    <a:pt x="45" y="3632"/>
                    <a:pt x="146" y="4144"/>
                  </a:cubicBezTo>
                  <a:lnTo>
                    <a:pt x="166" y="4139"/>
                  </a:lnTo>
                  <a:cubicBezTo>
                    <a:pt x="67" y="3628"/>
                    <a:pt x="20" y="3110"/>
                    <a:pt x="30" y="2591"/>
                  </a:cubicBezTo>
                  <a:cubicBezTo>
                    <a:pt x="47" y="1807"/>
                    <a:pt x="211" y="725"/>
                    <a:pt x="908" y="16"/>
                  </a:cubicBezTo>
                  <a:lnTo>
                    <a:pt x="89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8347456" y="3229605"/>
              <a:ext cx="59811" cy="99940"/>
            </a:xfrm>
            <a:custGeom>
              <a:avLst/>
              <a:gdLst/>
              <a:ahLst/>
              <a:cxnLst/>
              <a:rect l="l" t="t" r="r" b="b"/>
              <a:pathLst>
                <a:path w="1280" h="2179" extrusionOk="0">
                  <a:moveTo>
                    <a:pt x="1270" y="1"/>
                  </a:moveTo>
                  <a:cubicBezTo>
                    <a:pt x="684" y="270"/>
                    <a:pt x="370" y="849"/>
                    <a:pt x="209" y="1285"/>
                  </a:cubicBezTo>
                  <a:cubicBezTo>
                    <a:pt x="104" y="1573"/>
                    <a:pt x="34" y="1872"/>
                    <a:pt x="0" y="2177"/>
                  </a:cubicBezTo>
                  <a:lnTo>
                    <a:pt x="20" y="2178"/>
                  </a:lnTo>
                  <a:cubicBezTo>
                    <a:pt x="22" y="2163"/>
                    <a:pt x="169" y="531"/>
                    <a:pt x="1280" y="21"/>
                  </a:cubicBezTo>
                  <a:lnTo>
                    <a:pt x="127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" name="Google Shape;1397;p24"/>
          <p:cNvGrpSpPr/>
          <p:nvPr/>
        </p:nvGrpSpPr>
        <p:grpSpPr>
          <a:xfrm rot="-5400000">
            <a:off x="7653698" y="-35042"/>
            <a:ext cx="1641094" cy="1606559"/>
            <a:chOff x="6288269" y="3115081"/>
            <a:chExt cx="1064125" cy="1041732"/>
          </a:xfrm>
        </p:grpSpPr>
        <p:sp>
          <p:nvSpPr>
            <p:cNvPr id="1398" name="Google Shape;1398;p24"/>
            <p:cNvSpPr/>
            <p:nvPr/>
          </p:nvSpPr>
          <p:spPr>
            <a:xfrm>
              <a:off x="6288269" y="3115081"/>
              <a:ext cx="1064125" cy="1041732"/>
            </a:xfrm>
            <a:custGeom>
              <a:avLst/>
              <a:gdLst/>
              <a:ahLst/>
              <a:cxnLst/>
              <a:rect l="l" t="t" r="r" b="b"/>
              <a:pathLst>
                <a:path w="22773" h="22713" extrusionOk="0">
                  <a:moveTo>
                    <a:pt x="22752" y="0"/>
                  </a:moveTo>
                  <a:lnTo>
                    <a:pt x="22572" y="22691"/>
                  </a:lnTo>
                  <a:lnTo>
                    <a:pt x="1" y="22691"/>
                  </a:lnTo>
                  <a:lnTo>
                    <a:pt x="1" y="22713"/>
                  </a:lnTo>
                  <a:lnTo>
                    <a:pt x="22592" y="22713"/>
                  </a:lnTo>
                  <a:lnTo>
                    <a:pt x="2277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6979976" y="3148149"/>
              <a:ext cx="355503" cy="994399"/>
            </a:xfrm>
            <a:custGeom>
              <a:avLst/>
              <a:gdLst/>
              <a:ahLst/>
              <a:cxnLst/>
              <a:rect l="l" t="t" r="r" b="b"/>
              <a:pathLst>
                <a:path w="7608" h="21681" extrusionOk="0">
                  <a:moveTo>
                    <a:pt x="21" y="0"/>
                  </a:moveTo>
                  <a:lnTo>
                    <a:pt x="1" y="5"/>
                  </a:lnTo>
                  <a:cubicBezTo>
                    <a:pt x="38" y="132"/>
                    <a:pt x="3814" y="12749"/>
                    <a:pt x="5480" y="15663"/>
                  </a:cubicBezTo>
                  <a:cubicBezTo>
                    <a:pt x="7148" y="18578"/>
                    <a:pt x="7583" y="21651"/>
                    <a:pt x="7588" y="21681"/>
                  </a:cubicBezTo>
                  <a:lnTo>
                    <a:pt x="7608" y="21678"/>
                  </a:lnTo>
                  <a:cubicBezTo>
                    <a:pt x="7603" y="21647"/>
                    <a:pt x="7165" y="18568"/>
                    <a:pt x="5499" y="15653"/>
                  </a:cubicBezTo>
                  <a:cubicBezTo>
                    <a:pt x="3834" y="12737"/>
                    <a:pt x="59" y="126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6510178" y="3250014"/>
              <a:ext cx="799928" cy="884415"/>
            </a:xfrm>
            <a:custGeom>
              <a:avLst/>
              <a:gdLst/>
              <a:ahLst/>
              <a:cxnLst/>
              <a:rect l="l" t="t" r="r" b="b"/>
              <a:pathLst>
                <a:path w="17119" h="19283" extrusionOk="0">
                  <a:moveTo>
                    <a:pt x="16" y="1"/>
                  </a:moveTo>
                  <a:lnTo>
                    <a:pt x="1" y="14"/>
                  </a:lnTo>
                  <a:lnTo>
                    <a:pt x="17102" y="19283"/>
                  </a:lnTo>
                  <a:lnTo>
                    <a:pt x="17118" y="19268"/>
                  </a:lnTo>
                  <a:lnTo>
                    <a:pt x="1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6386397" y="3562259"/>
              <a:ext cx="889785" cy="561342"/>
            </a:xfrm>
            <a:custGeom>
              <a:avLst/>
              <a:gdLst/>
              <a:ahLst/>
              <a:cxnLst/>
              <a:rect l="l" t="t" r="r" b="b"/>
              <a:pathLst>
                <a:path w="19042" h="12239" extrusionOk="0">
                  <a:moveTo>
                    <a:pt x="17" y="0"/>
                  </a:moveTo>
                  <a:lnTo>
                    <a:pt x="0" y="12"/>
                  </a:lnTo>
                  <a:cubicBezTo>
                    <a:pt x="537" y="781"/>
                    <a:pt x="1872" y="1904"/>
                    <a:pt x="3966" y="3347"/>
                  </a:cubicBezTo>
                  <a:cubicBezTo>
                    <a:pt x="5642" y="4501"/>
                    <a:pt x="7806" y="5861"/>
                    <a:pt x="10399" y="7391"/>
                  </a:cubicBezTo>
                  <a:cubicBezTo>
                    <a:pt x="14811" y="9996"/>
                    <a:pt x="18990" y="12215"/>
                    <a:pt x="19031" y="12239"/>
                  </a:cubicBezTo>
                  <a:lnTo>
                    <a:pt x="19041" y="12220"/>
                  </a:lnTo>
                  <a:cubicBezTo>
                    <a:pt x="19000" y="12199"/>
                    <a:pt x="14820" y="9977"/>
                    <a:pt x="10409" y="7373"/>
                  </a:cubicBezTo>
                  <a:cubicBezTo>
                    <a:pt x="7818" y="5843"/>
                    <a:pt x="5654" y="4483"/>
                    <a:pt x="3979" y="3329"/>
                  </a:cubicBezTo>
                  <a:cubicBezTo>
                    <a:pt x="1885" y="1889"/>
                    <a:pt x="552" y="768"/>
                    <a:pt x="1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6313549" y="3890648"/>
              <a:ext cx="1001931" cy="255147"/>
            </a:xfrm>
            <a:custGeom>
              <a:avLst/>
              <a:gdLst/>
              <a:ahLst/>
              <a:cxnLst/>
              <a:rect l="l" t="t" r="r" b="b"/>
              <a:pathLst>
                <a:path w="21442" h="5563" extrusionOk="0">
                  <a:moveTo>
                    <a:pt x="5" y="1"/>
                  </a:moveTo>
                  <a:lnTo>
                    <a:pt x="0" y="22"/>
                  </a:lnTo>
                  <a:lnTo>
                    <a:pt x="21437" y="5562"/>
                  </a:lnTo>
                  <a:lnTo>
                    <a:pt x="21442" y="5542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6397612" y="3924037"/>
              <a:ext cx="42896" cy="216070"/>
            </a:xfrm>
            <a:custGeom>
              <a:avLst/>
              <a:gdLst/>
              <a:ahLst/>
              <a:cxnLst/>
              <a:rect l="l" t="t" r="r" b="b"/>
              <a:pathLst>
                <a:path w="918" h="4711" extrusionOk="0">
                  <a:moveTo>
                    <a:pt x="19" y="0"/>
                  </a:moveTo>
                  <a:lnTo>
                    <a:pt x="1" y="10"/>
                  </a:lnTo>
                  <a:cubicBezTo>
                    <a:pt x="901" y="1624"/>
                    <a:pt x="918" y="2812"/>
                    <a:pt x="775" y="3524"/>
                  </a:cubicBezTo>
                  <a:cubicBezTo>
                    <a:pt x="620" y="4296"/>
                    <a:pt x="247" y="4692"/>
                    <a:pt x="244" y="4695"/>
                  </a:cubicBezTo>
                  <a:lnTo>
                    <a:pt x="259" y="4710"/>
                  </a:lnTo>
                  <a:cubicBezTo>
                    <a:pt x="262" y="4705"/>
                    <a:pt x="638" y="4307"/>
                    <a:pt x="795" y="3529"/>
                  </a:cubicBezTo>
                  <a:cubicBezTo>
                    <a:pt x="887" y="3075"/>
                    <a:pt x="887" y="2579"/>
                    <a:pt x="795" y="2058"/>
                  </a:cubicBezTo>
                  <a:cubicBezTo>
                    <a:pt x="678" y="1409"/>
                    <a:pt x="419" y="716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6589054" y="3984854"/>
              <a:ext cx="48036" cy="160757"/>
            </a:xfrm>
            <a:custGeom>
              <a:avLst/>
              <a:gdLst/>
              <a:ahLst/>
              <a:cxnLst/>
              <a:rect l="l" t="t" r="r" b="b"/>
              <a:pathLst>
                <a:path w="1028" h="3505" extrusionOk="0">
                  <a:moveTo>
                    <a:pt x="559" y="1"/>
                  </a:moveTo>
                  <a:lnTo>
                    <a:pt x="539" y="9"/>
                  </a:lnTo>
                  <a:cubicBezTo>
                    <a:pt x="1006" y="1063"/>
                    <a:pt x="833" y="1953"/>
                    <a:pt x="607" y="2515"/>
                  </a:cubicBezTo>
                  <a:cubicBezTo>
                    <a:pt x="363" y="3122"/>
                    <a:pt x="4" y="3486"/>
                    <a:pt x="0" y="3490"/>
                  </a:cubicBezTo>
                  <a:lnTo>
                    <a:pt x="15" y="3505"/>
                  </a:lnTo>
                  <a:cubicBezTo>
                    <a:pt x="19" y="3501"/>
                    <a:pt x="380" y="3135"/>
                    <a:pt x="626" y="2523"/>
                  </a:cubicBezTo>
                  <a:cubicBezTo>
                    <a:pt x="853" y="1958"/>
                    <a:pt x="1027" y="1061"/>
                    <a:pt x="55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6839840" y="4046083"/>
              <a:ext cx="61120" cy="104068"/>
            </a:xfrm>
            <a:custGeom>
              <a:avLst/>
              <a:gdLst/>
              <a:ahLst/>
              <a:cxnLst/>
              <a:rect l="l" t="t" r="r" b="b"/>
              <a:pathLst>
                <a:path w="1308" h="2269" extrusionOk="0">
                  <a:moveTo>
                    <a:pt x="1213" y="0"/>
                  </a:moveTo>
                  <a:lnTo>
                    <a:pt x="1193" y="4"/>
                  </a:lnTo>
                  <a:cubicBezTo>
                    <a:pt x="1285" y="723"/>
                    <a:pt x="958" y="1295"/>
                    <a:pt x="665" y="1648"/>
                  </a:cubicBezTo>
                  <a:cubicBezTo>
                    <a:pt x="474" y="1880"/>
                    <a:pt x="250" y="2083"/>
                    <a:pt x="1" y="2250"/>
                  </a:cubicBezTo>
                  <a:lnTo>
                    <a:pt x="12" y="2268"/>
                  </a:lnTo>
                  <a:cubicBezTo>
                    <a:pt x="263" y="2100"/>
                    <a:pt x="488" y="1895"/>
                    <a:pt x="682" y="1663"/>
                  </a:cubicBezTo>
                  <a:cubicBezTo>
                    <a:pt x="976" y="1305"/>
                    <a:pt x="1307" y="726"/>
                    <a:pt x="121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6971846" y="4071996"/>
              <a:ext cx="36541" cy="78246"/>
            </a:xfrm>
            <a:custGeom>
              <a:avLst/>
              <a:gdLst/>
              <a:ahLst/>
              <a:cxnLst/>
              <a:rect l="l" t="t" r="r" b="b"/>
              <a:pathLst>
                <a:path w="782" h="1706" extrusionOk="0">
                  <a:moveTo>
                    <a:pt x="762" y="1"/>
                  </a:moveTo>
                  <a:cubicBezTo>
                    <a:pt x="695" y="1421"/>
                    <a:pt x="8" y="1682"/>
                    <a:pt x="1" y="1685"/>
                  </a:cubicBezTo>
                  <a:lnTo>
                    <a:pt x="8" y="1705"/>
                  </a:lnTo>
                  <a:cubicBezTo>
                    <a:pt x="16" y="1702"/>
                    <a:pt x="188" y="1638"/>
                    <a:pt x="371" y="1396"/>
                  </a:cubicBezTo>
                  <a:cubicBezTo>
                    <a:pt x="539" y="1172"/>
                    <a:pt x="747" y="750"/>
                    <a:pt x="78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7098337" y="4098873"/>
              <a:ext cx="21915" cy="50222"/>
            </a:xfrm>
            <a:custGeom>
              <a:avLst/>
              <a:gdLst/>
              <a:ahLst/>
              <a:cxnLst/>
              <a:rect l="l" t="t" r="r" b="b"/>
              <a:pathLst>
                <a:path w="469" h="1095" extrusionOk="0">
                  <a:moveTo>
                    <a:pt x="380" y="0"/>
                  </a:moveTo>
                  <a:lnTo>
                    <a:pt x="358" y="4"/>
                  </a:lnTo>
                  <a:cubicBezTo>
                    <a:pt x="447" y="622"/>
                    <a:pt x="4" y="1074"/>
                    <a:pt x="0" y="1079"/>
                  </a:cubicBezTo>
                  <a:lnTo>
                    <a:pt x="15" y="1094"/>
                  </a:lnTo>
                  <a:cubicBezTo>
                    <a:pt x="19" y="1089"/>
                    <a:pt x="469" y="631"/>
                    <a:pt x="38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6394574" y="3688799"/>
              <a:ext cx="127052" cy="216941"/>
            </a:xfrm>
            <a:custGeom>
              <a:avLst/>
              <a:gdLst/>
              <a:ahLst/>
              <a:cxnLst/>
              <a:rect l="l" t="t" r="r" b="b"/>
              <a:pathLst>
                <a:path w="2719" h="4730" extrusionOk="0">
                  <a:moveTo>
                    <a:pt x="2660" y="1"/>
                  </a:moveTo>
                  <a:cubicBezTo>
                    <a:pt x="2719" y="1515"/>
                    <a:pt x="1993" y="2714"/>
                    <a:pt x="1374" y="3455"/>
                  </a:cubicBezTo>
                  <a:cubicBezTo>
                    <a:pt x="703" y="4258"/>
                    <a:pt x="7" y="4708"/>
                    <a:pt x="1" y="4711"/>
                  </a:cubicBezTo>
                  <a:lnTo>
                    <a:pt x="12" y="4729"/>
                  </a:lnTo>
                  <a:cubicBezTo>
                    <a:pt x="19" y="4724"/>
                    <a:pt x="717" y="4273"/>
                    <a:pt x="1389" y="3470"/>
                  </a:cubicBezTo>
                  <a:cubicBezTo>
                    <a:pt x="1785" y="2997"/>
                    <a:pt x="2095" y="2497"/>
                    <a:pt x="2312" y="1981"/>
                  </a:cubicBezTo>
                  <a:cubicBezTo>
                    <a:pt x="2580" y="1357"/>
                    <a:pt x="2705" y="682"/>
                    <a:pt x="268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6639520" y="3818320"/>
              <a:ext cx="82427" cy="147548"/>
            </a:xfrm>
            <a:custGeom>
              <a:avLst/>
              <a:gdLst/>
              <a:ahLst/>
              <a:cxnLst/>
              <a:rect l="l" t="t" r="r" b="b"/>
              <a:pathLst>
                <a:path w="1764" h="3217" extrusionOk="0">
                  <a:moveTo>
                    <a:pt x="1732" y="0"/>
                  </a:moveTo>
                  <a:cubicBezTo>
                    <a:pt x="1744" y="1349"/>
                    <a:pt x="1272" y="2146"/>
                    <a:pt x="874" y="2578"/>
                  </a:cubicBezTo>
                  <a:cubicBezTo>
                    <a:pt x="444" y="3045"/>
                    <a:pt x="4" y="3195"/>
                    <a:pt x="1" y="3197"/>
                  </a:cubicBezTo>
                  <a:lnTo>
                    <a:pt x="7" y="3217"/>
                  </a:lnTo>
                  <a:cubicBezTo>
                    <a:pt x="11" y="3215"/>
                    <a:pt x="454" y="3063"/>
                    <a:pt x="889" y="2593"/>
                  </a:cubicBezTo>
                  <a:cubicBezTo>
                    <a:pt x="1290" y="2158"/>
                    <a:pt x="1764" y="1357"/>
                    <a:pt x="175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6912782" y="3956005"/>
              <a:ext cx="44064" cy="82374"/>
            </a:xfrm>
            <a:custGeom>
              <a:avLst/>
              <a:gdLst/>
              <a:ahLst/>
              <a:cxnLst/>
              <a:rect l="l" t="t" r="r" b="b"/>
              <a:pathLst>
                <a:path w="943" h="1796" extrusionOk="0">
                  <a:moveTo>
                    <a:pt x="895" y="1"/>
                  </a:moveTo>
                  <a:lnTo>
                    <a:pt x="873" y="2"/>
                  </a:lnTo>
                  <a:cubicBezTo>
                    <a:pt x="920" y="733"/>
                    <a:pt x="679" y="1177"/>
                    <a:pt x="470" y="1419"/>
                  </a:cubicBezTo>
                  <a:cubicBezTo>
                    <a:pt x="245" y="1682"/>
                    <a:pt x="2" y="1775"/>
                    <a:pt x="0" y="1775"/>
                  </a:cubicBezTo>
                  <a:lnTo>
                    <a:pt x="7" y="1795"/>
                  </a:lnTo>
                  <a:cubicBezTo>
                    <a:pt x="10" y="1794"/>
                    <a:pt x="256" y="1700"/>
                    <a:pt x="485" y="1434"/>
                  </a:cubicBezTo>
                  <a:cubicBezTo>
                    <a:pt x="698" y="1188"/>
                    <a:pt x="942" y="740"/>
                    <a:pt x="89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7010956" y="4015950"/>
              <a:ext cx="50279" cy="49351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1054" y="0"/>
                  </a:moveTo>
                  <a:cubicBezTo>
                    <a:pt x="788" y="887"/>
                    <a:pt x="9" y="1054"/>
                    <a:pt x="0" y="1054"/>
                  </a:cubicBezTo>
                  <a:lnTo>
                    <a:pt x="5" y="1076"/>
                  </a:lnTo>
                  <a:cubicBezTo>
                    <a:pt x="14" y="1074"/>
                    <a:pt x="805" y="905"/>
                    <a:pt x="1076" y="7"/>
                  </a:cubicBezTo>
                  <a:lnTo>
                    <a:pt x="105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7121607" y="4060576"/>
              <a:ext cx="17710" cy="31555"/>
            </a:xfrm>
            <a:custGeom>
              <a:avLst/>
              <a:gdLst/>
              <a:ahLst/>
              <a:cxnLst/>
              <a:rect l="l" t="t" r="r" b="b"/>
              <a:pathLst>
                <a:path w="379" h="688" extrusionOk="0">
                  <a:moveTo>
                    <a:pt x="357" y="1"/>
                  </a:moveTo>
                  <a:cubicBezTo>
                    <a:pt x="247" y="507"/>
                    <a:pt x="2" y="670"/>
                    <a:pt x="1" y="671"/>
                  </a:cubicBezTo>
                  <a:lnTo>
                    <a:pt x="12" y="688"/>
                  </a:lnTo>
                  <a:cubicBezTo>
                    <a:pt x="22" y="681"/>
                    <a:pt x="265" y="522"/>
                    <a:pt x="379" y="4"/>
                  </a:cubicBezTo>
                  <a:lnTo>
                    <a:pt x="35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7155531" y="4023196"/>
              <a:ext cx="45699" cy="28620"/>
            </a:xfrm>
            <a:custGeom>
              <a:avLst/>
              <a:gdLst/>
              <a:ahLst/>
              <a:cxnLst/>
              <a:rect l="l" t="t" r="r" b="b"/>
              <a:pathLst>
                <a:path w="978" h="624" extrusionOk="0">
                  <a:moveTo>
                    <a:pt x="962" y="1"/>
                  </a:moveTo>
                  <a:lnTo>
                    <a:pt x="942" y="6"/>
                  </a:lnTo>
                  <a:cubicBezTo>
                    <a:pt x="956" y="73"/>
                    <a:pt x="941" y="141"/>
                    <a:pt x="900" y="198"/>
                  </a:cubicBezTo>
                  <a:cubicBezTo>
                    <a:pt x="710" y="478"/>
                    <a:pt x="7" y="601"/>
                    <a:pt x="1" y="603"/>
                  </a:cubicBezTo>
                  <a:lnTo>
                    <a:pt x="4" y="623"/>
                  </a:lnTo>
                  <a:cubicBezTo>
                    <a:pt x="34" y="618"/>
                    <a:pt x="723" y="496"/>
                    <a:pt x="919" y="208"/>
                  </a:cubicBezTo>
                  <a:cubicBezTo>
                    <a:pt x="961" y="150"/>
                    <a:pt x="977" y="75"/>
                    <a:pt x="96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7209361" y="3976736"/>
              <a:ext cx="71259" cy="36784"/>
            </a:xfrm>
            <a:custGeom>
              <a:avLst/>
              <a:gdLst/>
              <a:ahLst/>
              <a:cxnLst/>
              <a:rect l="l" t="t" r="r" b="b"/>
              <a:pathLst>
                <a:path w="1525" h="802" extrusionOk="0">
                  <a:moveTo>
                    <a:pt x="1505" y="0"/>
                  </a:moveTo>
                  <a:cubicBezTo>
                    <a:pt x="1438" y="594"/>
                    <a:pt x="16" y="780"/>
                    <a:pt x="1" y="781"/>
                  </a:cubicBezTo>
                  <a:lnTo>
                    <a:pt x="3" y="802"/>
                  </a:lnTo>
                  <a:cubicBezTo>
                    <a:pt x="63" y="793"/>
                    <a:pt x="1458" y="613"/>
                    <a:pt x="1525" y="2"/>
                  </a:cubicBezTo>
                  <a:lnTo>
                    <a:pt x="150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7300059" y="3970269"/>
              <a:ext cx="37475" cy="10182"/>
            </a:xfrm>
            <a:custGeom>
              <a:avLst/>
              <a:gdLst/>
              <a:ahLst/>
              <a:cxnLst/>
              <a:rect l="l" t="t" r="r" b="b"/>
              <a:pathLst>
                <a:path w="802" h="222" extrusionOk="0">
                  <a:moveTo>
                    <a:pt x="785" y="1"/>
                  </a:moveTo>
                  <a:cubicBezTo>
                    <a:pt x="668" y="160"/>
                    <a:pt x="482" y="201"/>
                    <a:pt x="321" y="201"/>
                  </a:cubicBezTo>
                  <a:cubicBezTo>
                    <a:pt x="151" y="201"/>
                    <a:pt x="10" y="156"/>
                    <a:pt x="7" y="155"/>
                  </a:cubicBezTo>
                  <a:lnTo>
                    <a:pt x="0" y="175"/>
                  </a:lnTo>
                  <a:cubicBezTo>
                    <a:pt x="104" y="205"/>
                    <a:pt x="211" y="222"/>
                    <a:pt x="320" y="222"/>
                  </a:cubicBezTo>
                  <a:cubicBezTo>
                    <a:pt x="487" y="222"/>
                    <a:pt x="679" y="180"/>
                    <a:pt x="801" y="13"/>
                  </a:cubicBezTo>
                  <a:lnTo>
                    <a:pt x="78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7241977" y="3843775"/>
              <a:ext cx="97520" cy="21144"/>
            </a:xfrm>
            <a:custGeom>
              <a:avLst/>
              <a:gdLst/>
              <a:ahLst/>
              <a:cxnLst/>
              <a:rect l="l" t="t" r="r" b="b"/>
              <a:pathLst>
                <a:path w="2087" h="461" extrusionOk="0">
                  <a:moveTo>
                    <a:pt x="2076" y="1"/>
                  </a:moveTo>
                  <a:cubicBezTo>
                    <a:pt x="2067" y="6"/>
                    <a:pt x="1382" y="440"/>
                    <a:pt x="612" y="440"/>
                  </a:cubicBezTo>
                  <a:cubicBezTo>
                    <a:pt x="412" y="440"/>
                    <a:pt x="208" y="411"/>
                    <a:pt x="7" y="339"/>
                  </a:cubicBezTo>
                  <a:lnTo>
                    <a:pt x="0" y="359"/>
                  </a:lnTo>
                  <a:cubicBezTo>
                    <a:pt x="192" y="426"/>
                    <a:pt x="394" y="461"/>
                    <a:pt x="598" y="461"/>
                  </a:cubicBezTo>
                  <a:cubicBezTo>
                    <a:pt x="603" y="461"/>
                    <a:pt x="608" y="461"/>
                    <a:pt x="613" y="461"/>
                  </a:cubicBezTo>
                  <a:cubicBezTo>
                    <a:pt x="1390" y="461"/>
                    <a:pt x="2078" y="24"/>
                    <a:pt x="2086" y="19"/>
                  </a:cubicBezTo>
                  <a:lnTo>
                    <a:pt x="207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7149223" y="3864735"/>
              <a:ext cx="81773" cy="80447"/>
            </a:xfrm>
            <a:custGeom>
              <a:avLst/>
              <a:gdLst/>
              <a:ahLst/>
              <a:cxnLst/>
              <a:rect l="l" t="t" r="r" b="b"/>
              <a:pathLst>
                <a:path w="1750" h="1754" extrusionOk="0">
                  <a:moveTo>
                    <a:pt x="1731" y="0"/>
                  </a:moveTo>
                  <a:cubicBezTo>
                    <a:pt x="1725" y="15"/>
                    <a:pt x="1022" y="1621"/>
                    <a:pt x="0" y="1731"/>
                  </a:cubicBezTo>
                  <a:lnTo>
                    <a:pt x="3" y="1753"/>
                  </a:lnTo>
                  <a:cubicBezTo>
                    <a:pt x="544" y="1695"/>
                    <a:pt x="990" y="1223"/>
                    <a:pt x="1270" y="837"/>
                  </a:cubicBezTo>
                  <a:cubicBezTo>
                    <a:pt x="1457" y="577"/>
                    <a:pt x="1618" y="300"/>
                    <a:pt x="1750" y="9"/>
                  </a:cubicBezTo>
                  <a:lnTo>
                    <a:pt x="173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7074319" y="3947749"/>
              <a:ext cx="53503" cy="57469"/>
            </a:xfrm>
            <a:custGeom>
              <a:avLst/>
              <a:gdLst/>
              <a:ahLst/>
              <a:cxnLst/>
              <a:rect l="l" t="t" r="r" b="b"/>
              <a:pathLst>
                <a:path w="1145" h="1253" extrusionOk="0">
                  <a:moveTo>
                    <a:pt x="1141" y="0"/>
                  </a:moveTo>
                  <a:lnTo>
                    <a:pt x="1120" y="2"/>
                  </a:lnTo>
                  <a:cubicBezTo>
                    <a:pt x="1123" y="196"/>
                    <a:pt x="1085" y="390"/>
                    <a:pt x="1006" y="567"/>
                  </a:cubicBezTo>
                  <a:cubicBezTo>
                    <a:pt x="886" y="833"/>
                    <a:pt x="613" y="1163"/>
                    <a:pt x="1" y="1233"/>
                  </a:cubicBezTo>
                  <a:lnTo>
                    <a:pt x="2" y="1253"/>
                  </a:lnTo>
                  <a:cubicBezTo>
                    <a:pt x="626" y="1183"/>
                    <a:pt x="902" y="845"/>
                    <a:pt x="1024" y="575"/>
                  </a:cubicBezTo>
                  <a:cubicBezTo>
                    <a:pt x="1105" y="395"/>
                    <a:pt x="1145" y="197"/>
                    <a:pt x="114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6964369" y="3842078"/>
              <a:ext cx="71493" cy="104068"/>
            </a:xfrm>
            <a:custGeom>
              <a:avLst/>
              <a:gdLst/>
              <a:ahLst/>
              <a:cxnLst/>
              <a:rect l="l" t="t" r="r" b="b"/>
              <a:pathLst>
                <a:path w="1530" h="2269" extrusionOk="0">
                  <a:moveTo>
                    <a:pt x="1509" y="1"/>
                  </a:moveTo>
                  <a:cubicBezTo>
                    <a:pt x="1486" y="708"/>
                    <a:pt x="1077" y="1282"/>
                    <a:pt x="738" y="1640"/>
                  </a:cubicBezTo>
                  <a:cubicBezTo>
                    <a:pt x="519" y="1873"/>
                    <a:pt x="271" y="2077"/>
                    <a:pt x="0" y="2251"/>
                  </a:cubicBezTo>
                  <a:lnTo>
                    <a:pt x="12" y="2269"/>
                  </a:lnTo>
                  <a:cubicBezTo>
                    <a:pt x="283" y="2093"/>
                    <a:pt x="532" y="1888"/>
                    <a:pt x="753" y="1653"/>
                  </a:cubicBezTo>
                  <a:cubicBezTo>
                    <a:pt x="1094" y="1294"/>
                    <a:pt x="1506" y="715"/>
                    <a:pt x="152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7053292" y="3764246"/>
              <a:ext cx="128220" cy="75310"/>
            </a:xfrm>
            <a:custGeom>
              <a:avLst/>
              <a:gdLst/>
              <a:ahLst/>
              <a:cxnLst/>
              <a:rect l="l" t="t" r="r" b="b"/>
              <a:pathLst>
                <a:path w="2744" h="1642" extrusionOk="0">
                  <a:moveTo>
                    <a:pt x="2724" y="0"/>
                  </a:moveTo>
                  <a:cubicBezTo>
                    <a:pt x="2411" y="790"/>
                    <a:pt x="1687" y="1188"/>
                    <a:pt x="1135" y="1383"/>
                  </a:cubicBezTo>
                  <a:cubicBezTo>
                    <a:pt x="768" y="1512"/>
                    <a:pt x="387" y="1593"/>
                    <a:pt x="1" y="1621"/>
                  </a:cubicBezTo>
                  <a:lnTo>
                    <a:pt x="1" y="1641"/>
                  </a:lnTo>
                  <a:cubicBezTo>
                    <a:pt x="390" y="1613"/>
                    <a:pt x="774" y="1532"/>
                    <a:pt x="1143" y="1404"/>
                  </a:cubicBezTo>
                  <a:cubicBezTo>
                    <a:pt x="1698" y="1206"/>
                    <a:pt x="2428" y="806"/>
                    <a:pt x="2744" y="9"/>
                  </a:cubicBezTo>
                  <a:lnTo>
                    <a:pt x="272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7191231" y="3698889"/>
              <a:ext cx="145229" cy="54396"/>
            </a:xfrm>
            <a:custGeom>
              <a:avLst/>
              <a:gdLst/>
              <a:ahLst/>
              <a:cxnLst/>
              <a:rect l="l" t="t" r="r" b="b"/>
              <a:pathLst>
                <a:path w="3108" h="1186" extrusionOk="0">
                  <a:moveTo>
                    <a:pt x="3092" y="0"/>
                  </a:moveTo>
                  <a:cubicBezTo>
                    <a:pt x="2117" y="918"/>
                    <a:pt x="1331" y="1139"/>
                    <a:pt x="842" y="1163"/>
                  </a:cubicBezTo>
                  <a:cubicBezTo>
                    <a:pt x="810" y="1164"/>
                    <a:pt x="779" y="1165"/>
                    <a:pt x="749" y="1165"/>
                  </a:cubicBezTo>
                  <a:cubicBezTo>
                    <a:pt x="280" y="1165"/>
                    <a:pt x="14" y="994"/>
                    <a:pt x="13" y="992"/>
                  </a:cubicBezTo>
                  <a:lnTo>
                    <a:pt x="1" y="1009"/>
                  </a:lnTo>
                  <a:cubicBezTo>
                    <a:pt x="3" y="1012"/>
                    <a:pt x="274" y="1186"/>
                    <a:pt x="749" y="1186"/>
                  </a:cubicBezTo>
                  <a:cubicBezTo>
                    <a:pt x="779" y="1186"/>
                    <a:pt x="811" y="1184"/>
                    <a:pt x="842" y="1183"/>
                  </a:cubicBezTo>
                  <a:cubicBezTo>
                    <a:pt x="1334" y="1159"/>
                    <a:pt x="2124" y="938"/>
                    <a:pt x="3107" y="15"/>
                  </a:cubicBezTo>
                  <a:lnTo>
                    <a:pt x="309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6962500" y="3648255"/>
              <a:ext cx="178779" cy="90033"/>
            </a:xfrm>
            <a:custGeom>
              <a:avLst/>
              <a:gdLst/>
              <a:ahLst/>
              <a:cxnLst/>
              <a:rect l="l" t="t" r="r" b="b"/>
              <a:pathLst>
                <a:path w="3826" h="1963" extrusionOk="0">
                  <a:moveTo>
                    <a:pt x="3807" y="0"/>
                  </a:moveTo>
                  <a:cubicBezTo>
                    <a:pt x="3804" y="5"/>
                    <a:pt x="3513" y="519"/>
                    <a:pt x="2900" y="1010"/>
                  </a:cubicBezTo>
                  <a:cubicBezTo>
                    <a:pt x="2363" y="1443"/>
                    <a:pt x="1469" y="1941"/>
                    <a:pt x="203" y="1941"/>
                  </a:cubicBezTo>
                  <a:cubicBezTo>
                    <a:pt x="136" y="1941"/>
                    <a:pt x="69" y="1940"/>
                    <a:pt x="0" y="1937"/>
                  </a:cubicBezTo>
                  <a:lnTo>
                    <a:pt x="0" y="1957"/>
                  </a:lnTo>
                  <a:cubicBezTo>
                    <a:pt x="70" y="1960"/>
                    <a:pt x="141" y="1962"/>
                    <a:pt x="208" y="1962"/>
                  </a:cubicBezTo>
                  <a:cubicBezTo>
                    <a:pt x="1477" y="1962"/>
                    <a:pt x="2375" y="1460"/>
                    <a:pt x="2914" y="1025"/>
                  </a:cubicBezTo>
                  <a:cubicBezTo>
                    <a:pt x="3529" y="530"/>
                    <a:pt x="3822" y="15"/>
                    <a:pt x="3825" y="10"/>
                  </a:cubicBezTo>
                  <a:lnTo>
                    <a:pt x="380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6830542" y="3735305"/>
              <a:ext cx="106212" cy="130073"/>
            </a:xfrm>
            <a:custGeom>
              <a:avLst/>
              <a:gdLst/>
              <a:ahLst/>
              <a:cxnLst/>
              <a:rect l="l" t="t" r="r" b="b"/>
              <a:pathLst>
                <a:path w="2273" h="2836" extrusionOk="0">
                  <a:moveTo>
                    <a:pt x="2250" y="1"/>
                  </a:moveTo>
                  <a:cubicBezTo>
                    <a:pt x="2155" y="437"/>
                    <a:pt x="2003" y="860"/>
                    <a:pt x="1799" y="1258"/>
                  </a:cubicBezTo>
                  <a:cubicBezTo>
                    <a:pt x="1491" y="1854"/>
                    <a:pt x="929" y="2607"/>
                    <a:pt x="1" y="2816"/>
                  </a:cubicBezTo>
                  <a:lnTo>
                    <a:pt x="6" y="2836"/>
                  </a:lnTo>
                  <a:cubicBezTo>
                    <a:pt x="942" y="2625"/>
                    <a:pt x="1508" y="1866"/>
                    <a:pt x="1819" y="1267"/>
                  </a:cubicBezTo>
                  <a:cubicBezTo>
                    <a:pt x="2025" y="867"/>
                    <a:pt x="2175" y="444"/>
                    <a:pt x="2272" y="6"/>
                  </a:cubicBezTo>
                  <a:lnTo>
                    <a:pt x="225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6854933" y="3528044"/>
              <a:ext cx="238918" cy="95078"/>
            </a:xfrm>
            <a:custGeom>
              <a:avLst/>
              <a:gdLst/>
              <a:ahLst/>
              <a:cxnLst/>
              <a:rect l="l" t="t" r="r" b="b"/>
              <a:pathLst>
                <a:path w="5113" h="2073" extrusionOk="0">
                  <a:moveTo>
                    <a:pt x="5095" y="0"/>
                  </a:moveTo>
                  <a:cubicBezTo>
                    <a:pt x="4269" y="1059"/>
                    <a:pt x="2928" y="1561"/>
                    <a:pt x="1948" y="1795"/>
                  </a:cubicBezTo>
                  <a:cubicBezTo>
                    <a:pt x="887" y="2047"/>
                    <a:pt x="9" y="2051"/>
                    <a:pt x="1" y="2051"/>
                  </a:cubicBezTo>
                  <a:lnTo>
                    <a:pt x="1" y="2073"/>
                  </a:lnTo>
                  <a:cubicBezTo>
                    <a:pt x="9" y="2073"/>
                    <a:pt x="889" y="2069"/>
                    <a:pt x="1953" y="1815"/>
                  </a:cubicBezTo>
                  <a:cubicBezTo>
                    <a:pt x="2936" y="1581"/>
                    <a:pt x="4281" y="1077"/>
                    <a:pt x="5112" y="14"/>
                  </a:cubicBezTo>
                  <a:lnTo>
                    <a:pt x="509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7100533" y="3453377"/>
              <a:ext cx="242235" cy="68706"/>
            </a:xfrm>
            <a:custGeom>
              <a:avLst/>
              <a:gdLst/>
              <a:ahLst/>
              <a:cxnLst/>
              <a:rect l="l" t="t" r="r" b="b"/>
              <a:pathLst>
                <a:path w="5184" h="1498" extrusionOk="0">
                  <a:moveTo>
                    <a:pt x="5168" y="1"/>
                  </a:moveTo>
                  <a:cubicBezTo>
                    <a:pt x="4009" y="1206"/>
                    <a:pt x="2745" y="1476"/>
                    <a:pt x="1844" y="1476"/>
                  </a:cubicBezTo>
                  <a:cubicBezTo>
                    <a:pt x="1796" y="1476"/>
                    <a:pt x="1749" y="1476"/>
                    <a:pt x="1703" y="1474"/>
                  </a:cubicBezTo>
                  <a:cubicBezTo>
                    <a:pt x="721" y="1444"/>
                    <a:pt x="17" y="1110"/>
                    <a:pt x="10" y="1106"/>
                  </a:cubicBezTo>
                  <a:lnTo>
                    <a:pt x="0" y="1125"/>
                  </a:lnTo>
                  <a:cubicBezTo>
                    <a:pt x="7" y="1128"/>
                    <a:pt x="714" y="1464"/>
                    <a:pt x="1701" y="1496"/>
                  </a:cubicBezTo>
                  <a:cubicBezTo>
                    <a:pt x="1750" y="1498"/>
                    <a:pt x="1798" y="1498"/>
                    <a:pt x="1847" y="1498"/>
                  </a:cubicBezTo>
                  <a:cubicBezTo>
                    <a:pt x="1851" y="1498"/>
                    <a:pt x="1856" y="1498"/>
                    <a:pt x="1861" y="1498"/>
                  </a:cubicBezTo>
                  <a:cubicBezTo>
                    <a:pt x="2376" y="1498"/>
                    <a:pt x="2888" y="1407"/>
                    <a:pt x="3372" y="1230"/>
                  </a:cubicBezTo>
                  <a:cubicBezTo>
                    <a:pt x="4033" y="988"/>
                    <a:pt x="4642" y="578"/>
                    <a:pt x="5184" y="16"/>
                  </a:cubicBezTo>
                  <a:lnTo>
                    <a:pt x="516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7027685" y="3273130"/>
              <a:ext cx="313915" cy="40820"/>
            </a:xfrm>
            <a:custGeom>
              <a:avLst/>
              <a:gdLst/>
              <a:ahLst/>
              <a:cxnLst/>
              <a:rect l="l" t="t" r="r" b="b"/>
              <a:pathLst>
                <a:path w="6718" h="890" extrusionOk="0">
                  <a:moveTo>
                    <a:pt x="10" y="0"/>
                  </a:moveTo>
                  <a:lnTo>
                    <a:pt x="0" y="18"/>
                  </a:lnTo>
                  <a:cubicBezTo>
                    <a:pt x="1004" y="589"/>
                    <a:pt x="2140" y="890"/>
                    <a:pt x="3294" y="890"/>
                  </a:cubicBezTo>
                  <a:cubicBezTo>
                    <a:pt x="3297" y="890"/>
                    <a:pt x="3300" y="890"/>
                    <a:pt x="3304" y="890"/>
                  </a:cubicBezTo>
                  <a:cubicBezTo>
                    <a:pt x="3759" y="888"/>
                    <a:pt x="4210" y="845"/>
                    <a:pt x="4657" y="759"/>
                  </a:cubicBezTo>
                  <a:cubicBezTo>
                    <a:pt x="5889" y="525"/>
                    <a:pt x="6709" y="47"/>
                    <a:pt x="6717" y="42"/>
                  </a:cubicBezTo>
                  <a:lnTo>
                    <a:pt x="6707" y="23"/>
                  </a:lnTo>
                  <a:cubicBezTo>
                    <a:pt x="6699" y="28"/>
                    <a:pt x="5881" y="505"/>
                    <a:pt x="4652" y="739"/>
                  </a:cubicBezTo>
                  <a:cubicBezTo>
                    <a:pt x="4267" y="812"/>
                    <a:pt x="3814" y="866"/>
                    <a:pt x="3315" y="866"/>
                  </a:cubicBezTo>
                  <a:cubicBezTo>
                    <a:pt x="2341" y="866"/>
                    <a:pt x="1187" y="662"/>
                    <a:pt x="1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6699798" y="3277716"/>
              <a:ext cx="314850" cy="174700"/>
            </a:xfrm>
            <a:custGeom>
              <a:avLst/>
              <a:gdLst/>
              <a:ahLst/>
              <a:cxnLst/>
              <a:rect l="l" t="t" r="r" b="b"/>
              <a:pathLst>
                <a:path w="6738" h="3809" extrusionOk="0">
                  <a:moveTo>
                    <a:pt x="6684" y="0"/>
                  </a:moveTo>
                  <a:lnTo>
                    <a:pt x="6674" y="17"/>
                  </a:lnTo>
                  <a:cubicBezTo>
                    <a:pt x="6668" y="27"/>
                    <a:pt x="6085" y="1009"/>
                    <a:pt x="4976" y="1961"/>
                  </a:cubicBezTo>
                  <a:cubicBezTo>
                    <a:pt x="3992" y="2805"/>
                    <a:pt x="2385" y="3788"/>
                    <a:pt x="249" y="3788"/>
                  </a:cubicBezTo>
                  <a:cubicBezTo>
                    <a:pt x="167" y="3788"/>
                    <a:pt x="84" y="3787"/>
                    <a:pt x="0" y="3784"/>
                  </a:cubicBezTo>
                  <a:lnTo>
                    <a:pt x="0" y="3804"/>
                  </a:lnTo>
                  <a:cubicBezTo>
                    <a:pt x="86" y="3807"/>
                    <a:pt x="171" y="3809"/>
                    <a:pt x="255" y="3809"/>
                  </a:cubicBezTo>
                  <a:cubicBezTo>
                    <a:pt x="1161" y="3809"/>
                    <a:pt x="2059" y="3630"/>
                    <a:pt x="2896" y="3280"/>
                  </a:cubicBezTo>
                  <a:cubicBezTo>
                    <a:pt x="3632" y="2974"/>
                    <a:pt x="4338" y="2534"/>
                    <a:pt x="4990" y="1976"/>
                  </a:cubicBezTo>
                  <a:cubicBezTo>
                    <a:pt x="6024" y="1089"/>
                    <a:pt x="6601" y="178"/>
                    <a:pt x="6683" y="44"/>
                  </a:cubicBezTo>
                  <a:lnTo>
                    <a:pt x="6719" y="117"/>
                  </a:lnTo>
                  <a:lnTo>
                    <a:pt x="6738" y="109"/>
                  </a:lnTo>
                  <a:lnTo>
                    <a:pt x="668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6577326" y="3160395"/>
              <a:ext cx="400455" cy="164243"/>
            </a:xfrm>
            <a:custGeom>
              <a:avLst/>
              <a:gdLst/>
              <a:ahLst/>
              <a:cxnLst/>
              <a:rect l="l" t="t" r="r" b="b"/>
              <a:pathLst>
                <a:path w="8570" h="3581" extrusionOk="0">
                  <a:moveTo>
                    <a:pt x="8551" y="1"/>
                  </a:moveTo>
                  <a:cubicBezTo>
                    <a:pt x="8544" y="13"/>
                    <a:pt x="7830" y="1152"/>
                    <a:pt x="6425" y="2129"/>
                  </a:cubicBezTo>
                  <a:cubicBezTo>
                    <a:pt x="5418" y="2830"/>
                    <a:pt x="3886" y="3558"/>
                    <a:pt x="1866" y="3558"/>
                  </a:cubicBezTo>
                  <a:cubicBezTo>
                    <a:pt x="1285" y="3558"/>
                    <a:pt x="664" y="3498"/>
                    <a:pt x="4" y="3360"/>
                  </a:cubicBezTo>
                  <a:lnTo>
                    <a:pt x="0" y="3381"/>
                  </a:lnTo>
                  <a:cubicBezTo>
                    <a:pt x="618" y="3512"/>
                    <a:pt x="1248" y="3579"/>
                    <a:pt x="1880" y="3580"/>
                  </a:cubicBezTo>
                  <a:cubicBezTo>
                    <a:pt x="1891" y="3580"/>
                    <a:pt x="1902" y="3580"/>
                    <a:pt x="1913" y="3580"/>
                  </a:cubicBezTo>
                  <a:cubicBezTo>
                    <a:pt x="3532" y="3580"/>
                    <a:pt x="5114" y="3079"/>
                    <a:pt x="6438" y="2145"/>
                  </a:cubicBezTo>
                  <a:cubicBezTo>
                    <a:pt x="7847" y="1165"/>
                    <a:pt x="8563" y="23"/>
                    <a:pt x="8569" y="11"/>
                  </a:cubicBezTo>
                  <a:lnTo>
                    <a:pt x="855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6427237" y="3323122"/>
              <a:ext cx="145276" cy="276061"/>
            </a:xfrm>
            <a:custGeom>
              <a:avLst/>
              <a:gdLst/>
              <a:ahLst/>
              <a:cxnLst/>
              <a:rect l="l" t="t" r="r" b="b"/>
              <a:pathLst>
                <a:path w="3109" h="6019" extrusionOk="0">
                  <a:moveTo>
                    <a:pt x="2953" y="1"/>
                  </a:moveTo>
                  <a:lnTo>
                    <a:pt x="2933" y="6"/>
                  </a:lnTo>
                  <a:cubicBezTo>
                    <a:pt x="2935" y="12"/>
                    <a:pt x="3087" y="733"/>
                    <a:pt x="2803" y="1827"/>
                  </a:cubicBezTo>
                  <a:cubicBezTo>
                    <a:pt x="2542" y="2837"/>
                    <a:pt x="1841" y="4383"/>
                    <a:pt x="1" y="6002"/>
                  </a:cubicBezTo>
                  <a:lnTo>
                    <a:pt x="14" y="6019"/>
                  </a:lnTo>
                  <a:cubicBezTo>
                    <a:pt x="829" y="5301"/>
                    <a:pt x="1491" y="4538"/>
                    <a:pt x="1980" y="3752"/>
                  </a:cubicBezTo>
                  <a:cubicBezTo>
                    <a:pt x="2373" y="3123"/>
                    <a:pt x="2655" y="2478"/>
                    <a:pt x="2823" y="1832"/>
                  </a:cubicBezTo>
                  <a:cubicBezTo>
                    <a:pt x="3109" y="733"/>
                    <a:pt x="2955" y="9"/>
                    <a:pt x="295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6520178" y="3448561"/>
              <a:ext cx="161116" cy="224188"/>
            </a:xfrm>
            <a:custGeom>
              <a:avLst/>
              <a:gdLst/>
              <a:ahLst/>
              <a:cxnLst/>
              <a:rect l="l" t="t" r="r" b="b"/>
              <a:pathLst>
                <a:path w="3448" h="4888" extrusionOk="0">
                  <a:moveTo>
                    <a:pt x="3428" y="0"/>
                  </a:moveTo>
                  <a:cubicBezTo>
                    <a:pt x="3346" y="1665"/>
                    <a:pt x="2419" y="2899"/>
                    <a:pt x="1657" y="3643"/>
                  </a:cubicBezTo>
                  <a:cubicBezTo>
                    <a:pt x="829" y="4448"/>
                    <a:pt x="9" y="4864"/>
                    <a:pt x="1" y="4869"/>
                  </a:cubicBezTo>
                  <a:lnTo>
                    <a:pt x="11" y="4888"/>
                  </a:lnTo>
                  <a:cubicBezTo>
                    <a:pt x="19" y="4883"/>
                    <a:pt x="840" y="4466"/>
                    <a:pt x="1670" y="3658"/>
                  </a:cubicBezTo>
                  <a:cubicBezTo>
                    <a:pt x="2158" y="3183"/>
                    <a:pt x="2551" y="2670"/>
                    <a:pt x="2844" y="2130"/>
                  </a:cubicBezTo>
                  <a:cubicBezTo>
                    <a:pt x="3209" y="1456"/>
                    <a:pt x="3413" y="740"/>
                    <a:pt x="3448" y="2"/>
                  </a:cubicBezTo>
                  <a:lnTo>
                    <a:pt x="342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24"/>
          <p:cNvGrpSpPr/>
          <p:nvPr/>
        </p:nvGrpSpPr>
        <p:grpSpPr>
          <a:xfrm>
            <a:off x="3669160" y="4247909"/>
            <a:ext cx="1753424" cy="1507395"/>
            <a:chOff x="4743553" y="3090131"/>
            <a:chExt cx="1195897" cy="1028096"/>
          </a:xfrm>
        </p:grpSpPr>
        <p:sp>
          <p:nvSpPr>
            <p:cNvPr id="1432" name="Google Shape;1432;p24"/>
            <p:cNvSpPr/>
            <p:nvPr/>
          </p:nvSpPr>
          <p:spPr>
            <a:xfrm>
              <a:off x="4743553" y="4111439"/>
              <a:ext cx="1195897" cy="6788"/>
            </a:xfrm>
            <a:custGeom>
              <a:avLst/>
              <a:gdLst/>
              <a:ahLst/>
              <a:cxnLst/>
              <a:rect l="l" t="t" r="r" b="b"/>
              <a:pathLst>
                <a:path w="25593" h="148" extrusionOk="0">
                  <a:moveTo>
                    <a:pt x="25592" y="0"/>
                  </a:moveTo>
                  <a:lnTo>
                    <a:pt x="1" y="126"/>
                  </a:lnTo>
                  <a:lnTo>
                    <a:pt x="1" y="148"/>
                  </a:lnTo>
                  <a:lnTo>
                    <a:pt x="25592" y="22"/>
                  </a:lnTo>
                  <a:lnTo>
                    <a:pt x="2559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4748880" y="3614636"/>
              <a:ext cx="594234" cy="486903"/>
            </a:xfrm>
            <a:custGeom>
              <a:avLst/>
              <a:gdLst/>
              <a:ahLst/>
              <a:cxnLst/>
              <a:rect l="l" t="t" r="r" b="b"/>
              <a:pathLst>
                <a:path w="12717" h="10616" extrusionOk="0">
                  <a:moveTo>
                    <a:pt x="16" y="1"/>
                  </a:moveTo>
                  <a:lnTo>
                    <a:pt x="1" y="16"/>
                  </a:lnTo>
                  <a:cubicBezTo>
                    <a:pt x="26" y="41"/>
                    <a:pt x="2607" y="2513"/>
                    <a:pt x="5450" y="5044"/>
                  </a:cubicBezTo>
                  <a:cubicBezTo>
                    <a:pt x="8075" y="7379"/>
                    <a:pt x="11463" y="10242"/>
                    <a:pt x="12709" y="10615"/>
                  </a:cubicBezTo>
                  <a:lnTo>
                    <a:pt x="12716" y="10595"/>
                  </a:lnTo>
                  <a:cubicBezTo>
                    <a:pt x="11733" y="10301"/>
                    <a:pt x="9225" y="8375"/>
                    <a:pt x="5464" y="5028"/>
                  </a:cubicBezTo>
                  <a:cubicBezTo>
                    <a:pt x="2622" y="2498"/>
                    <a:pt x="41" y="26"/>
                    <a:pt x="1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5016020" y="3159111"/>
              <a:ext cx="330036" cy="920235"/>
            </a:xfrm>
            <a:custGeom>
              <a:avLst/>
              <a:gdLst/>
              <a:ahLst/>
              <a:cxnLst/>
              <a:rect l="l" t="t" r="r" b="b"/>
              <a:pathLst>
                <a:path w="7063" h="20064" extrusionOk="0">
                  <a:moveTo>
                    <a:pt x="23" y="0"/>
                  </a:moveTo>
                  <a:lnTo>
                    <a:pt x="1" y="6"/>
                  </a:lnTo>
                  <a:cubicBezTo>
                    <a:pt x="14" y="54"/>
                    <a:pt x="1404" y="4804"/>
                    <a:pt x="2960" y="9626"/>
                  </a:cubicBezTo>
                  <a:cubicBezTo>
                    <a:pt x="3873" y="12458"/>
                    <a:pt x="4664" y="14760"/>
                    <a:pt x="5311" y="16468"/>
                  </a:cubicBezTo>
                  <a:cubicBezTo>
                    <a:pt x="6119" y="18607"/>
                    <a:pt x="6705" y="19816"/>
                    <a:pt x="7049" y="20064"/>
                  </a:cubicBezTo>
                  <a:lnTo>
                    <a:pt x="7063" y="20047"/>
                  </a:lnTo>
                  <a:cubicBezTo>
                    <a:pt x="6449" y="19604"/>
                    <a:pt x="5037" y="15999"/>
                    <a:pt x="2980" y="9620"/>
                  </a:cubicBezTo>
                  <a:cubicBezTo>
                    <a:pt x="1424" y="4798"/>
                    <a:pt x="36" y="47"/>
                    <a:pt x="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5364935" y="3090131"/>
              <a:ext cx="209199" cy="983483"/>
            </a:xfrm>
            <a:custGeom>
              <a:avLst/>
              <a:gdLst/>
              <a:ahLst/>
              <a:cxnLst/>
              <a:rect l="l" t="t" r="r" b="b"/>
              <a:pathLst>
                <a:path w="4477" h="21443" extrusionOk="0">
                  <a:moveTo>
                    <a:pt x="4455" y="1"/>
                  </a:moveTo>
                  <a:cubicBezTo>
                    <a:pt x="2432" y="12561"/>
                    <a:pt x="24" y="21349"/>
                    <a:pt x="0" y="21437"/>
                  </a:cubicBezTo>
                  <a:lnTo>
                    <a:pt x="21" y="21442"/>
                  </a:lnTo>
                  <a:cubicBezTo>
                    <a:pt x="44" y="21355"/>
                    <a:pt x="2453" y="12566"/>
                    <a:pt x="4476" y="4"/>
                  </a:cubicBezTo>
                  <a:lnTo>
                    <a:pt x="445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5362271" y="3705173"/>
              <a:ext cx="566244" cy="398567"/>
            </a:xfrm>
            <a:custGeom>
              <a:avLst/>
              <a:gdLst/>
              <a:ahLst/>
              <a:cxnLst/>
              <a:rect l="l" t="t" r="r" b="b"/>
              <a:pathLst>
                <a:path w="12118" h="8690" extrusionOk="0">
                  <a:moveTo>
                    <a:pt x="12104" y="0"/>
                  </a:moveTo>
                  <a:lnTo>
                    <a:pt x="1" y="8673"/>
                  </a:lnTo>
                  <a:lnTo>
                    <a:pt x="14" y="8690"/>
                  </a:lnTo>
                  <a:lnTo>
                    <a:pt x="12117" y="19"/>
                  </a:lnTo>
                  <a:lnTo>
                    <a:pt x="1210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4826354" y="3747505"/>
              <a:ext cx="77801" cy="360912"/>
            </a:xfrm>
            <a:custGeom>
              <a:avLst/>
              <a:gdLst/>
              <a:ahLst/>
              <a:cxnLst/>
              <a:rect l="l" t="t" r="r" b="b"/>
              <a:pathLst>
                <a:path w="1665" h="7869" extrusionOk="0">
                  <a:moveTo>
                    <a:pt x="1250" y="1"/>
                  </a:moveTo>
                  <a:lnTo>
                    <a:pt x="1230" y="2"/>
                  </a:lnTo>
                  <a:cubicBezTo>
                    <a:pt x="1665" y="3373"/>
                    <a:pt x="1307" y="5328"/>
                    <a:pt x="930" y="6373"/>
                  </a:cubicBezTo>
                  <a:cubicBezTo>
                    <a:pt x="522" y="7506"/>
                    <a:pt x="5" y="7847"/>
                    <a:pt x="0" y="7850"/>
                  </a:cubicBezTo>
                  <a:lnTo>
                    <a:pt x="10" y="7869"/>
                  </a:lnTo>
                  <a:cubicBezTo>
                    <a:pt x="17" y="7864"/>
                    <a:pt x="539" y="7522"/>
                    <a:pt x="949" y="6383"/>
                  </a:cubicBezTo>
                  <a:cubicBezTo>
                    <a:pt x="1190" y="5716"/>
                    <a:pt x="1345" y="4910"/>
                    <a:pt x="1412" y="3986"/>
                  </a:cubicBezTo>
                  <a:cubicBezTo>
                    <a:pt x="1497" y="2832"/>
                    <a:pt x="1442" y="1491"/>
                    <a:pt x="125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5040085" y="3958757"/>
              <a:ext cx="82427" cy="153739"/>
            </a:xfrm>
            <a:custGeom>
              <a:avLst/>
              <a:gdLst/>
              <a:ahLst/>
              <a:cxnLst/>
              <a:rect l="l" t="t" r="r" b="b"/>
              <a:pathLst>
                <a:path w="1764" h="3352" extrusionOk="0">
                  <a:moveTo>
                    <a:pt x="1744" y="1"/>
                  </a:moveTo>
                  <a:cubicBezTo>
                    <a:pt x="1729" y="1056"/>
                    <a:pt x="1255" y="1906"/>
                    <a:pt x="862" y="2433"/>
                  </a:cubicBezTo>
                  <a:cubicBezTo>
                    <a:pt x="434" y="3005"/>
                    <a:pt x="6" y="3331"/>
                    <a:pt x="1" y="3335"/>
                  </a:cubicBezTo>
                  <a:lnTo>
                    <a:pt x="14" y="3351"/>
                  </a:lnTo>
                  <a:cubicBezTo>
                    <a:pt x="19" y="3348"/>
                    <a:pt x="449" y="3020"/>
                    <a:pt x="877" y="2446"/>
                  </a:cubicBezTo>
                  <a:cubicBezTo>
                    <a:pt x="1274" y="1916"/>
                    <a:pt x="1749" y="1061"/>
                    <a:pt x="176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4975461" y="3630001"/>
              <a:ext cx="180835" cy="184286"/>
            </a:xfrm>
            <a:custGeom>
              <a:avLst/>
              <a:gdLst/>
              <a:ahLst/>
              <a:cxnLst/>
              <a:rect l="l" t="t" r="r" b="b"/>
              <a:pathLst>
                <a:path w="3870" h="4018" extrusionOk="0">
                  <a:moveTo>
                    <a:pt x="3849" y="0"/>
                  </a:moveTo>
                  <a:cubicBezTo>
                    <a:pt x="3431" y="1211"/>
                    <a:pt x="2408" y="2233"/>
                    <a:pt x="1621" y="2879"/>
                  </a:cubicBezTo>
                  <a:cubicBezTo>
                    <a:pt x="1113" y="3297"/>
                    <a:pt x="571" y="3671"/>
                    <a:pt x="1" y="3999"/>
                  </a:cubicBezTo>
                  <a:lnTo>
                    <a:pt x="11" y="4018"/>
                  </a:lnTo>
                  <a:cubicBezTo>
                    <a:pt x="583" y="3690"/>
                    <a:pt x="1126" y="3314"/>
                    <a:pt x="1635" y="2895"/>
                  </a:cubicBezTo>
                  <a:cubicBezTo>
                    <a:pt x="2423" y="2248"/>
                    <a:pt x="3450" y="1223"/>
                    <a:pt x="3869" y="7"/>
                  </a:cubicBezTo>
                  <a:lnTo>
                    <a:pt x="384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4886819" y="3439480"/>
              <a:ext cx="209059" cy="290601"/>
            </a:xfrm>
            <a:custGeom>
              <a:avLst/>
              <a:gdLst/>
              <a:ahLst/>
              <a:cxnLst/>
              <a:rect l="l" t="t" r="r" b="b"/>
              <a:pathLst>
                <a:path w="4474" h="6336" extrusionOk="0">
                  <a:moveTo>
                    <a:pt x="4452" y="1"/>
                  </a:moveTo>
                  <a:cubicBezTo>
                    <a:pt x="4002" y="2269"/>
                    <a:pt x="2816" y="3865"/>
                    <a:pt x="1899" y="4805"/>
                  </a:cubicBezTo>
                  <a:cubicBezTo>
                    <a:pt x="907" y="5823"/>
                    <a:pt x="11" y="6312"/>
                    <a:pt x="1" y="6317"/>
                  </a:cubicBezTo>
                  <a:lnTo>
                    <a:pt x="11" y="6335"/>
                  </a:lnTo>
                  <a:cubicBezTo>
                    <a:pt x="21" y="6330"/>
                    <a:pt x="919" y="5840"/>
                    <a:pt x="1914" y="4820"/>
                  </a:cubicBezTo>
                  <a:cubicBezTo>
                    <a:pt x="2491" y="4229"/>
                    <a:pt x="2993" y="3567"/>
                    <a:pt x="3406" y="2851"/>
                  </a:cubicBezTo>
                  <a:cubicBezTo>
                    <a:pt x="3915" y="1966"/>
                    <a:pt x="4274" y="1005"/>
                    <a:pt x="4474" y="4"/>
                  </a:cubicBezTo>
                  <a:lnTo>
                    <a:pt x="445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4772804" y="3229605"/>
              <a:ext cx="258356" cy="400952"/>
            </a:xfrm>
            <a:custGeom>
              <a:avLst/>
              <a:gdLst/>
              <a:ahLst/>
              <a:cxnLst/>
              <a:rect l="l" t="t" r="r" b="b"/>
              <a:pathLst>
                <a:path w="5529" h="8742" extrusionOk="0">
                  <a:moveTo>
                    <a:pt x="5507" y="1"/>
                  </a:moveTo>
                  <a:cubicBezTo>
                    <a:pt x="4963" y="2627"/>
                    <a:pt x="3495" y="4860"/>
                    <a:pt x="2359" y="6270"/>
                  </a:cubicBezTo>
                  <a:cubicBezTo>
                    <a:pt x="1128" y="7798"/>
                    <a:pt x="12" y="8717"/>
                    <a:pt x="1" y="8725"/>
                  </a:cubicBezTo>
                  <a:lnTo>
                    <a:pt x="14" y="8742"/>
                  </a:lnTo>
                  <a:cubicBezTo>
                    <a:pt x="26" y="8733"/>
                    <a:pt x="1143" y="7813"/>
                    <a:pt x="2376" y="6281"/>
                  </a:cubicBezTo>
                  <a:cubicBezTo>
                    <a:pt x="3100" y="5383"/>
                    <a:pt x="3719" y="4453"/>
                    <a:pt x="4221" y="3517"/>
                  </a:cubicBezTo>
                  <a:cubicBezTo>
                    <a:pt x="4848" y="2349"/>
                    <a:pt x="5288" y="1166"/>
                    <a:pt x="5529" y="4"/>
                  </a:cubicBezTo>
                  <a:lnTo>
                    <a:pt x="550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5040085" y="3207223"/>
              <a:ext cx="501433" cy="73292"/>
            </a:xfrm>
            <a:custGeom>
              <a:avLst/>
              <a:gdLst/>
              <a:ahLst/>
              <a:cxnLst/>
              <a:rect l="l" t="t" r="r" b="b"/>
              <a:pathLst>
                <a:path w="10731" h="1598" extrusionOk="0">
                  <a:moveTo>
                    <a:pt x="14" y="0"/>
                  </a:moveTo>
                  <a:lnTo>
                    <a:pt x="1" y="17"/>
                  </a:lnTo>
                  <a:cubicBezTo>
                    <a:pt x="11" y="25"/>
                    <a:pt x="1093" y="912"/>
                    <a:pt x="2948" y="1352"/>
                  </a:cubicBezTo>
                  <a:cubicBezTo>
                    <a:pt x="3642" y="1516"/>
                    <a:pt x="4351" y="1598"/>
                    <a:pt x="5063" y="1598"/>
                  </a:cubicBezTo>
                  <a:cubicBezTo>
                    <a:pt x="5070" y="1598"/>
                    <a:pt x="5077" y="1598"/>
                    <a:pt x="5084" y="1598"/>
                  </a:cubicBezTo>
                  <a:cubicBezTo>
                    <a:pt x="5502" y="1598"/>
                    <a:pt x="5919" y="1571"/>
                    <a:pt x="6334" y="1517"/>
                  </a:cubicBezTo>
                  <a:cubicBezTo>
                    <a:pt x="7780" y="1333"/>
                    <a:pt x="9259" y="830"/>
                    <a:pt x="10731" y="19"/>
                  </a:cubicBezTo>
                  <a:lnTo>
                    <a:pt x="10721" y="0"/>
                  </a:lnTo>
                  <a:cubicBezTo>
                    <a:pt x="8542" y="1202"/>
                    <a:pt x="6616" y="1574"/>
                    <a:pt x="5067" y="1574"/>
                  </a:cubicBezTo>
                  <a:cubicBezTo>
                    <a:pt x="4252" y="1574"/>
                    <a:pt x="3542" y="1471"/>
                    <a:pt x="2953" y="1332"/>
                  </a:cubicBezTo>
                  <a:cubicBezTo>
                    <a:pt x="1103" y="893"/>
                    <a:pt x="24" y="10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5561891" y="3214332"/>
              <a:ext cx="341204" cy="495021"/>
            </a:xfrm>
            <a:custGeom>
              <a:avLst/>
              <a:gdLst/>
              <a:ahLst/>
              <a:cxnLst/>
              <a:rect l="l" t="t" r="r" b="b"/>
              <a:pathLst>
                <a:path w="7302" h="10793" extrusionOk="0">
                  <a:moveTo>
                    <a:pt x="21" y="1"/>
                  </a:moveTo>
                  <a:lnTo>
                    <a:pt x="0" y="7"/>
                  </a:lnTo>
                  <a:cubicBezTo>
                    <a:pt x="9" y="29"/>
                    <a:pt x="768" y="2068"/>
                    <a:pt x="2041" y="4405"/>
                  </a:cubicBezTo>
                  <a:cubicBezTo>
                    <a:pt x="2789" y="5778"/>
                    <a:pt x="3565" y="6984"/>
                    <a:pt x="4346" y="7988"/>
                  </a:cubicBezTo>
                  <a:cubicBezTo>
                    <a:pt x="5324" y="9244"/>
                    <a:pt x="6315" y="10187"/>
                    <a:pt x="7292" y="10793"/>
                  </a:cubicBezTo>
                  <a:lnTo>
                    <a:pt x="7302" y="10774"/>
                  </a:lnTo>
                  <a:cubicBezTo>
                    <a:pt x="5095" y="9406"/>
                    <a:pt x="3234" y="6551"/>
                    <a:pt x="2059" y="4395"/>
                  </a:cubicBezTo>
                  <a:cubicBezTo>
                    <a:pt x="788" y="2060"/>
                    <a:pt x="27" y="23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5507079" y="3500159"/>
              <a:ext cx="317140" cy="261660"/>
            </a:xfrm>
            <a:custGeom>
              <a:avLst/>
              <a:gdLst/>
              <a:ahLst/>
              <a:cxnLst/>
              <a:rect l="l" t="t" r="r" b="b"/>
              <a:pathLst>
                <a:path w="6787" h="5705" extrusionOk="0">
                  <a:moveTo>
                    <a:pt x="19" y="1"/>
                  </a:moveTo>
                  <a:lnTo>
                    <a:pt x="1" y="9"/>
                  </a:lnTo>
                  <a:cubicBezTo>
                    <a:pt x="6" y="21"/>
                    <a:pt x="555" y="1162"/>
                    <a:pt x="1662" y="2428"/>
                  </a:cubicBezTo>
                  <a:cubicBezTo>
                    <a:pt x="2311" y="3171"/>
                    <a:pt x="3023" y="3813"/>
                    <a:pt x="3776" y="4331"/>
                  </a:cubicBezTo>
                  <a:cubicBezTo>
                    <a:pt x="4718" y="4982"/>
                    <a:pt x="5730" y="5444"/>
                    <a:pt x="6782" y="5705"/>
                  </a:cubicBezTo>
                  <a:lnTo>
                    <a:pt x="6787" y="5685"/>
                  </a:lnTo>
                  <a:cubicBezTo>
                    <a:pt x="4410" y="5094"/>
                    <a:pt x="2696" y="3580"/>
                    <a:pt x="1677" y="2415"/>
                  </a:cubicBezTo>
                  <a:cubicBezTo>
                    <a:pt x="573" y="1150"/>
                    <a:pt x="24" y="11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5109055" y="3429528"/>
              <a:ext cx="381764" cy="84896"/>
            </a:xfrm>
            <a:custGeom>
              <a:avLst/>
              <a:gdLst/>
              <a:ahLst/>
              <a:cxnLst/>
              <a:rect l="l" t="t" r="r" b="b"/>
              <a:pathLst>
                <a:path w="8170" h="1851" extrusionOk="0">
                  <a:moveTo>
                    <a:pt x="14" y="1"/>
                  </a:moveTo>
                  <a:lnTo>
                    <a:pt x="0" y="17"/>
                  </a:lnTo>
                  <a:cubicBezTo>
                    <a:pt x="816" y="723"/>
                    <a:pt x="1778" y="1245"/>
                    <a:pt x="2817" y="1543"/>
                  </a:cubicBezTo>
                  <a:cubicBezTo>
                    <a:pt x="3542" y="1748"/>
                    <a:pt x="4293" y="1850"/>
                    <a:pt x="5048" y="1850"/>
                  </a:cubicBezTo>
                  <a:cubicBezTo>
                    <a:pt x="5054" y="1850"/>
                    <a:pt x="5060" y="1850"/>
                    <a:pt x="5067" y="1850"/>
                  </a:cubicBezTo>
                  <a:cubicBezTo>
                    <a:pt x="5194" y="1850"/>
                    <a:pt x="5324" y="1847"/>
                    <a:pt x="5453" y="1840"/>
                  </a:cubicBezTo>
                  <a:cubicBezTo>
                    <a:pt x="7022" y="1773"/>
                    <a:pt x="8159" y="1317"/>
                    <a:pt x="8169" y="1314"/>
                  </a:cubicBezTo>
                  <a:lnTo>
                    <a:pt x="8163" y="1293"/>
                  </a:lnTo>
                  <a:cubicBezTo>
                    <a:pt x="8151" y="1298"/>
                    <a:pt x="7017" y="1753"/>
                    <a:pt x="5451" y="1820"/>
                  </a:cubicBezTo>
                  <a:cubicBezTo>
                    <a:pt x="5331" y="1825"/>
                    <a:pt x="5206" y="1828"/>
                    <a:pt x="5076" y="1828"/>
                  </a:cubicBezTo>
                  <a:cubicBezTo>
                    <a:pt x="3656" y="1828"/>
                    <a:pt x="1737" y="1481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5169614" y="3600831"/>
              <a:ext cx="297421" cy="56506"/>
            </a:xfrm>
            <a:custGeom>
              <a:avLst/>
              <a:gdLst/>
              <a:ahLst/>
              <a:cxnLst/>
              <a:rect l="l" t="t" r="r" b="b"/>
              <a:pathLst>
                <a:path w="6365" h="1232" extrusionOk="0">
                  <a:moveTo>
                    <a:pt x="6352" y="0"/>
                  </a:moveTo>
                  <a:cubicBezTo>
                    <a:pt x="5336" y="937"/>
                    <a:pt x="4186" y="1208"/>
                    <a:pt x="3197" y="1208"/>
                  </a:cubicBezTo>
                  <a:cubicBezTo>
                    <a:pt x="2827" y="1208"/>
                    <a:pt x="2478" y="1170"/>
                    <a:pt x="2168" y="1114"/>
                  </a:cubicBezTo>
                  <a:cubicBezTo>
                    <a:pt x="936" y="897"/>
                    <a:pt x="21" y="365"/>
                    <a:pt x="11" y="360"/>
                  </a:cubicBezTo>
                  <a:lnTo>
                    <a:pt x="1" y="378"/>
                  </a:lnTo>
                  <a:cubicBezTo>
                    <a:pt x="9" y="384"/>
                    <a:pt x="927" y="915"/>
                    <a:pt x="2165" y="1136"/>
                  </a:cubicBezTo>
                  <a:cubicBezTo>
                    <a:pt x="2509" y="1198"/>
                    <a:pt x="2857" y="1230"/>
                    <a:pt x="3209" y="1232"/>
                  </a:cubicBezTo>
                  <a:cubicBezTo>
                    <a:pt x="3550" y="1232"/>
                    <a:pt x="3891" y="1198"/>
                    <a:pt x="4226" y="1128"/>
                  </a:cubicBezTo>
                  <a:cubicBezTo>
                    <a:pt x="5025" y="961"/>
                    <a:pt x="5746" y="586"/>
                    <a:pt x="6365" y="16"/>
                  </a:cubicBezTo>
                  <a:lnTo>
                    <a:pt x="635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5241340" y="3831437"/>
              <a:ext cx="172238" cy="29721"/>
            </a:xfrm>
            <a:custGeom>
              <a:avLst/>
              <a:gdLst/>
              <a:ahLst/>
              <a:cxnLst/>
              <a:rect l="l" t="t" r="r" b="b"/>
              <a:pathLst>
                <a:path w="3686" h="648" extrusionOk="0">
                  <a:moveTo>
                    <a:pt x="3674" y="0"/>
                  </a:moveTo>
                  <a:cubicBezTo>
                    <a:pt x="3001" y="485"/>
                    <a:pt x="2328" y="627"/>
                    <a:pt x="1770" y="627"/>
                  </a:cubicBezTo>
                  <a:cubicBezTo>
                    <a:pt x="1544" y="627"/>
                    <a:pt x="1337" y="604"/>
                    <a:pt x="1157" y="571"/>
                  </a:cubicBezTo>
                  <a:cubicBezTo>
                    <a:pt x="478" y="444"/>
                    <a:pt x="18" y="153"/>
                    <a:pt x="13" y="149"/>
                  </a:cubicBezTo>
                  <a:lnTo>
                    <a:pt x="1" y="168"/>
                  </a:lnTo>
                  <a:cubicBezTo>
                    <a:pt x="6" y="171"/>
                    <a:pt x="469" y="464"/>
                    <a:pt x="1153" y="591"/>
                  </a:cubicBezTo>
                  <a:cubicBezTo>
                    <a:pt x="1357" y="629"/>
                    <a:pt x="1565" y="648"/>
                    <a:pt x="1772" y="648"/>
                  </a:cubicBezTo>
                  <a:cubicBezTo>
                    <a:pt x="2333" y="648"/>
                    <a:pt x="3008" y="504"/>
                    <a:pt x="3686" y="17"/>
                  </a:cubicBezTo>
                  <a:lnTo>
                    <a:pt x="367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5429746" y="3842536"/>
              <a:ext cx="142566" cy="100811"/>
            </a:xfrm>
            <a:custGeom>
              <a:avLst/>
              <a:gdLst/>
              <a:ahLst/>
              <a:cxnLst/>
              <a:rect l="l" t="t" r="r" b="b"/>
              <a:pathLst>
                <a:path w="3051" h="2198" extrusionOk="0">
                  <a:moveTo>
                    <a:pt x="18" y="1"/>
                  </a:moveTo>
                  <a:lnTo>
                    <a:pt x="0" y="11"/>
                  </a:lnTo>
                  <a:cubicBezTo>
                    <a:pt x="253" y="432"/>
                    <a:pt x="550" y="822"/>
                    <a:pt x="890" y="1177"/>
                  </a:cubicBezTo>
                  <a:cubicBezTo>
                    <a:pt x="1352" y="1653"/>
                    <a:pt x="2051" y="2197"/>
                    <a:pt x="2840" y="2197"/>
                  </a:cubicBezTo>
                  <a:cubicBezTo>
                    <a:pt x="2910" y="2197"/>
                    <a:pt x="2981" y="2194"/>
                    <a:pt x="3051" y="2185"/>
                  </a:cubicBezTo>
                  <a:lnTo>
                    <a:pt x="3048" y="2164"/>
                  </a:lnTo>
                  <a:cubicBezTo>
                    <a:pt x="2977" y="2172"/>
                    <a:pt x="2908" y="2177"/>
                    <a:pt x="2839" y="2177"/>
                  </a:cubicBezTo>
                  <a:cubicBezTo>
                    <a:pt x="2057" y="2177"/>
                    <a:pt x="1363" y="1637"/>
                    <a:pt x="905" y="1162"/>
                  </a:cubicBezTo>
                  <a:cubicBezTo>
                    <a:pt x="567" y="809"/>
                    <a:pt x="269" y="419"/>
                    <a:pt x="1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5730717" y="3853819"/>
              <a:ext cx="94997" cy="246295"/>
            </a:xfrm>
            <a:custGeom>
              <a:avLst/>
              <a:gdLst/>
              <a:ahLst/>
              <a:cxnLst/>
              <a:rect l="l" t="t" r="r" b="b"/>
              <a:pathLst>
                <a:path w="2033" h="5370" extrusionOk="0">
                  <a:moveTo>
                    <a:pt x="20" y="1"/>
                  </a:moveTo>
                  <a:lnTo>
                    <a:pt x="0" y="2"/>
                  </a:lnTo>
                  <a:cubicBezTo>
                    <a:pt x="56" y="790"/>
                    <a:pt x="169" y="1573"/>
                    <a:pt x="343" y="2344"/>
                  </a:cubicBezTo>
                  <a:cubicBezTo>
                    <a:pt x="507" y="3057"/>
                    <a:pt x="713" y="3664"/>
                    <a:pt x="954" y="4147"/>
                  </a:cubicBezTo>
                  <a:cubicBezTo>
                    <a:pt x="1257" y="4751"/>
                    <a:pt x="1616" y="5163"/>
                    <a:pt x="2023" y="5370"/>
                  </a:cubicBezTo>
                  <a:lnTo>
                    <a:pt x="2033" y="5352"/>
                  </a:lnTo>
                  <a:cubicBezTo>
                    <a:pt x="1119" y="4887"/>
                    <a:pt x="621" y="3458"/>
                    <a:pt x="363" y="2341"/>
                  </a:cubicBezTo>
                  <a:cubicBezTo>
                    <a:pt x="189" y="1571"/>
                    <a:pt x="76" y="789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5564648" y="3953024"/>
              <a:ext cx="41821" cy="152409"/>
            </a:xfrm>
            <a:custGeom>
              <a:avLst/>
              <a:gdLst/>
              <a:ahLst/>
              <a:cxnLst/>
              <a:rect l="l" t="t" r="r" b="b"/>
              <a:pathLst>
                <a:path w="895" h="3323" extrusionOk="0">
                  <a:moveTo>
                    <a:pt x="514" y="1"/>
                  </a:moveTo>
                  <a:cubicBezTo>
                    <a:pt x="233" y="767"/>
                    <a:pt x="346" y="1630"/>
                    <a:pt x="492" y="2217"/>
                  </a:cubicBezTo>
                  <a:cubicBezTo>
                    <a:pt x="584" y="2598"/>
                    <a:pt x="713" y="2968"/>
                    <a:pt x="876" y="3322"/>
                  </a:cubicBezTo>
                  <a:lnTo>
                    <a:pt x="895" y="3312"/>
                  </a:lnTo>
                  <a:cubicBezTo>
                    <a:pt x="885" y="3294"/>
                    <a:pt x="0" y="1462"/>
                    <a:pt x="534" y="9"/>
                  </a:cubicBezTo>
                  <a:lnTo>
                    <a:pt x="51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24"/>
          <p:cNvSpPr/>
          <p:nvPr/>
        </p:nvSpPr>
        <p:spPr>
          <a:xfrm>
            <a:off x="383535" y="4691932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4"/>
          <p:cNvSpPr/>
          <p:nvPr/>
        </p:nvSpPr>
        <p:spPr>
          <a:xfrm>
            <a:off x="8503635" y="475640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7"/>
          <p:cNvSpPr txBox="1">
            <a:spLocks noGrp="1"/>
          </p:cNvSpPr>
          <p:nvPr>
            <p:ph type="title"/>
          </p:nvPr>
        </p:nvSpPr>
        <p:spPr>
          <a:xfrm>
            <a:off x="2878275" y="795988"/>
            <a:ext cx="5380500" cy="91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72" name="Google Shape;1572;p27"/>
          <p:cNvSpPr txBox="1">
            <a:spLocks noGrp="1"/>
          </p:cNvSpPr>
          <p:nvPr>
            <p:ph type="title" idx="2" hasCustomPrompt="1"/>
          </p:nvPr>
        </p:nvSpPr>
        <p:spPr>
          <a:xfrm>
            <a:off x="885225" y="539500"/>
            <a:ext cx="1426500" cy="142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3" name="Google Shape;1573;p27"/>
          <p:cNvSpPr txBox="1">
            <a:spLocks noGrp="1"/>
          </p:cNvSpPr>
          <p:nvPr>
            <p:ph type="subTitle" idx="1"/>
          </p:nvPr>
        </p:nvSpPr>
        <p:spPr>
          <a:xfrm>
            <a:off x="4060875" y="2610925"/>
            <a:ext cx="3015300" cy="77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574" name="Google Shape;1574;p27"/>
          <p:cNvGrpSpPr/>
          <p:nvPr/>
        </p:nvGrpSpPr>
        <p:grpSpPr>
          <a:xfrm rot="10800000">
            <a:off x="-80446" y="2528983"/>
            <a:ext cx="3191192" cy="2657465"/>
            <a:chOff x="2658619" y="111284"/>
            <a:chExt cx="1557895" cy="1297337"/>
          </a:xfrm>
        </p:grpSpPr>
        <p:sp>
          <p:nvSpPr>
            <p:cNvPr id="1575" name="Google Shape;1575;p27"/>
            <p:cNvSpPr/>
            <p:nvPr/>
          </p:nvSpPr>
          <p:spPr>
            <a:xfrm>
              <a:off x="2658619" y="111284"/>
              <a:ext cx="1557895" cy="1214276"/>
            </a:xfrm>
            <a:custGeom>
              <a:avLst/>
              <a:gdLst/>
              <a:ahLst/>
              <a:cxnLst/>
              <a:rect l="l" t="t" r="r" b="b"/>
              <a:pathLst>
                <a:path w="33340" h="26475" extrusionOk="0">
                  <a:moveTo>
                    <a:pt x="32888" y="0"/>
                  </a:moveTo>
                  <a:lnTo>
                    <a:pt x="1" y="181"/>
                  </a:lnTo>
                  <a:lnTo>
                    <a:pt x="1" y="202"/>
                  </a:lnTo>
                  <a:lnTo>
                    <a:pt x="32868" y="22"/>
                  </a:lnTo>
                  <a:lnTo>
                    <a:pt x="33320" y="26474"/>
                  </a:lnTo>
                  <a:lnTo>
                    <a:pt x="33340" y="26474"/>
                  </a:lnTo>
                  <a:lnTo>
                    <a:pt x="32888" y="10"/>
                  </a:lnTo>
                  <a:lnTo>
                    <a:pt x="3288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2852538" y="132428"/>
              <a:ext cx="1317482" cy="626103"/>
            </a:xfrm>
            <a:custGeom>
              <a:avLst/>
              <a:gdLst/>
              <a:ahLst/>
              <a:cxnLst/>
              <a:rect l="l" t="t" r="r" b="b"/>
              <a:pathLst>
                <a:path w="28195" h="13651" extrusionOk="0">
                  <a:moveTo>
                    <a:pt x="28186" y="1"/>
                  </a:moveTo>
                  <a:lnTo>
                    <a:pt x="1" y="13633"/>
                  </a:lnTo>
                  <a:lnTo>
                    <a:pt x="11" y="13651"/>
                  </a:lnTo>
                  <a:lnTo>
                    <a:pt x="28194" y="21"/>
                  </a:lnTo>
                  <a:lnTo>
                    <a:pt x="2818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3374625" y="136280"/>
              <a:ext cx="800536" cy="1272341"/>
            </a:xfrm>
            <a:custGeom>
              <a:avLst/>
              <a:gdLst/>
              <a:ahLst/>
              <a:cxnLst/>
              <a:rect l="l" t="t" r="r" b="b"/>
              <a:pathLst>
                <a:path w="17132" h="27741" extrusionOk="0">
                  <a:moveTo>
                    <a:pt x="17120" y="0"/>
                  </a:moveTo>
                  <a:cubicBezTo>
                    <a:pt x="16483" y="397"/>
                    <a:pt x="15185" y="2103"/>
                    <a:pt x="13265" y="5068"/>
                  </a:cubicBezTo>
                  <a:cubicBezTo>
                    <a:pt x="11731" y="7440"/>
                    <a:pt x="9794" y="10620"/>
                    <a:pt x="7513" y="14519"/>
                  </a:cubicBezTo>
                  <a:cubicBezTo>
                    <a:pt x="3627" y="21157"/>
                    <a:pt x="38" y="27666"/>
                    <a:pt x="1" y="27731"/>
                  </a:cubicBezTo>
                  <a:lnTo>
                    <a:pt x="19" y="27741"/>
                  </a:lnTo>
                  <a:cubicBezTo>
                    <a:pt x="56" y="27676"/>
                    <a:pt x="3645" y="21167"/>
                    <a:pt x="7531" y="14530"/>
                  </a:cubicBezTo>
                  <a:cubicBezTo>
                    <a:pt x="9812" y="10632"/>
                    <a:pt x="11748" y="7452"/>
                    <a:pt x="13283" y="5080"/>
                  </a:cubicBezTo>
                  <a:cubicBezTo>
                    <a:pt x="15202" y="2116"/>
                    <a:pt x="16496" y="413"/>
                    <a:pt x="17132" y="17"/>
                  </a:cubicBezTo>
                  <a:lnTo>
                    <a:pt x="1712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2845109" y="123759"/>
              <a:ext cx="168079" cy="613857"/>
            </a:xfrm>
            <a:custGeom>
              <a:avLst/>
              <a:gdLst/>
              <a:ahLst/>
              <a:cxnLst/>
              <a:rect l="l" t="t" r="r" b="b"/>
              <a:pathLst>
                <a:path w="3597" h="13384" extrusionOk="0">
                  <a:moveTo>
                    <a:pt x="14" y="1"/>
                  </a:moveTo>
                  <a:lnTo>
                    <a:pt x="1" y="17"/>
                  </a:lnTo>
                  <a:cubicBezTo>
                    <a:pt x="7" y="24"/>
                    <a:pt x="758" y="620"/>
                    <a:pt x="1543" y="1662"/>
                  </a:cubicBezTo>
                  <a:cubicBezTo>
                    <a:pt x="2265" y="2623"/>
                    <a:pt x="3167" y="4176"/>
                    <a:pt x="3348" y="6101"/>
                  </a:cubicBezTo>
                  <a:cubicBezTo>
                    <a:pt x="3575" y="8528"/>
                    <a:pt x="2633" y="10975"/>
                    <a:pt x="548" y="13370"/>
                  </a:cubicBezTo>
                  <a:lnTo>
                    <a:pt x="564" y="13383"/>
                  </a:lnTo>
                  <a:cubicBezTo>
                    <a:pt x="2653" y="10983"/>
                    <a:pt x="3597" y="8533"/>
                    <a:pt x="3368" y="6097"/>
                  </a:cubicBezTo>
                  <a:cubicBezTo>
                    <a:pt x="3287" y="5246"/>
                    <a:pt x="3062" y="4395"/>
                    <a:pt x="2695" y="3570"/>
                  </a:cubicBezTo>
                  <a:cubicBezTo>
                    <a:pt x="2391" y="2888"/>
                    <a:pt x="2009" y="2244"/>
                    <a:pt x="1558" y="1650"/>
                  </a:cubicBezTo>
                  <a:cubicBezTo>
                    <a:pt x="773" y="604"/>
                    <a:pt x="21" y="7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3057952" y="123759"/>
              <a:ext cx="162658" cy="492315"/>
            </a:xfrm>
            <a:custGeom>
              <a:avLst/>
              <a:gdLst/>
              <a:ahLst/>
              <a:cxnLst/>
              <a:rect l="l" t="t" r="r" b="b"/>
              <a:pathLst>
                <a:path w="3481" h="10734" extrusionOk="0">
                  <a:moveTo>
                    <a:pt x="10" y="1"/>
                  </a:moveTo>
                  <a:lnTo>
                    <a:pt x="0" y="19"/>
                  </a:lnTo>
                  <a:cubicBezTo>
                    <a:pt x="7" y="22"/>
                    <a:pt x="584" y="360"/>
                    <a:pt x="1235" y="1028"/>
                  </a:cubicBezTo>
                  <a:cubicBezTo>
                    <a:pt x="1837" y="1645"/>
                    <a:pt x="2625" y="2675"/>
                    <a:pt x="2967" y="4084"/>
                  </a:cubicBezTo>
                  <a:cubicBezTo>
                    <a:pt x="3459" y="6099"/>
                    <a:pt x="2936" y="8332"/>
                    <a:pt x="1412" y="10722"/>
                  </a:cubicBezTo>
                  <a:lnTo>
                    <a:pt x="1429" y="10734"/>
                  </a:lnTo>
                  <a:cubicBezTo>
                    <a:pt x="2956" y="8339"/>
                    <a:pt x="3481" y="6099"/>
                    <a:pt x="2989" y="4079"/>
                  </a:cubicBezTo>
                  <a:cubicBezTo>
                    <a:pt x="2645" y="2665"/>
                    <a:pt x="1853" y="1631"/>
                    <a:pt x="1250" y="1013"/>
                  </a:cubicBezTo>
                  <a:cubicBezTo>
                    <a:pt x="596" y="344"/>
                    <a:pt x="17" y="4"/>
                    <a:pt x="1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3290375" y="124860"/>
              <a:ext cx="110277" cy="398704"/>
            </a:xfrm>
            <a:custGeom>
              <a:avLst/>
              <a:gdLst/>
              <a:ahLst/>
              <a:cxnLst/>
              <a:rect l="l" t="t" r="r" b="b"/>
              <a:pathLst>
                <a:path w="2360" h="8693" extrusionOk="0">
                  <a:moveTo>
                    <a:pt x="14" y="0"/>
                  </a:moveTo>
                  <a:lnTo>
                    <a:pt x="1" y="17"/>
                  </a:lnTo>
                  <a:cubicBezTo>
                    <a:pt x="9" y="25"/>
                    <a:pt x="982" y="870"/>
                    <a:pt x="1551" y="2353"/>
                  </a:cubicBezTo>
                  <a:cubicBezTo>
                    <a:pt x="2078" y="3723"/>
                    <a:pt x="2359" y="5933"/>
                    <a:pt x="713" y="8681"/>
                  </a:cubicBezTo>
                  <a:lnTo>
                    <a:pt x="732" y="8693"/>
                  </a:lnTo>
                  <a:cubicBezTo>
                    <a:pt x="1459" y="7475"/>
                    <a:pt x="1876" y="6261"/>
                    <a:pt x="1968" y="5085"/>
                  </a:cubicBezTo>
                  <a:cubicBezTo>
                    <a:pt x="2041" y="4153"/>
                    <a:pt x="1906" y="3217"/>
                    <a:pt x="1571" y="2345"/>
                  </a:cubicBezTo>
                  <a:cubicBezTo>
                    <a:pt x="999" y="858"/>
                    <a:pt x="24" y="8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3479201" y="120686"/>
              <a:ext cx="90932" cy="310277"/>
            </a:xfrm>
            <a:custGeom>
              <a:avLst/>
              <a:gdLst/>
              <a:ahLst/>
              <a:cxnLst/>
              <a:rect l="l" t="t" r="r" b="b"/>
              <a:pathLst>
                <a:path w="1946" h="6765" extrusionOk="0">
                  <a:moveTo>
                    <a:pt x="14" y="1"/>
                  </a:moveTo>
                  <a:lnTo>
                    <a:pt x="1" y="18"/>
                  </a:lnTo>
                  <a:cubicBezTo>
                    <a:pt x="9" y="23"/>
                    <a:pt x="715" y="551"/>
                    <a:pt x="1188" y="1642"/>
                  </a:cubicBezTo>
                  <a:cubicBezTo>
                    <a:pt x="1625" y="2649"/>
                    <a:pt x="1946" y="4353"/>
                    <a:pt x="994" y="6757"/>
                  </a:cubicBezTo>
                  <a:lnTo>
                    <a:pt x="1013" y="6765"/>
                  </a:lnTo>
                  <a:cubicBezTo>
                    <a:pt x="1434" y="5699"/>
                    <a:pt x="1645" y="4682"/>
                    <a:pt x="1637" y="3739"/>
                  </a:cubicBezTo>
                  <a:cubicBezTo>
                    <a:pt x="1632" y="2985"/>
                    <a:pt x="1486" y="2276"/>
                    <a:pt x="1207" y="1633"/>
                  </a:cubicBezTo>
                  <a:cubicBezTo>
                    <a:pt x="732" y="538"/>
                    <a:pt x="21" y="6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3672279" y="119723"/>
              <a:ext cx="61166" cy="220106"/>
            </a:xfrm>
            <a:custGeom>
              <a:avLst/>
              <a:gdLst/>
              <a:ahLst/>
              <a:cxnLst/>
              <a:rect l="l" t="t" r="r" b="b"/>
              <a:pathLst>
                <a:path w="1309" h="4799" extrusionOk="0">
                  <a:moveTo>
                    <a:pt x="15" y="0"/>
                  </a:moveTo>
                  <a:lnTo>
                    <a:pt x="0" y="15"/>
                  </a:lnTo>
                  <a:cubicBezTo>
                    <a:pt x="5" y="18"/>
                    <a:pt x="463" y="507"/>
                    <a:pt x="781" y="1335"/>
                  </a:cubicBezTo>
                  <a:cubicBezTo>
                    <a:pt x="1076" y="2099"/>
                    <a:pt x="1308" y="3320"/>
                    <a:pt x="744" y="4790"/>
                  </a:cubicBezTo>
                  <a:lnTo>
                    <a:pt x="765" y="4799"/>
                  </a:lnTo>
                  <a:cubicBezTo>
                    <a:pt x="1014" y="4146"/>
                    <a:pt x="1129" y="3487"/>
                    <a:pt x="1109" y="2842"/>
                  </a:cubicBezTo>
                  <a:cubicBezTo>
                    <a:pt x="1092" y="2323"/>
                    <a:pt x="987" y="1811"/>
                    <a:pt x="800" y="1326"/>
                  </a:cubicBezTo>
                  <a:cubicBezTo>
                    <a:pt x="480" y="493"/>
                    <a:pt x="20" y="5"/>
                    <a:pt x="1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7"/>
            <p:cNvSpPr/>
            <p:nvPr/>
          </p:nvSpPr>
          <p:spPr>
            <a:xfrm>
              <a:off x="3954185" y="116788"/>
              <a:ext cx="40840" cy="98793"/>
            </a:xfrm>
            <a:custGeom>
              <a:avLst/>
              <a:gdLst/>
              <a:ahLst/>
              <a:cxnLst/>
              <a:rect l="l" t="t" r="r" b="b"/>
              <a:pathLst>
                <a:path w="874" h="2154" extrusionOk="0">
                  <a:moveTo>
                    <a:pt x="7" y="0"/>
                  </a:moveTo>
                  <a:lnTo>
                    <a:pt x="0" y="21"/>
                  </a:lnTo>
                  <a:cubicBezTo>
                    <a:pt x="5" y="22"/>
                    <a:pt x="494" y="216"/>
                    <a:pt x="696" y="726"/>
                  </a:cubicBezTo>
                  <a:cubicBezTo>
                    <a:pt x="852" y="1123"/>
                    <a:pt x="798" y="1600"/>
                    <a:pt x="537" y="2143"/>
                  </a:cubicBezTo>
                  <a:lnTo>
                    <a:pt x="556" y="2153"/>
                  </a:lnTo>
                  <a:cubicBezTo>
                    <a:pt x="820" y="1603"/>
                    <a:pt x="873" y="1121"/>
                    <a:pt x="715" y="720"/>
                  </a:cubicBezTo>
                  <a:cubicBezTo>
                    <a:pt x="509" y="201"/>
                    <a:pt x="12" y="4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7"/>
            <p:cNvSpPr/>
            <p:nvPr/>
          </p:nvSpPr>
          <p:spPr>
            <a:xfrm>
              <a:off x="4017314" y="310015"/>
              <a:ext cx="172144" cy="38251"/>
            </a:xfrm>
            <a:custGeom>
              <a:avLst/>
              <a:gdLst/>
              <a:ahLst/>
              <a:cxnLst/>
              <a:rect l="l" t="t" r="r" b="b"/>
              <a:pathLst>
                <a:path w="3684" h="834" extrusionOk="0">
                  <a:moveTo>
                    <a:pt x="2033" y="1"/>
                  </a:moveTo>
                  <a:cubicBezTo>
                    <a:pt x="1609" y="1"/>
                    <a:pt x="1186" y="147"/>
                    <a:pt x="866" y="297"/>
                  </a:cubicBezTo>
                  <a:cubicBezTo>
                    <a:pt x="559" y="441"/>
                    <a:pt x="270" y="615"/>
                    <a:pt x="1" y="817"/>
                  </a:cubicBezTo>
                  <a:lnTo>
                    <a:pt x="14" y="834"/>
                  </a:lnTo>
                  <a:cubicBezTo>
                    <a:pt x="27" y="824"/>
                    <a:pt x="1054" y="21"/>
                    <a:pt x="2033" y="21"/>
                  </a:cubicBezTo>
                  <a:cubicBezTo>
                    <a:pt x="2214" y="21"/>
                    <a:pt x="2393" y="48"/>
                    <a:pt x="2563" y="113"/>
                  </a:cubicBezTo>
                  <a:lnTo>
                    <a:pt x="3677" y="534"/>
                  </a:lnTo>
                  <a:lnTo>
                    <a:pt x="3684" y="514"/>
                  </a:lnTo>
                  <a:lnTo>
                    <a:pt x="2570" y="93"/>
                  </a:lnTo>
                  <a:cubicBezTo>
                    <a:pt x="2396" y="28"/>
                    <a:pt x="2214" y="1"/>
                    <a:pt x="203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7"/>
            <p:cNvSpPr/>
            <p:nvPr/>
          </p:nvSpPr>
          <p:spPr>
            <a:xfrm>
              <a:off x="3781200" y="325288"/>
              <a:ext cx="165228" cy="93244"/>
            </a:xfrm>
            <a:custGeom>
              <a:avLst/>
              <a:gdLst/>
              <a:ahLst/>
              <a:cxnLst/>
              <a:rect l="l" t="t" r="r" b="b"/>
              <a:pathLst>
                <a:path w="3536" h="2033" extrusionOk="0">
                  <a:moveTo>
                    <a:pt x="4" y="1"/>
                  </a:moveTo>
                  <a:lnTo>
                    <a:pt x="1" y="22"/>
                  </a:lnTo>
                  <a:cubicBezTo>
                    <a:pt x="476" y="91"/>
                    <a:pt x="941" y="213"/>
                    <a:pt x="1387" y="387"/>
                  </a:cubicBezTo>
                  <a:cubicBezTo>
                    <a:pt x="2077" y="650"/>
                    <a:pt x="3005" y="1150"/>
                    <a:pt x="3517" y="2033"/>
                  </a:cubicBezTo>
                  <a:lnTo>
                    <a:pt x="3535" y="2023"/>
                  </a:lnTo>
                  <a:cubicBezTo>
                    <a:pt x="3020" y="1135"/>
                    <a:pt x="2087" y="631"/>
                    <a:pt x="1396" y="367"/>
                  </a:cubicBezTo>
                  <a:cubicBezTo>
                    <a:pt x="946" y="193"/>
                    <a:pt x="479" y="71"/>
                    <a:pt x="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7"/>
            <p:cNvSpPr/>
            <p:nvPr/>
          </p:nvSpPr>
          <p:spPr>
            <a:xfrm>
              <a:off x="3916056" y="431051"/>
              <a:ext cx="269524" cy="70495"/>
            </a:xfrm>
            <a:custGeom>
              <a:avLst/>
              <a:gdLst/>
              <a:ahLst/>
              <a:cxnLst/>
              <a:rect l="l" t="t" r="r" b="b"/>
              <a:pathLst>
                <a:path w="5768" h="1537" extrusionOk="0">
                  <a:moveTo>
                    <a:pt x="3066" y="1"/>
                  </a:moveTo>
                  <a:cubicBezTo>
                    <a:pt x="2338" y="1"/>
                    <a:pt x="1661" y="303"/>
                    <a:pt x="1173" y="598"/>
                  </a:cubicBezTo>
                  <a:cubicBezTo>
                    <a:pt x="744" y="858"/>
                    <a:pt x="351" y="1167"/>
                    <a:pt x="0" y="1522"/>
                  </a:cubicBezTo>
                  <a:lnTo>
                    <a:pt x="15" y="1537"/>
                  </a:lnTo>
                  <a:cubicBezTo>
                    <a:pt x="365" y="1184"/>
                    <a:pt x="758" y="874"/>
                    <a:pt x="1183" y="615"/>
                  </a:cubicBezTo>
                  <a:cubicBezTo>
                    <a:pt x="1668" y="322"/>
                    <a:pt x="2342" y="22"/>
                    <a:pt x="3065" y="22"/>
                  </a:cubicBezTo>
                  <a:cubicBezTo>
                    <a:pt x="3296" y="22"/>
                    <a:pt x="3531" y="52"/>
                    <a:pt x="3767" y="123"/>
                  </a:cubicBezTo>
                  <a:cubicBezTo>
                    <a:pt x="5627" y="684"/>
                    <a:pt x="5746" y="1047"/>
                    <a:pt x="5747" y="1050"/>
                  </a:cubicBezTo>
                  <a:lnTo>
                    <a:pt x="5767" y="1045"/>
                  </a:lnTo>
                  <a:cubicBezTo>
                    <a:pt x="5764" y="1030"/>
                    <a:pt x="5654" y="670"/>
                    <a:pt x="3774" y="103"/>
                  </a:cubicBezTo>
                  <a:cubicBezTo>
                    <a:pt x="3536" y="32"/>
                    <a:pt x="3298" y="1"/>
                    <a:pt x="306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7"/>
            <p:cNvSpPr/>
            <p:nvPr/>
          </p:nvSpPr>
          <p:spPr>
            <a:xfrm>
              <a:off x="3516723" y="446828"/>
              <a:ext cx="264992" cy="240837"/>
            </a:xfrm>
            <a:custGeom>
              <a:avLst/>
              <a:gdLst/>
              <a:ahLst/>
              <a:cxnLst/>
              <a:rect l="l" t="t" r="r" b="b"/>
              <a:pathLst>
                <a:path w="5671" h="5251" extrusionOk="0">
                  <a:moveTo>
                    <a:pt x="2" y="0"/>
                  </a:moveTo>
                  <a:lnTo>
                    <a:pt x="1" y="20"/>
                  </a:lnTo>
                  <a:cubicBezTo>
                    <a:pt x="14" y="22"/>
                    <a:pt x="1386" y="187"/>
                    <a:pt x="2760" y="912"/>
                  </a:cubicBezTo>
                  <a:cubicBezTo>
                    <a:pt x="4028" y="1581"/>
                    <a:pt x="5559" y="2875"/>
                    <a:pt x="5652" y="5250"/>
                  </a:cubicBezTo>
                  <a:lnTo>
                    <a:pt x="5671" y="5249"/>
                  </a:lnTo>
                  <a:cubicBezTo>
                    <a:pt x="5631" y="4195"/>
                    <a:pt x="5306" y="3263"/>
                    <a:pt x="4709" y="2481"/>
                  </a:cubicBezTo>
                  <a:cubicBezTo>
                    <a:pt x="4232" y="1855"/>
                    <a:pt x="3578" y="1320"/>
                    <a:pt x="2769" y="893"/>
                  </a:cubicBezTo>
                  <a:cubicBezTo>
                    <a:pt x="1391" y="167"/>
                    <a:pt x="16" y="2"/>
                    <a:pt x="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3789331" y="632946"/>
              <a:ext cx="402885" cy="85309"/>
            </a:xfrm>
            <a:custGeom>
              <a:avLst/>
              <a:gdLst/>
              <a:ahLst/>
              <a:cxnLst/>
              <a:rect l="l" t="t" r="r" b="b"/>
              <a:pathLst>
                <a:path w="8622" h="1860" extrusionOk="0">
                  <a:moveTo>
                    <a:pt x="5104" y="1"/>
                  </a:moveTo>
                  <a:cubicBezTo>
                    <a:pt x="4913" y="1"/>
                    <a:pt x="4726" y="5"/>
                    <a:pt x="4542" y="15"/>
                  </a:cubicBezTo>
                  <a:cubicBezTo>
                    <a:pt x="3558" y="63"/>
                    <a:pt x="2664" y="249"/>
                    <a:pt x="1882" y="565"/>
                  </a:cubicBezTo>
                  <a:cubicBezTo>
                    <a:pt x="553" y="1100"/>
                    <a:pt x="6" y="1840"/>
                    <a:pt x="1" y="1848"/>
                  </a:cubicBezTo>
                  <a:lnTo>
                    <a:pt x="17" y="1860"/>
                  </a:lnTo>
                  <a:cubicBezTo>
                    <a:pt x="22" y="1853"/>
                    <a:pt x="566" y="1119"/>
                    <a:pt x="1892" y="584"/>
                  </a:cubicBezTo>
                  <a:cubicBezTo>
                    <a:pt x="2618" y="291"/>
                    <a:pt x="3672" y="25"/>
                    <a:pt x="5106" y="25"/>
                  </a:cubicBezTo>
                  <a:cubicBezTo>
                    <a:pt x="6091" y="25"/>
                    <a:pt x="7256" y="151"/>
                    <a:pt x="8616" y="480"/>
                  </a:cubicBezTo>
                  <a:lnTo>
                    <a:pt x="8622" y="458"/>
                  </a:lnTo>
                  <a:cubicBezTo>
                    <a:pt x="7366" y="154"/>
                    <a:pt x="6185" y="1"/>
                    <a:pt x="510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3672652" y="755312"/>
              <a:ext cx="525591" cy="152226"/>
            </a:xfrm>
            <a:custGeom>
              <a:avLst/>
              <a:gdLst/>
              <a:ahLst/>
              <a:cxnLst/>
              <a:rect l="l" t="t" r="r" b="b"/>
              <a:pathLst>
                <a:path w="11248" h="3319" extrusionOk="0">
                  <a:moveTo>
                    <a:pt x="8044" y="1"/>
                  </a:moveTo>
                  <a:cubicBezTo>
                    <a:pt x="7709" y="1"/>
                    <a:pt x="7340" y="6"/>
                    <a:pt x="6932" y="18"/>
                  </a:cubicBezTo>
                  <a:cubicBezTo>
                    <a:pt x="6004" y="47"/>
                    <a:pt x="5062" y="237"/>
                    <a:pt x="4132" y="583"/>
                  </a:cubicBezTo>
                  <a:cubicBezTo>
                    <a:pt x="3361" y="875"/>
                    <a:pt x="2627" y="1251"/>
                    <a:pt x="1941" y="1706"/>
                  </a:cubicBezTo>
                  <a:cubicBezTo>
                    <a:pt x="730" y="2504"/>
                    <a:pt x="7" y="3295"/>
                    <a:pt x="0" y="3303"/>
                  </a:cubicBezTo>
                  <a:lnTo>
                    <a:pt x="16" y="3318"/>
                  </a:lnTo>
                  <a:cubicBezTo>
                    <a:pt x="22" y="3310"/>
                    <a:pt x="743" y="2519"/>
                    <a:pt x="1951" y="1724"/>
                  </a:cubicBezTo>
                  <a:cubicBezTo>
                    <a:pt x="3066" y="990"/>
                    <a:pt x="4834" y="102"/>
                    <a:pt x="6932" y="40"/>
                  </a:cubicBezTo>
                  <a:cubicBezTo>
                    <a:pt x="7336" y="28"/>
                    <a:pt x="7702" y="23"/>
                    <a:pt x="8033" y="23"/>
                  </a:cubicBezTo>
                  <a:cubicBezTo>
                    <a:pt x="9406" y="23"/>
                    <a:pt x="10172" y="115"/>
                    <a:pt x="10592" y="202"/>
                  </a:cubicBezTo>
                  <a:cubicBezTo>
                    <a:pt x="11157" y="319"/>
                    <a:pt x="11227" y="455"/>
                    <a:pt x="11227" y="455"/>
                  </a:cubicBezTo>
                  <a:lnTo>
                    <a:pt x="11247" y="446"/>
                  </a:lnTo>
                  <a:cubicBezTo>
                    <a:pt x="11238" y="427"/>
                    <a:pt x="11010" y="1"/>
                    <a:pt x="804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3571347" y="959409"/>
              <a:ext cx="626709" cy="119341"/>
            </a:xfrm>
            <a:custGeom>
              <a:avLst/>
              <a:gdLst/>
              <a:ahLst/>
              <a:cxnLst/>
              <a:rect l="l" t="t" r="r" b="b"/>
              <a:pathLst>
                <a:path w="13412" h="2602" extrusionOk="0">
                  <a:moveTo>
                    <a:pt x="6688" y="0"/>
                  </a:moveTo>
                  <a:cubicBezTo>
                    <a:pt x="6095" y="0"/>
                    <a:pt x="5496" y="61"/>
                    <a:pt x="4897" y="183"/>
                  </a:cubicBezTo>
                  <a:cubicBezTo>
                    <a:pt x="4037" y="357"/>
                    <a:pt x="3175" y="655"/>
                    <a:pt x="2332" y="1068"/>
                  </a:cubicBezTo>
                  <a:cubicBezTo>
                    <a:pt x="899" y="1770"/>
                    <a:pt x="9" y="2578"/>
                    <a:pt x="1" y="2586"/>
                  </a:cubicBezTo>
                  <a:lnTo>
                    <a:pt x="14" y="2602"/>
                  </a:lnTo>
                  <a:cubicBezTo>
                    <a:pt x="22" y="2593"/>
                    <a:pt x="911" y="1789"/>
                    <a:pt x="2342" y="1086"/>
                  </a:cubicBezTo>
                  <a:cubicBezTo>
                    <a:pt x="3399" y="569"/>
                    <a:pt x="4931" y="22"/>
                    <a:pt x="6701" y="22"/>
                  </a:cubicBezTo>
                  <a:cubicBezTo>
                    <a:pt x="7145" y="22"/>
                    <a:pt x="7604" y="57"/>
                    <a:pt x="8075" y="134"/>
                  </a:cubicBezTo>
                  <a:cubicBezTo>
                    <a:pt x="12564" y="879"/>
                    <a:pt x="13392" y="1422"/>
                    <a:pt x="13400" y="1427"/>
                  </a:cubicBezTo>
                  <a:lnTo>
                    <a:pt x="13412" y="1411"/>
                  </a:lnTo>
                  <a:cubicBezTo>
                    <a:pt x="13404" y="1406"/>
                    <a:pt x="12576" y="859"/>
                    <a:pt x="8078" y="114"/>
                  </a:cubicBezTo>
                  <a:cubicBezTo>
                    <a:pt x="7620" y="38"/>
                    <a:pt x="7156" y="0"/>
                    <a:pt x="66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3481397" y="1106175"/>
              <a:ext cx="728108" cy="204237"/>
            </a:xfrm>
            <a:custGeom>
              <a:avLst/>
              <a:gdLst/>
              <a:ahLst/>
              <a:cxnLst/>
              <a:rect l="l" t="t" r="r" b="b"/>
              <a:pathLst>
                <a:path w="15582" h="4453" extrusionOk="0">
                  <a:moveTo>
                    <a:pt x="9460" y="1"/>
                  </a:moveTo>
                  <a:cubicBezTo>
                    <a:pt x="9015" y="1"/>
                    <a:pt x="8534" y="38"/>
                    <a:pt x="8019" y="114"/>
                  </a:cubicBezTo>
                  <a:cubicBezTo>
                    <a:pt x="6919" y="275"/>
                    <a:pt x="5661" y="609"/>
                    <a:pt x="4281" y="1104"/>
                  </a:cubicBezTo>
                  <a:cubicBezTo>
                    <a:pt x="1932" y="1949"/>
                    <a:pt x="21" y="2988"/>
                    <a:pt x="1" y="2998"/>
                  </a:cubicBezTo>
                  <a:lnTo>
                    <a:pt x="11" y="3016"/>
                  </a:lnTo>
                  <a:cubicBezTo>
                    <a:pt x="31" y="3006"/>
                    <a:pt x="1942" y="1969"/>
                    <a:pt x="4289" y="1124"/>
                  </a:cubicBezTo>
                  <a:cubicBezTo>
                    <a:pt x="5824" y="572"/>
                    <a:pt x="7773" y="25"/>
                    <a:pt x="9469" y="25"/>
                  </a:cubicBezTo>
                  <a:cubicBezTo>
                    <a:pt x="10165" y="25"/>
                    <a:pt x="10818" y="117"/>
                    <a:pt x="11383" y="338"/>
                  </a:cubicBezTo>
                  <a:cubicBezTo>
                    <a:pt x="13323" y="1099"/>
                    <a:pt x="14357" y="2176"/>
                    <a:pt x="14880" y="2948"/>
                  </a:cubicBezTo>
                  <a:cubicBezTo>
                    <a:pt x="15449" y="3782"/>
                    <a:pt x="15559" y="4446"/>
                    <a:pt x="15561" y="4453"/>
                  </a:cubicBezTo>
                  <a:lnTo>
                    <a:pt x="15581" y="4451"/>
                  </a:lnTo>
                  <a:cubicBezTo>
                    <a:pt x="15581" y="4445"/>
                    <a:pt x="15469" y="3777"/>
                    <a:pt x="14899" y="2937"/>
                  </a:cubicBezTo>
                  <a:cubicBezTo>
                    <a:pt x="14564" y="2444"/>
                    <a:pt x="14139" y="1991"/>
                    <a:pt x="13634" y="1586"/>
                  </a:cubicBezTo>
                  <a:cubicBezTo>
                    <a:pt x="13005" y="1081"/>
                    <a:pt x="12251" y="656"/>
                    <a:pt x="11390" y="318"/>
                  </a:cubicBezTo>
                  <a:cubicBezTo>
                    <a:pt x="10851" y="107"/>
                    <a:pt x="10205" y="1"/>
                    <a:pt x="94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2871043" y="754303"/>
              <a:ext cx="640727" cy="391733"/>
            </a:xfrm>
            <a:custGeom>
              <a:avLst/>
              <a:gdLst/>
              <a:ahLst/>
              <a:cxnLst/>
              <a:rect l="l" t="t" r="r" b="b"/>
              <a:pathLst>
                <a:path w="13712" h="8541" extrusionOk="0">
                  <a:moveTo>
                    <a:pt x="2499" y="0"/>
                  </a:moveTo>
                  <a:cubicBezTo>
                    <a:pt x="1046" y="0"/>
                    <a:pt x="11" y="159"/>
                    <a:pt x="1" y="161"/>
                  </a:cubicBezTo>
                  <a:lnTo>
                    <a:pt x="4" y="182"/>
                  </a:lnTo>
                  <a:cubicBezTo>
                    <a:pt x="15" y="179"/>
                    <a:pt x="1047" y="22"/>
                    <a:pt x="2496" y="22"/>
                  </a:cubicBezTo>
                  <a:cubicBezTo>
                    <a:pt x="2659" y="22"/>
                    <a:pt x="2826" y="24"/>
                    <a:pt x="2998" y="28"/>
                  </a:cubicBezTo>
                  <a:cubicBezTo>
                    <a:pt x="4576" y="69"/>
                    <a:pt x="6854" y="326"/>
                    <a:pt x="8759" y="1325"/>
                  </a:cubicBezTo>
                  <a:cubicBezTo>
                    <a:pt x="12370" y="3218"/>
                    <a:pt x="13658" y="4593"/>
                    <a:pt x="13690" y="8540"/>
                  </a:cubicBezTo>
                  <a:lnTo>
                    <a:pt x="13712" y="8540"/>
                  </a:lnTo>
                  <a:cubicBezTo>
                    <a:pt x="13696" y="6568"/>
                    <a:pt x="13372" y="5275"/>
                    <a:pt x="12629" y="4222"/>
                  </a:cubicBezTo>
                  <a:cubicBezTo>
                    <a:pt x="11922" y="3216"/>
                    <a:pt x="10803" y="2372"/>
                    <a:pt x="8769" y="1306"/>
                  </a:cubicBezTo>
                  <a:cubicBezTo>
                    <a:pt x="7926" y="865"/>
                    <a:pt x="6941" y="529"/>
                    <a:pt x="5840" y="309"/>
                  </a:cubicBezTo>
                  <a:cubicBezTo>
                    <a:pt x="4959" y="135"/>
                    <a:pt x="4002" y="33"/>
                    <a:pt x="2998" y="7"/>
                  </a:cubicBezTo>
                  <a:cubicBezTo>
                    <a:pt x="2827" y="2"/>
                    <a:pt x="2661" y="0"/>
                    <a:pt x="249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3097484" y="653860"/>
              <a:ext cx="477508" cy="385908"/>
            </a:xfrm>
            <a:custGeom>
              <a:avLst/>
              <a:gdLst/>
              <a:ahLst/>
              <a:cxnLst/>
              <a:rect l="l" t="t" r="r" b="b"/>
              <a:pathLst>
                <a:path w="10219" h="8414" extrusionOk="0">
                  <a:moveTo>
                    <a:pt x="677" y="1"/>
                  </a:moveTo>
                  <a:cubicBezTo>
                    <a:pt x="254" y="1"/>
                    <a:pt x="5" y="33"/>
                    <a:pt x="1" y="34"/>
                  </a:cubicBezTo>
                  <a:lnTo>
                    <a:pt x="4" y="54"/>
                  </a:lnTo>
                  <a:cubicBezTo>
                    <a:pt x="9" y="53"/>
                    <a:pt x="252" y="22"/>
                    <a:pt x="669" y="22"/>
                  </a:cubicBezTo>
                  <a:cubicBezTo>
                    <a:pt x="1008" y="22"/>
                    <a:pt x="1461" y="43"/>
                    <a:pt x="1993" y="118"/>
                  </a:cubicBezTo>
                  <a:cubicBezTo>
                    <a:pt x="3575" y="345"/>
                    <a:pt x="5085" y="931"/>
                    <a:pt x="6408" y="1827"/>
                  </a:cubicBezTo>
                  <a:cubicBezTo>
                    <a:pt x="8242" y="3070"/>
                    <a:pt x="9173" y="4794"/>
                    <a:pt x="9633" y="6022"/>
                  </a:cubicBezTo>
                  <a:cubicBezTo>
                    <a:pt x="10133" y="7353"/>
                    <a:pt x="10199" y="8402"/>
                    <a:pt x="10199" y="8414"/>
                  </a:cubicBezTo>
                  <a:lnTo>
                    <a:pt x="10219" y="8412"/>
                  </a:lnTo>
                  <a:cubicBezTo>
                    <a:pt x="10219" y="8400"/>
                    <a:pt x="10153" y="7348"/>
                    <a:pt x="9655" y="6015"/>
                  </a:cubicBezTo>
                  <a:cubicBezTo>
                    <a:pt x="9371" y="5249"/>
                    <a:pt x="8988" y="4525"/>
                    <a:pt x="8514" y="3859"/>
                  </a:cubicBezTo>
                  <a:cubicBezTo>
                    <a:pt x="7944" y="3058"/>
                    <a:pt x="7235" y="2364"/>
                    <a:pt x="6420" y="1810"/>
                  </a:cubicBezTo>
                  <a:cubicBezTo>
                    <a:pt x="5094" y="910"/>
                    <a:pt x="3580" y="325"/>
                    <a:pt x="1994" y="96"/>
                  </a:cubicBezTo>
                  <a:cubicBezTo>
                    <a:pt x="1467" y="21"/>
                    <a:pt x="1016" y="1"/>
                    <a:pt x="67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3304300" y="550482"/>
              <a:ext cx="379754" cy="322293"/>
            </a:xfrm>
            <a:custGeom>
              <a:avLst/>
              <a:gdLst/>
              <a:ahLst/>
              <a:cxnLst/>
              <a:rect l="l" t="t" r="r" b="b"/>
              <a:pathLst>
                <a:path w="8127" h="7027" extrusionOk="0">
                  <a:moveTo>
                    <a:pt x="1087" y="0"/>
                  </a:moveTo>
                  <a:cubicBezTo>
                    <a:pt x="439" y="0"/>
                    <a:pt x="7" y="57"/>
                    <a:pt x="0" y="58"/>
                  </a:cubicBezTo>
                  <a:lnTo>
                    <a:pt x="4" y="80"/>
                  </a:lnTo>
                  <a:cubicBezTo>
                    <a:pt x="11" y="78"/>
                    <a:pt x="442" y="21"/>
                    <a:pt x="1090" y="21"/>
                  </a:cubicBezTo>
                  <a:cubicBezTo>
                    <a:pt x="1510" y="21"/>
                    <a:pt x="2022" y="45"/>
                    <a:pt x="2568" y="124"/>
                  </a:cubicBezTo>
                  <a:cubicBezTo>
                    <a:pt x="3851" y="309"/>
                    <a:pt x="5592" y="843"/>
                    <a:pt x="6617" y="2333"/>
                  </a:cubicBezTo>
                  <a:cubicBezTo>
                    <a:pt x="7643" y="3823"/>
                    <a:pt x="7947" y="5018"/>
                    <a:pt x="8022" y="5759"/>
                  </a:cubicBezTo>
                  <a:cubicBezTo>
                    <a:pt x="8104" y="6560"/>
                    <a:pt x="7942" y="7015"/>
                    <a:pt x="7940" y="7020"/>
                  </a:cubicBezTo>
                  <a:lnTo>
                    <a:pt x="7960" y="7027"/>
                  </a:lnTo>
                  <a:cubicBezTo>
                    <a:pt x="7962" y="7023"/>
                    <a:pt x="8126" y="6565"/>
                    <a:pt x="8044" y="5759"/>
                  </a:cubicBezTo>
                  <a:cubicBezTo>
                    <a:pt x="7969" y="5014"/>
                    <a:pt x="7663" y="3815"/>
                    <a:pt x="6634" y="2321"/>
                  </a:cubicBezTo>
                  <a:cubicBezTo>
                    <a:pt x="6181" y="1661"/>
                    <a:pt x="5548" y="1131"/>
                    <a:pt x="4757" y="746"/>
                  </a:cubicBezTo>
                  <a:cubicBezTo>
                    <a:pt x="4125" y="438"/>
                    <a:pt x="3389" y="222"/>
                    <a:pt x="2571" y="104"/>
                  </a:cubicBezTo>
                  <a:cubicBezTo>
                    <a:pt x="2022" y="24"/>
                    <a:pt x="1509" y="0"/>
                    <a:pt x="108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3800966" y="489941"/>
              <a:ext cx="374427" cy="202173"/>
            </a:xfrm>
            <a:custGeom>
              <a:avLst/>
              <a:gdLst/>
              <a:ahLst/>
              <a:cxnLst/>
              <a:rect l="l" t="t" r="r" b="b"/>
              <a:pathLst>
                <a:path w="8013" h="4408" extrusionOk="0">
                  <a:moveTo>
                    <a:pt x="7121" y="0"/>
                  </a:moveTo>
                  <a:cubicBezTo>
                    <a:pt x="6618" y="0"/>
                    <a:pt x="6061" y="118"/>
                    <a:pt x="5455" y="353"/>
                  </a:cubicBezTo>
                  <a:cubicBezTo>
                    <a:pt x="4664" y="661"/>
                    <a:pt x="3786" y="1169"/>
                    <a:pt x="2848" y="1865"/>
                  </a:cubicBezTo>
                  <a:cubicBezTo>
                    <a:pt x="1250" y="3048"/>
                    <a:pt x="13" y="4379"/>
                    <a:pt x="1" y="4392"/>
                  </a:cubicBezTo>
                  <a:lnTo>
                    <a:pt x="16" y="4407"/>
                  </a:lnTo>
                  <a:cubicBezTo>
                    <a:pt x="29" y="4394"/>
                    <a:pt x="1264" y="3063"/>
                    <a:pt x="2859" y="1882"/>
                  </a:cubicBezTo>
                  <a:cubicBezTo>
                    <a:pt x="3796" y="1188"/>
                    <a:pt x="4673" y="681"/>
                    <a:pt x="5464" y="373"/>
                  </a:cubicBezTo>
                  <a:cubicBezTo>
                    <a:pt x="6067" y="139"/>
                    <a:pt x="6621" y="22"/>
                    <a:pt x="7120" y="22"/>
                  </a:cubicBezTo>
                  <a:cubicBezTo>
                    <a:pt x="7438" y="22"/>
                    <a:pt x="7734" y="69"/>
                    <a:pt x="8006" y="164"/>
                  </a:cubicBezTo>
                  <a:lnTo>
                    <a:pt x="8013" y="144"/>
                  </a:lnTo>
                  <a:cubicBezTo>
                    <a:pt x="7739" y="48"/>
                    <a:pt x="7441" y="0"/>
                    <a:pt x="71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3148136" y="614371"/>
              <a:ext cx="512601" cy="294362"/>
            </a:xfrm>
            <a:custGeom>
              <a:avLst/>
              <a:gdLst/>
              <a:ahLst/>
              <a:cxnLst/>
              <a:rect l="l" t="t" r="r" b="b"/>
              <a:pathLst>
                <a:path w="10970" h="6418" extrusionOk="0">
                  <a:moveTo>
                    <a:pt x="2437" y="1"/>
                  </a:moveTo>
                  <a:cubicBezTo>
                    <a:pt x="1049" y="1"/>
                    <a:pt x="11" y="199"/>
                    <a:pt x="0" y="201"/>
                  </a:cubicBezTo>
                  <a:lnTo>
                    <a:pt x="4" y="223"/>
                  </a:lnTo>
                  <a:cubicBezTo>
                    <a:pt x="15" y="221"/>
                    <a:pt x="1051" y="23"/>
                    <a:pt x="2437" y="23"/>
                  </a:cubicBezTo>
                  <a:cubicBezTo>
                    <a:pt x="2525" y="23"/>
                    <a:pt x="2615" y="24"/>
                    <a:pt x="2705" y="25"/>
                  </a:cubicBezTo>
                  <a:cubicBezTo>
                    <a:pt x="4107" y="52"/>
                    <a:pt x="6102" y="306"/>
                    <a:pt x="7644" y="1365"/>
                  </a:cubicBezTo>
                  <a:cubicBezTo>
                    <a:pt x="9723" y="2792"/>
                    <a:pt x="10448" y="4088"/>
                    <a:pt x="10687" y="4924"/>
                  </a:cubicBezTo>
                  <a:cubicBezTo>
                    <a:pt x="10948" y="5829"/>
                    <a:pt x="10714" y="6403"/>
                    <a:pt x="10710" y="6410"/>
                  </a:cubicBezTo>
                  <a:lnTo>
                    <a:pt x="10730" y="6418"/>
                  </a:lnTo>
                  <a:cubicBezTo>
                    <a:pt x="10732" y="6411"/>
                    <a:pt x="10970" y="5831"/>
                    <a:pt x="10709" y="4919"/>
                  </a:cubicBezTo>
                  <a:cubicBezTo>
                    <a:pt x="10555" y="4386"/>
                    <a:pt x="10262" y="3844"/>
                    <a:pt x="9839" y="3307"/>
                  </a:cubicBezTo>
                  <a:cubicBezTo>
                    <a:pt x="9312" y="2640"/>
                    <a:pt x="8576" y="1979"/>
                    <a:pt x="7656" y="1347"/>
                  </a:cubicBezTo>
                  <a:cubicBezTo>
                    <a:pt x="6974" y="878"/>
                    <a:pt x="6146" y="527"/>
                    <a:pt x="5196" y="301"/>
                  </a:cubicBezTo>
                  <a:cubicBezTo>
                    <a:pt x="4438" y="121"/>
                    <a:pt x="3600" y="22"/>
                    <a:pt x="2705" y="3"/>
                  </a:cubicBezTo>
                  <a:cubicBezTo>
                    <a:pt x="2614" y="2"/>
                    <a:pt x="2525" y="1"/>
                    <a:pt x="243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3674148" y="874101"/>
              <a:ext cx="518442" cy="136815"/>
            </a:xfrm>
            <a:custGeom>
              <a:avLst/>
              <a:gdLst/>
              <a:ahLst/>
              <a:cxnLst/>
              <a:rect l="l" t="t" r="r" b="b"/>
              <a:pathLst>
                <a:path w="11095" h="2983" extrusionOk="0">
                  <a:moveTo>
                    <a:pt x="4851" y="0"/>
                  </a:moveTo>
                  <a:cubicBezTo>
                    <a:pt x="3396" y="0"/>
                    <a:pt x="2230" y="273"/>
                    <a:pt x="1472" y="521"/>
                  </a:cubicBezTo>
                  <a:cubicBezTo>
                    <a:pt x="536" y="827"/>
                    <a:pt x="5" y="1160"/>
                    <a:pt x="0" y="1163"/>
                  </a:cubicBezTo>
                  <a:lnTo>
                    <a:pt x="12" y="1180"/>
                  </a:lnTo>
                  <a:cubicBezTo>
                    <a:pt x="17" y="1176"/>
                    <a:pt x="546" y="845"/>
                    <a:pt x="1481" y="541"/>
                  </a:cubicBezTo>
                  <a:cubicBezTo>
                    <a:pt x="2236" y="295"/>
                    <a:pt x="3400" y="22"/>
                    <a:pt x="4851" y="22"/>
                  </a:cubicBezTo>
                  <a:cubicBezTo>
                    <a:pt x="5056" y="22"/>
                    <a:pt x="5268" y="27"/>
                    <a:pt x="5485" y="39"/>
                  </a:cubicBezTo>
                  <a:cubicBezTo>
                    <a:pt x="7783" y="163"/>
                    <a:pt x="9180" y="956"/>
                    <a:pt x="9949" y="1601"/>
                  </a:cubicBezTo>
                  <a:cubicBezTo>
                    <a:pt x="10780" y="2299"/>
                    <a:pt x="11073" y="2976"/>
                    <a:pt x="11075" y="2983"/>
                  </a:cubicBezTo>
                  <a:lnTo>
                    <a:pt x="11095" y="2973"/>
                  </a:lnTo>
                  <a:cubicBezTo>
                    <a:pt x="11092" y="2966"/>
                    <a:pt x="10797" y="2285"/>
                    <a:pt x="9962" y="1585"/>
                  </a:cubicBezTo>
                  <a:cubicBezTo>
                    <a:pt x="9472" y="1175"/>
                    <a:pt x="8894" y="837"/>
                    <a:pt x="8243" y="581"/>
                  </a:cubicBezTo>
                  <a:cubicBezTo>
                    <a:pt x="7432" y="262"/>
                    <a:pt x="6503" y="71"/>
                    <a:pt x="5487" y="17"/>
                  </a:cubicBezTo>
                  <a:cubicBezTo>
                    <a:pt x="5269" y="6"/>
                    <a:pt x="5057" y="0"/>
                    <a:pt x="485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3314066" y="126511"/>
              <a:ext cx="199199" cy="321101"/>
            </a:xfrm>
            <a:custGeom>
              <a:avLst/>
              <a:gdLst/>
              <a:ahLst/>
              <a:cxnLst/>
              <a:rect l="l" t="t" r="r" b="b"/>
              <a:pathLst>
                <a:path w="4263" h="7001" extrusionOk="0">
                  <a:moveTo>
                    <a:pt x="7" y="1"/>
                  </a:moveTo>
                  <a:lnTo>
                    <a:pt x="0" y="19"/>
                  </a:lnTo>
                  <a:cubicBezTo>
                    <a:pt x="623" y="279"/>
                    <a:pt x="1215" y="603"/>
                    <a:pt x="1767" y="989"/>
                  </a:cubicBezTo>
                  <a:cubicBezTo>
                    <a:pt x="2596" y="1571"/>
                    <a:pt x="3630" y="2533"/>
                    <a:pt x="3847" y="3804"/>
                  </a:cubicBezTo>
                  <a:cubicBezTo>
                    <a:pt x="4262" y="6238"/>
                    <a:pt x="3734" y="6981"/>
                    <a:pt x="3729" y="6989"/>
                  </a:cubicBezTo>
                  <a:lnTo>
                    <a:pt x="3745" y="7001"/>
                  </a:lnTo>
                  <a:cubicBezTo>
                    <a:pt x="3752" y="6994"/>
                    <a:pt x="3884" y="6814"/>
                    <a:pt x="3966" y="6327"/>
                  </a:cubicBezTo>
                  <a:cubicBezTo>
                    <a:pt x="4042" y="5880"/>
                    <a:pt x="4087" y="5079"/>
                    <a:pt x="3868" y="3801"/>
                  </a:cubicBezTo>
                  <a:cubicBezTo>
                    <a:pt x="3772" y="3237"/>
                    <a:pt x="3508" y="2685"/>
                    <a:pt x="3086" y="2162"/>
                  </a:cubicBezTo>
                  <a:cubicBezTo>
                    <a:pt x="2749" y="1745"/>
                    <a:pt x="2309" y="1344"/>
                    <a:pt x="1778" y="973"/>
                  </a:cubicBezTo>
                  <a:cubicBezTo>
                    <a:pt x="877" y="339"/>
                    <a:pt x="17" y="3"/>
                    <a:pt x="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3738865" y="121329"/>
              <a:ext cx="142379" cy="202173"/>
            </a:xfrm>
            <a:custGeom>
              <a:avLst/>
              <a:gdLst/>
              <a:ahLst/>
              <a:cxnLst/>
              <a:rect l="l" t="t" r="r" b="b"/>
              <a:pathLst>
                <a:path w="3047" h="4408" extrusionOk="0">
                  <a:moveTo>
                    <a:pt x="2727" y="0"/>
                  </a:moveTo>
                  <a:lnTo>
                    <a:pt x="2705" y="5"/>
                  </a:lnTo>
                  <a:cubicBezTo>
                    <a:pt x="3046" y="1430"/>
                    <a:pt x="2293" y="2546"/>
                    <a:pt x="1601" y="3232"/>
                  </a:cubicBezTo>
                  <a:cubicBezTo>
                    <a:pt x="852" y="3974"/>
                    <a:pt x="10" y="4384"/>
                    <a:pt x="0" y="4389"/>
                  </a:cubicBezTo>
                  <a:lnTo>
                    <a:pt x="10" y="4408"/>
                  </a:lnTo>
                  <a:cubicBezTo>
                    <a:pt x="19" y="4404"/>
                    <a:pt x="863" y="3991"/>
                    <a:pt x="1616" y="3245"/>
                  </a:cubicBezTo>
                  <a:cubicBezTo>
                    <a:pt x="2059" y="2807"/>
                    <a:pt x="2384" y="2342"/>
                    <a:pt x="2581" y="1860"/>
                  </a:cubicBezTo>
                  <a:cubicBezTo>
                    <a:pt x="2827" y="1271"/>
                    <a:pt x="2879" y="619"/>
                    <a:pt x="272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2906088" y="126511"/>
              <a:ext cx="203031" cy="508689"/>
            </a:xfrm>
            <a:custGeom>
              <a:avLst/>
              <a:gdLst/>
              <a:ahLst/>
              <a:cxnLst/>
              <a:rect l="l" t="t" r="r" b="b"/>
              <a:pathLst>
                <a:path w="4345" h="11091" extrusionOk="0">
                  <a:moveTo>
                    <a:pt x="9" y="1"/>
                  </a:moveTo>
                  <a:lnTo>
                    <a:pt x="0" y="19"/>
                  </a:lnTo>
                  <a:cubicBezTo>
                    <a:pt x="7" y="23"/>
                    <a:pt x="822" y="404"/>
                    <a:pt x="1691" y="1192"/>
                  </a:cubicBezTo>
                  <a:cubicBezTo>
                    <a:pt x="2492" y="1919"/>
                    <a:pt x="3508" y="3150"/>
                    <a:pt x="3787" y="4888"/>
                  </a:cubicBezTo>
                  <a:cubicBezTo>
                    <a:pt x="4322" y="8220"/>
                    <a:pt x="3971" y="11060"/>
                    <a:pt x="3968" y="11087"/>
                  </a:cubicBezTo>
                  <a:lnTo>
                    <a:pt x="3988" y="11090"/>
                  </a:lnTo>
                  <a:cubicBezTo>
                    <a:pt x="3993" y="11062"/>
                    <a:pt x="4344" y="8220"/>
                    <a:pt x="3807" y="4885"/>
                  </a:cubicBezTo>
                  <a:cubicBezTo>
                    <a:pt x="3682" y="4109"/>
                    <a:pt x="3402" y="3365"/>
                    <a:pt x="2984" y="2697"/>
                  </a:cubicBezTo>
                  <a:cubicBezTo>
                    <a:pt x="2631" y="2133"/>
                    <a:pt x="2200" y="1620"/>
                    <a:pt x="1705" y="1177"/>
                  </a:cubicBezTo>
                  <a:cubicBezTo>
                    <a:pt x="833" y="386"/>
                    <a:pt x="17" y="4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27"/>
          <p:cNvGrpSpPr/>
          <p:nvPr/>
        </p:nvGrpSpPr>
        <p:grpSpPr>
          <a:xfrm rot="5400000">
            <a:off x="7208028" y="2654372"/>
            <a:ext cx="2854162" cy="1149708"/>
            <a:chOff x="70011" y="85050"/>
            <a:chExt cx="1783962" cy="718613"/>
          </a:xfrm>
        </p:grpSpPr>
        <p:sp>
          <p:nvSpPr>
            <p:cNvPr id="1602" name="Google Shape;1602;p27"/>
            <p:cNvSpPr/>
            <p:nvPr/>
          </p:nvSpPr>
          <p:spPr>
            <a:xfrm>
              <a:off x="70011" y="85050"/>
              <a:ext cx="1783962" cy="1009"/>
            </a:xfrm>
            <a:custGeom>
              <a:avLst/>
              <a:gdLst/>
              <a:ahLst/>
              <a:cxnLst/>
              <a:rect l="l" t="t" r="r" b="b"/>
              <a:pathLst>
                <a:path w="38178" h="22" extrusionOk="0">
                  <a:moveTo>
                    <a:pt x="1" y="0"/>
                  </a:moveTo>
                  <a:lnTo>
                    <a:pt x="1" y="22"/>
                  </a:lnTo>
                  <a:lnTo>
                    <a:pt x="38177" y="22"/>
                  </a:lnTo>
                  <a:lnTo>
                    <a:pt x="3817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666067" y="101653"/>
              <a:ext cx="242749" cy="624773"/>
            </a:xfrm>
            <a:custGeom>
              <a:avLst/>
              <a:gdLst/>
              <a:ahLst/>
              <a:cxnLst/>
              <a:rect l="l" t="t" r="r" b="b"/>
              <a:pathLst>
                <a:path w="5195" h="13622" extrusionOk="0">
                  <a:moveTo>
                    <a:pt x="5182" y="1"/>
                  </a:moveTo>
                  <a:cubicBezTo>
                    <a:pt x="4522" y="496"/>
                    <a:pt x="3838" y="1521"/>
                    <a:pt x="3150" y="3047"/>
                  </a:cubicBezTo>
                  <a:cubicBezTo>
                    <a:pt x="2601" y="4264"/>
                    <a:pt x="2048" y="5805"/>
                    <a:pt x="1506" y="7623"/>
                  </a:cubicBezTo>
                  <a:cubicBezTo>
                    <a:pt x="583" y="10719"/>
                    <a:pt x="5" y="13588"/>
                    <a:pt x="0" y="13616"/>
                  </a:cubicBezTo>
                  <a:lnTo>
                    <a:pt x="21" y="13621"/>
                  </a:lnTo>
                  <a:cubicBezTo>
                    <a:pt x="27" y="13591"/>
                    <a:pt x="603" y="10724"/>
                    <a:pt x="1526" y="7630"/>
                  </a:cubicBezTo>
                  <a:cubicBezTo>
                    <a:pt x="2068" y="5812"/>
                    <a:pt x="2620" y="4273"/>
                    <a:pt x="3170" y="3055"/>
                  </a:cubicBezTo>
                  <a:cubicBezTo>
                    <a:pt x="3856" y="1533"/>
                    <a:pt x="4537" y="511"/>
                    <a:pt x="5194" y="18"/>
                  </a:cubicBezTo>
                  <a:lnTo>
                    <a:pt x="518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936338" y="101744"/>
              <a:ext cx="355363" cy="701918"/>
            </a:xfrm>
            <a:custGeom>
              <a:avLst/>
              <a:gdLst/>
              <a:ahLst/>
              <a:cxnLst/>
              <a:rect l="l" t="t" r="r" b="b"/>
              <a:pathLst>
                <a:path w="7605" h="15304" extrusionOk="0">
                  <a:moveTo>
                    <a:pt x="14" y="1"/>
                  </a:moveTo>
                  <a:lnTo>
                    <a:pt x="0" y="16"/>
                  </a:lnTo>
                  <a:cubicBezTo>
                    <a:pt x="3669" y="3311"/>
                    <a:pt x="5535" y="7292"/>
                    <a:pt x="6455" y="10051"/>
                  </a:cubicBezTo>
                  <a:cubicBezTo>
                    <a:pt x="7452" y="13040"/>
                    <a:pt x="7583" y="15280"/>
                    <a:pt x="7584" y="15303"/>
                  </a:cubicBezTo>
                  <a:lnTo>
                    <a:pt x="7604" y="15302"/>
                  </a:lnTo>
                  <a:cubicBezTo>
                    <a:pt x="7604" y="15280"/>
                    <a:pt x="7472" y="13039"/>
                    <a:pt x="6475" y="10045"/>
                  </a:cubicBezTo>
                  <a:cubicBezTo>
                    <a:pt x="5902" y="8314"/>
                    <a:pt x="5137" y="6649"/>
                    <a:pt x="4199" y="5085"/>
                  </a:cubicBezTo>
                  <a:cubicBezTo>
                    <a:pt x="3043" y="3167"/>
                    <a:pt x="1636" y="1456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695785" y="527458"/>
              <a:ext cx="561992" cy="121863"/>
            </a:xfrm>
            <a:custGeom>
              <a:avLst/>
              <a:gdLst/>
              <a:ahLst/>
              <a:cxnLst/>
              <a:rect l="l" t="t" r="r" b="b"/>
              <a:pathLst>
                <a:path w="12027" h="2657" extrusionOk="0">
                  <a:moveTo>
                    <a:pt x="4854" y="0"/>
                  </a:moveTo>
                  <a:cubicBezTo>
                    <a:pt x="4477" y="0"/>
                    <a:pt x="4100" y="34"/>
                    <a:pt x="3727" y="102"/>
                  </a:cubicBezTo>
                  <a:cubicBezTo>
                    <a:pt x="3031" y="231"/>
                    <a:pt x="2360" y="470"/>
                    <a:pt x="1736" y="806"/>
                  </a:cubicBezTo>
                  <a:cubicBezTo>
                    <a:pt x="646" y="1392"/>
                    <a:pt x="5" y="2092"/>
                    <a:pt x="0" y="2099"/>
                  </a:cubicBezTo>
                  <a:lnTo>
                    <a:pt x="15" y="2113"/>
                  </a:lnTo>
                  <a:cubicBezTo>
                    <a:pt x="22" y="2106"/>
                    <a:pt x="659" y="1407"/>
                    <a:pt x="1748" y="825"/>
                  </a:cubicBezTo>
                  <a:cubicBezTo>
                    <a:pt x="2491" y="426"/>
                    <a:pt x="3562" y="23"/>
                    <a:pt x="4857" y="23"/>
                  </a:cubicBezTo>
                  <a:cubicBezTo>
                    <a:pt x="5311" y="23"/>
                    <a:pt x="5793" y="72"/>
                    <a:pt x="6298" y="189"/>
                  </a:cubicBezTo>
                  <a:cubicBezTo>
                    <a:pt x="8239" y="641"/>
                    <a:pt x="9691" y="1286"/>
                    <a:pt x="10566" y="1750"/>
                  </a:cubicBezTo>
                  <a:cubicBezTo>
                    <a:pt x="11513" y="2251"/>
                    <a:pt x="12008" y="2653"/>
                    <a:pt x="12013" y="2656"/>
                  </a:cubicBezTo>
                  <a:lnTo>
                    <a:pt x="12026" y="2639"/>
                  </a:lnTo>
                  <a:cubicBezTo>
                    <a:pt x="12021" y="2636"/>
                    <a:pt x="11526" y="2235"/>
                    <a:pt x="10576" y="1733"/>
                  </a:cubicBezTo>
                  <a:cubicBezTo>
                    <a:pt x="9700" y="1268"/>
                    <a:pt x="8246" y="621"/>
                    <a:pt x="6303" y="169"/>
                  </a:cubicBezTo>
                  <a:cubicBezTo>
                    <a:pt x="5826" y="57"/>
                    <a:pt x="5340" y="0"/>
                    <a:pt x="485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735083" y="375601"/>
              <a:ext cx="443911" cy="102417"/>
            </a:xfrm>
            <a:custGeom>
              <a:avLst/>
              <a:gdLst/>
              <a:ahLst/>
              <a:cxnLst/>
              <a:rect l="l" t="t" r="r" b="b"/>
              <a:pathLst>
                <a:path w="9500" h="2233" extrusionOk="0">
                  <a:moveTo>
                    <a:pt x="4477" y="0"/>
                  </a:moveTo>
                  <a:cubicBezTo>
                    <a:pt x="3909" y="0"/>
                    <a:pt x="3344" y="87"/>
                    <a:pt x="2800" y="260"/>
                  </a:cubicBezTo>
                  <a:cubicBezTo>
                    <a:pt x="2252" y="437"/>
                    <a:pt x="1732" y="697"/>
                    <a:pt x="1260" y="1028"/>
                  </a:cubicBezTo>
                  <a:cubicBezTo>
                    <a:pt x="440" y="1602"/>
                    <a:pt x="5" y="2214"/>
                    <a:pt x="0" y="2220"/>
                  </a:cubicBezTo>
                  <a:lnTo>
                    <a:pt x="17" y="2232"/>
                  </a:lnTo>
                  <a:cubicBezTo>
                    <a:pt x="22" y="2226"/>
                    <a:pt x="455" y="1617"/>
                    <a:pt x="1273" y="1045"/>
                  </a:cubicBezTo>
                  <a:cubicBezTo>
                    <a:pt x="1958" y="563"/>
                    <a:pt x="3050" y="21"/>
                    <a:pt x="4483" y="21"/>
                  </a:cubicBezTo>
                  <a:cubicBezTo>
                    <a:pt x="4624" y="21"/>
                    <a:pt x="4769" y="27"/>
                    <a:pt x="4916" y="38"/>
                  </a:cubicBezTo>
                  <a:cubicBezTo>
                    <a:pt x="6562" y="163"/>
                    <a:pt x="7718" y="516"/>
                    <a:pt x="8397" y="790"/>
                  </a:cubicBezTo>
                  <a:cubicBezTo>
                    <a:pt x="9133" y="1086"/>
                    <a:pt x="9483" y="1357"/>
                    <a:pt x="9486" y="1361"/>
                  </a:cubicBezTo>
                  <a:lnTo>
                    <a:pt x="9499" y="1344"/>
                  </a:lnTo>
                  <a:cubicBezTo>
                    <a:pt x="9496" y="1342"/>
                    <a:pt x="9143" y="1070"/>
                    <a:pt x="8405" y="770"/>
                  </a:cubicBezTo>
                  <a:cubicBezTo>
                    <a:pt x="7725" y="498"/>
                    <a:pt x="6567" y="143"/>
                    <a:pt x="4918" y="18"/>
                  </a:cubicBezTo>
                  <a:cubicBezTo>
                    <a:pt x="4771" y="6"/>
                    <a:pt x="4624" y="0"/>
                    <a:pt x="44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816669" y="192510"/>
              <a:ext cx="228591" cy="59028"/>
            </a:xfrm>
            <a:custGeom>
              <a:avLst/>
              <a:gdLst/>
              <a:ahLst/>
              <a:cxnLst/>
              <a:rect l="l" t="t" r="r" b="b"/>
              <a:pathLst>
                <a:path w="4892" h="1287" extrusionOk="0">
                  <a:moveTo>
                    <a:pt x="2199" y="1"/>
                  </a:moveTo>
                  <a:cubicBezTo>
                    <a:pt x="1565" y="1"/>
                    <a:pt x="1020" y="324"/>
                    <a:pt x="665" y="606"/>
                  </a:cubicBezTo>
                  <a:cubicBezTo>
                    <a:pt x="417" y="802"/>
                    <a:pt x="195" y="1026"/>
                    <a:pt x="1" y="1275"/>
                  </a:cubicBezTo>
                  <a:lnTo>
                    <a:pt x="17" y="1287"/>
                  </a:lnTo>
                  <a:cubicBezTo>
                    <a:pt x="27" y="1274"/>
                    <a:pt x="957" y="21"/>
                    <a:pt x="2202" y="21"/>
                  </a:cubicBezTo>
                  <a:cubicBezTo>
                    <a:pt x="2244" y="21"/>
                    <a:pt x="2285" y="23"/>
                    <a:pt x="2327" y="25"/>
                  </a:cubicBezTo>
                  <a:cubicBezTo>
                    <a:pt x="3634" y="114"/>
                    <a:pt x="4870" y="830"/>
                    <a:pt x="4881" y="837"/>
                  </a:cubicBezTo>
                  <a:lnTo>
                    <a:pt x="4891" y="818"/>
                  </a:lnTo>
                  <a:cubicBezTo>
                    <a:pt x="4880" y="812"/>
                    <a:pt x="3640" y="94"/>
                    <a:pt x="2329" y="5"/>
                  </a:cubicBezTo>
                  <a:cubicBezTo>
                    <a:pt x="2285" y="2"/>
                    <a:pt x="2242" y="1"/>
                    <a:pt x="219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1068437" y="93305"/>
              <a:ext cx="128594" cy="131770"/>
            </a:xfrm>
            <a:custGeom>
              <a:avLst/>
              <a:gdLst/>
              <a:ahLst/>
              <a:cxnLst/>
              <a:rect l="l" t="t" r="r" b="b"/>
              <a:pathLst>
                <a:path w="2752" h="2873" extrusionOk="0">
                  <a:moveTo>
                    <a:pt x="2748" y="1"/>
                  </a:moveTo>
                  <a:cubicBezTo>
                    <a:pt x="2163" y="76"/>
                    <a:pt x="1654" y="275"/>
                    <a:pt x="1236" y="589"/>
                  </a:cubicBezTo>
                  <a:cubicBezTo>
                    <a:pt x="893" y="850"/>
                    <a:pt x="612" y="1182"/>
                    <a:pt x="412" y="1561"/>
                  </a:cubicBezTo>
                  <a:cubicBezTo>
                    <a:pt x="49" y="2229"/>
                    <a:pt x="0" y="2864"/>
                    <a:pt x="0" y="2871"/>
                  </a:cubicBezTo>
                  <a:lnTo>
                    <a:pt x="20" y="2873"/>
                  </a:lnTo>
                  <a:cubicBezTo>
                    <a:pt x="20" y="2866"/>
                    <a:pt x="70" y="2234"/>
                    <a:pt x="430" y="1570"/>
                  </a:cubicBezTo>
                  <a:cubicBezTo>
                    <a:pt x="761" y="957"/>
                    <a:pt x="1434" y="193"/>
                    <a:pt x="2752" y="22"/>
                  </a:cubicBezTo>
                  <a:lnTo>
                    <a:pt x="274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749055" y="230027"/>
              <a:ext cx="279150" cy="206484"/>
            </a:xfrm>
            <a:custGeom>
              <a:avLst/>
              <a:gdLst/>
              <a:ahLst/>
              <a:cxnLst/>
              <a:rect l="l" t="t" r="r" b="b"/>
              <a:pathLst>
                <a:path w="5974" h="4502" extrusionOk="0">
                  <a:moveTo>
                    <a:pt x="5970" y="0"/>
                  </a:moveTo>
                  <a:cubicBezTo>
                    <a:pt x="4932" y="188"/>
                    <a:pt x="3973" y="539"/>
                    <a:pt x="3117" y="1046"/>
                  </a:cubicBezTo>
                  <a:cubicBezTo>
                    <a:pt x="2433" y="1454"/>
                    <a:pt x="1812" y="1961"/>
                    <a:pt x="1279" y="2551"/>
                  </a:cubicBezTo>
                  <a:cubicBezTo>
                    <a:pt x="367" y="3561"/>
                    <a:pt x="4" y="4485"/>
                    <a:pt x="1" y="4493"/>
                  </a:cubicBezTo>
                  <a:lnTo>
                    <a:pt x="21" y="4501"/>
                  </a:lnTo>
                  <a:cubicBezTo>
                    <a:pt x="24" y="4491"/>
                    <a:pt x="386" y="3571"/>
                    <a:pt x="1295" y="2566"/>
                  </a:cubicBezTo>
                  <a:cubicBezTo>
                    <a:pt x="2135" y="1636"/>
                    <a:pt x="3629" y="442"/>
                    <a:pt x="5974" y="22"/>
                  </a:cubicBezTo>
                  <a:lnTo>
                    <a:pt x="597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1168293" y="90645"/>
              <a:ext cx="203265" cy="293215"/>
            </a:xfrm>
            <a:custGeom>
              <a:avLst/>
              <a:gdLst/>
              <a:ahLst/>
              <a:cxnLst/>
              <a:rect l="l" t="t" r="r" b="b"/>
              <a:pathLst>
                <a:path w="4350" h="6393" extrusionOk="0">
                  <a:moveTo>
                    <a:pt x="4343" y="0"/>
                  </a:moveTo>
                  <a:cubicBezTo>
                    <a:pt x="3413" y="343"/>
                    <a:pt x="2582" y="908"/>
                    <a:pt x="1921" y="1648"/>
                  </a:cubicBezTo>
                  <a:cubicBezTo>
                    <a:pt x="1389" y="2241"/>
                    <a:pt x="953" y="2957"/>
                    <a:pt x="623" y="3774"/>
                  </a:cubicBezTo>
                  <a:cubicBezTo>
                    <a:pt x="59" y="5162"/>
                    <a:pt x="1" y="6380"/>
                    <a:pt x="1" y="6393"/>
                  </a:cubicBezTo>
                  <a:lnTo>
                    <a:pt x="21" y="6393"/>
                  </a:lnTo>
                  <a:cubicBezTo>
                    <a:pt x="23" y="6380"/>
                    <a:pt x="81" y="5165"/>
                    <a:pt x="641" y="3780"/>
                  </a:cubicBezTo>
                  <a:cubicBezTo>
                    <a:pt x="1160" y="2502"/>
                    <a:pt x="2224" y="811"/>
                    <a:pt x="4350" y="20"/>
                  </a:cubicBezTo>
                  <a:lnTo>
                    <a:pt x="434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1259739" y="294925"/>
              <a:ext cx="431108" cy="309910"/>
            </a:xfrm>
            <a:custGeom>
              <a:avLst/>
              <a:gdLst/>
              <a:ahLst/>
              <a:cxnLst/>
              <a:rect l="l" t="t" r="r" b="b"/>
              <a:pathLst>
                <a:path w="9226" h="6757" extrusionOk="0">
                  <a:moveTo>
                    <a:pt x="9222" y="0"/>
                  </a:moveTo>
                  <a:cubicBezTo>
                    <a:pt x="7285" y="290"/>
                    <a:pt x="5594" y="823"/>
                    <a:pt x="4197" y="1589"/>
                  </a:cubicBezTo>
                  <a:cubicBezTo>
                    <a:pt x="3080" y="2201"/>
                    <a:pt x="2147" y="2963"/>
                    <a:pt x="1426" y="3851"/>
                  </a:cubicBezTo>
                  <a:cubicBezTo>
                    <a:pt x="197" y="5363"/>
                    <a:pt x="3" y="6739"/>
                    <a:pt x="1" y="6754"/>
                  </a:cubicBezTo>
                  <a:lnTo>
                    <a:pt x="21" y="6756"/>
                  </a:lnTo>
                  <a:cubicBezTo>
                    <a:pt x="23" y="6743"/>
                    <a:pt x="217" y="5371"/>
                    <a:pt x="1443" y="3862"/>
                  </a:cubicBezTo>
                  <a:cubicBezTo>
                    <a:pt x="2575" y="2469"/>
                    <a:pt x="4843" y="673"/>
                    <a:pt x="9225" y="20"/>
                  </a:cubicBezTo>
                  <a:lnTo>
                    <a:pt x="922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1254132" y="93305"/>
              <a:ext cx="485966" cy="485298"/>
            </a:xfrm>
            <a:custGeom>
              <a:avLst/>
              <a:gdLst/>
              <a:ahLst/>
              <a:cxnLst/>
              <a:rect l="l" t="t" r="r" b="b"/>
              <a:pathLst>
                <a:path w="10400" h="10581" extrusionOk="0">
                  <a:moveTo>
                    <a:pt x="10396" y="1"/>
                  </a:moveTo>
                  <a:cubicBezTo>
                    <a:pt x="8300" y="399"/>
                    <a:pt x="6448" y="1203"/>
                    <a:pt x="4895" y="2391"/>
                  </a:cubicBezTo>
                  <a:cubicBezTo>
                    <a:pt x="3650" y="3341"/>
                    <a:pt x="2593" y="4537"/>
                    <a:pt x="1752" y="5945"/>
                  </a:cubicBezTo>
                  <a:cubicBezTo>
                    <a:pt x="318" y="8342"/>
                    <a:pt x="4" y="10557"/>
                    <a:pt x="0" y="10577"/>
                  </a:cubicBezTo>
                  <a:lnTo>
                    <a:pt x="20" y="10580"/>
                  </a:lnTo>
                  <a:cubicBezTo>
                    <a:pt x="24" y="10558"/>
                    <a:pt x="338" y="8347"/>
                    <a:pt x="1770" y="5954"/>
                  </a:cubicBezTo>
                  <a:cubicBezTo>
                    <a:pt x="3091" y="3746"/>
                    <a:pt x="5661" y="922"/>
                    <a:pt x="10399" y="21"/>
                  </a:cubicBezTo>
                  <a:lnTo>
                    <a:pt x="1039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1180957" y="90554"/>
              <a:ext cx="467696" cy="298994"/>
            </a:xfrm>
            <a:custGeom>
              <a:avLst/>
              <a:gdLst/>
              <a:ahLst/>
              <a:cxnLst/>
              <a:rect l="l" t="t" r="r" b="b"/>
              <a:pathLst>
                <a:path w="10009" h="6519" extrusionOk="0">
                  <a:moveTo>
                    <a:pt x="10005" y="0"/>
                  </a:moveTo>
                  <a:cubicBezTo>
                    <a:pt x="8287" y="241"/>
                    <a:pt x="6693" y="733"/>
                    <a:pt x="5265" y="1462"/>
                  </a:cubicBezTo>
                  <a:cubicBezTo>
                    <a:pt x="4136" y="2038"/>
                    <a:pt x="3095" y="2774"/>
                    <a:pt x="2179" y="3650"/>
                  </a:cubicBezTo>
                  <a:cubicBezTo>
                    <a:pt x="638" y="5129"/>
                    <a:pt x="8" y="6495"/>
                    <a:pt x="1" y="6510"/>
                  </a:cubicBezTo>
                  <a:lnTo>
                    <a:pt x="21" y="6519"/>
                  </a:lnTo>
                  <a:cubicBezTo>
                    <a:pt x="28" y="6505"/>
                    <a:pt x="655" y="5140"/>
                    <a:pt x="2194" y="3665"/>
                  </a:cubicBezTo>
                  <a:cubicBezTo>
                    <a:pt x="3614" y="2302"/>
                    <a:pt x="6123" y="566"/>
                    <a:pt x="10008" y="22"/>
                  </a:cubicBezTo>
                  <a:lnTo>
                    <a:pt x="1000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82440" y="90554"/>
              <a:ext cx="581804" cy="608170"/>
            </a:xfrm>
            <a:custGeom>
              <a:avLst/>
              <a:gdLst/>
              <a:ahLst/>
              <a:cxnLst/>
              <a:rect l="l" t="t" r="r" b="b"/>
              <a:pathLst>
                <a:path w="12451" h="13260" extrusionOk="0">
                  <a:moveTo>
                    <a:pt x="11" y="0"/>
                  </a:moveTo>
                  <a:lnTo>
                    <a:pt x="1" y="19"/>
                  </a:lnTo>
                  <a:cubicBezTo>
                    <a:pt x="29" y="37"/>
                    <a:pt x="2895" y="1705"/>
                    <a:pt x="5843" y="4159"/>
                  </a:cubicBezTo>
                  <a:cubicBezTo>
                    <a:pt x="8565" y="6423"/>
                    <a:pt x="11917" y="9842"/>
                    <a:pt x="12430" y="13259"/>
                  </a:cubicBezTo>
                  <a:lnTo>
                    <a:pt x="12450" y="13254"/>
                  </a:lnTo>
                  <a:cubicBezTo>
                    <a:pt x="12225" y="11742"/>
                    <a:pt x="11428" y="10103"/>
                    <a:pt x="10087" y="8385"/>
                  </a:cubicBezTo>
                  <a:cubicBezTo>
                    <a:pt x="9015" y="7012"/>
                    <a:pt x="7591" y="5584"/>
                    <a:pt x="5857" y="4140"/>
                  </a:cubicBezTo>
                  <a:cubicBezTo>
                    <a:pt x="2906" y="1686"/>
                    <a:pt x="39" y="17"/>
                    <a:pt x="1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161176" y="144536"/>
              <a:ext cx="152752" cy="260192"/>
            </a:xfrm>
            <a:custGeom>
              <a:avLst/>
              <a:gdLst/>
              <a:ahLst/>
              <a:cxnLst/>
              <a:rect l="l" t="t" r="r" b="b"/>
              <a:pathLst>
                <a:path w="3269" h="5673" extrusionOk="0">
                  <a:moveTo>
                    <a:pt x="15" y="1"/>
                  </a:moveTo>
                  <a:lnTo>
                    <a:pt x="0" y="16"/>
                  </a:lnTo>
                  <a:cubicBezTo>
                    <a:pt x="1755" y="1740"/>
                    <a:pt x="3233" y="5633"/>
                    <a:pt x="3248" y="5673"/>
                  </a:cubicBezTo>
                  <a:lnTo>
                    <a:pt x="3269" y="5664"/>
                  </a:lnTo>
                  <a:cubicBezTo>
                    <a:pt x="3254" y="5624"/>
                    <a:pt x="1772" y="1729"/>
                    <a:pt x="1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37435" y="91929"/>
              <a:ext cx="490592" cy="377698"/>
            </a:xfrm>
            <a:custGeom>
              <a:avLst/>
              <a:gdLst/>
              <a:ahLst/>
              <a:cxnLst/>
              <a:rect l="l" t="t" r="r" b="b"/>
              <a:pathLst>
                <a:path w="10499" h="8235" extrusionOk="0">
                  <a:moveTo>
                    <a:pt x="2" y="1"/>
                  </a:moveTo>
                  <a:lnTo>
                    <a:pt x="1" y="22"/>
                  </a:lnTo>
                  <a:cubicBezTo>
                    <a:pt x="12" y="22"/>
                    <a:pt x="1267" y="134"/>
                    <a:pt x="2848" y="706"/>
                  </a:cubicBezTo>
                  <a:cubicBezTo>
                    <a:pt x="4304" y="1235"/>
                    <a:pt x="6345" y="2275"/>
                    <a:pt x="7790" y="4234"/>
                  </a:cubicBezTo>
                  <a:cubicBezTo>
                    <a:pt x="10443" y="7825"/>
                    <a:pt x="10383" y="8213"/>
                    <a:pt x="10378" y="8227"/>
                  </a:cubicBezTo>
                  <a:lnTo>
                    <a:pt x="10398" y="8235"/>
                  </a:lnTo>
                  <a:cubicBezTo>
                    <a:pt x="10403" y="8221"/>
                    <a:pt x="10498" y="7865"/>
                    <a:pt x="7807" y="4221"/>
                  </a:cubicBezTo>
                  <a:cubicBezTo>
                    <a:pt x="7168" y="3354"/>
                    <a:pt x="6358" y="2593"/>
                    <a:pt x="5405" y="1959"/>
                  </a:cubicBezTo>
                  <a:cubicBezTo>
                    <a:pt x="4641" y="1451"/>
                    <a:pt x="3783" y="1023"/>
                    <a:pt x="2854" y="686"/>
                  </a:cubicBezTo>
                  <a:cubicBezTo>
                    <a:pt x="1270" y="113"/>
                    <a:pt x="14" y="1"/>
                    <a:pt x="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425654" y="150086"/>
              <a:ext cx="248450" cy="512725"/>
            </a:xfrm>
            <a:custGeom>
              <a:avLst/>
              <a:gdLst/>
              <a:ahLst/>
              <a:cxnLst/>
              <a:rect l="l" t="t" r="r" b="b"/>
              <a:pathLst>
                <a:path w="5317" h="11179" extrusionOk="0">
                  <a:moveTo>
                    <a:pt x="17" y="0"/>
                  </a:moveTo>
                  <a:lnTo>
                    <a:pt x="0" y="14"/>
                  </a:lnTo>
                  <a:cubicBezTo>
                    <a:pt x="14" y="29"/>
                    <a:pt x="1287" y="1559"/>
                    <a:pt x="2570" y="3690"/>
                  </a:cubicBezTo>
                  <a:cubicBezTo>
                    <a:pt x="3754" y="5657"/>
                    <a:pt x="5187" y="8553"/>
                    <a:pt x="5296" y="11179"/>
                  </a:cubicBezTo>
                  <a:lnTo>
                    <a:pt x="5316" y="11177"/>
                  </a:lnTo>
                  <a:cubicBezTo>
                    <a:pt x="5269" y="10016"/>
                    <a:pt x="4960" y="8703"/>
                    <a:pt x="4399" y="7281"/>
                  </a:cubicBezTo>
                  <a:cubicBezTo>
                    <a:pt x="3950" y="6144"/>
                    <a:pt x="3341" y="4931"/>
                    <a:pt x="2588" y="3678"/>
                  </a:cubicBezTo>
                  <a:cubicBezTo>
                    <a:pt x="1303" y="1546"/>
                    <a:pt x="29" y="15"/>
                    <a:pt x="1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598779" y="89223"/>
              <a:ext cx="187798" cy="198229"/>
            </a:xfrm>
            <a:custGeom>
              <a:avLst/>
              <a:gdLst/>
              <a:ahLst/>
              <a:cxnLst/>
              <a:rect l="l" t="t" r="r" b="b"/>
              <a:pathLst>
                <a:path w="4019" h="4322" extrusionOk="0">
                  <a:moveTo>
                    <a:pt x="12" y="1"/>
                  </a:moveTo>
                  <a:lnTo>
                    <a:pt x="0" y="18"/>
                  </a:lnTo>
                  <a:cubicBezTo>
                    <a:pt x="2200" y="1505"/>
                    <a:pt x="3983" y="4293"/>
                    <a:pt x="4001" y="4321"/>
                  </a:cubicBezTo>
                  <a:lnTo>
                    <a:pt x="4018" y="4310"/>
                  </a:lnTo>
                  <a:cubicBezTo>
                    <a:pt x="4001" y="4281"/>
                    <a:pt x="2217" y="1490"/>
                    <a:pt x="1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631348" y="100231"/>
              <a:ext cx="221115" cy="49305"/>
            </a:xfrm>
            <a:custGeom>
              <a:avLst/>
              <a:gdLst/>
              <a:ahLst/>
              <a:cxnLst/>
              <a:rect l="l" t="t" r="r" b="b"/>
              <a:pathLst>
                <a:path w="4732" h="1075" extrusionOk="0">
                  <a:moveTo>
                    <a:pt x="1" y="0"/>
                  </a:moveTo>
                  <a:lnTo>
                    <a:pt x="1" y="22"/>
                  </a:lnTo>
                  <a:cubicBezTo>
                    <a:pt x="24" y="22"/>
                    <a:pt x="2344" y="152"/>
                    <a:pt x="4724" y="1074"/>
                  </a:cubicBezTo>
                  <a:lnTo>
                    <a:pt x="4731" y="1056"/>
                  </a:lnTo>
                  <a:cubicBezTo>
                    <a:pt x="2349" y="132"/>
                    <a:pt x="24" y="2"/>
                    <a:pt x="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0" name="Google Shape;1620;p27"/>
          <p:cNvSpPr/>
          <p:nvPr/>
        </p:nvSpPr>
        <p:spPr>
          <a:xfrm>
            <a:off x="8783810" y="122050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27"/>
          <p:cNvGrpSpPr/>
          <p:nvPr/>
        </p:nvGrpSpPr>
        <p:grpSpPr>
          <a:xfrm rot="-5400000">
            <a:off x="4678380" y="3317957"/>
            <a:ext cx="1352468" cy="2453016"/>
            <a:chOff x="48049" y="702018"/>
            <a:chExt cx="698950" cy="1267708"/>
          </a:xfrm>
        </p:grpSpPr>
        <p:sp>
          <p:nvSpPr>
            <p:cNvPr id="1622" name="Google Shape;1622;p27"/>
            <p:cNvSpPr/>
            <p:nvPr/>
          </p:nvSpPr>
          <p:spPr>
            <a:xfrm>
              <a:off x="73562" y="702018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48049" y="710319"/>
              <a:ext cx="26027" cy="1259407"/>
            </a:xfrm>
            <a:custGeom>
              <a:avLst/>
              <a:gdLst/>
              <a:ahLst/>
              <a:cxnLst/>
              <a:rect l="l" t="t" r="r" b="b"/>
              <a:pathLst>
                <a:path w="557" h="27459" extrusionOk="0">
                  <a:moveTo>
                    <a:pt x="536" y="1"/>
                  </a:moveTo>
                  <a:cubicBezTo>
                    <a:pt x="1" y="6383"/>
                    <a:pt x="39" y="27249"/>
                    <a:pt x="39" y="27458"/>
                  </a:cubicBezTo>
                  <a:lnTo>
                    <a:pt x="59" y="27458"/>
                  </a:lnTo>
                  <a:cubicBezTo>
                    <a:pt x="59" y="27249"/>
                    <a:pt x="21" y="6385"/>
                    <a:pt x="556" y="2"/>
                  </a:cubicBezTo>
                  <a:lnTo>
                    <a:pt x="53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70899" y="705962"/>
              <a:ext cx="290084" cy="592805"/>
            </a:xfrm>
            <a:custGeom>
              <a:avLst/>
              <a:gdLst/>
              <a:ahLst/>
              <a:cxnLst/>
              <a:rect l="l" t="t" r="r" b="b"/>
              <a:pathLst>
                <a:path w="6208" h="12925" extrusionOk="0">
                  <a:moveTo>
                    <a:pt x="6189" y="0"/>
                  </a:moveTo>
                  <a:cubicBezTo>
                    <a:pt x="6131" y="112"/>
                    <a:pt x="447" y="11222"/>
                    <a:pt x="0" y="12920"/>
                  </a:cubicBezTo>
                  <a:lnTo>
                    <a:pt x="22" y="12925"/>
                  </a:lnTo>
                  <a:cubicBezTo>
                    <a:pt x="469" y="11229"/>
                    <a:pt x="6151" y="122"/>
                    <a:pt x="6207" y="10"/>
                  </a:cubicBezTo>
                  <a:lnTo>
                    <a:pt x="618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92534" y="1142775"/>
              <a:ext cx="654465" cy="150162"/>
            </a:xfrm>
            <a:custGeom>
              <a:avLst/>
              <a:gdLst/>
              <a:ahLst/>
              <a:cxnLst/>
              <a:rect l="l" t="t" r="r" b="b"/>
              <a:pathLst>
                <a:path w="14006" h="3274" extrusionOk="0">
                  <a:moveTo>
                    <a:pt x="13999" y="0"/>
                  </a:moveTo>
                  <a:cubicBezTo>
                    <a:pt x="13976" y="9"/>
                    <a:pt x="11843" y="811"/>
                    <a:pt x="9065" y="1609"/>
                  </a:cubicBezTo>
                  <a:cubicBezTo>
                    <a:pt x="6501" y="2345"/>
                    <a:pt x="2846" y="3228"/>
                    <a:pt x="1" y="3252"/>
                  </a:cubicBezTo>
                  <a:lnTo>
                    <a:pt x="1" y="3274"/>
                  </a:lnTo>
                  <a:cubicBezTo>
                    <a:pt x="2849" y="3250"/>
                    <a:pt x="6504" y="2367"/>
                    <a:pt x="9071" y="1631"/>
                  </a:cubicBezTo>
                  <a:cubicBezTo>
                    <a:pt x="11851" y="831"/>
                    <a:pt x="13986" y="29"/>
                    <a:pt x="14006" y="20"/>
                  </a:cubicBezTo>
                  <a:lnTo>
                    <a:pt x="1399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77627" y="1308483"/>
              <a:ext cx="462742" cy="427554"/>
            </a:xfrm>
            <a:custGeom>
              <a:avLst/>
              <a:gdLst/>
              <a:ahLst/>
              <a:cxnLst/>
              <a:rect l="l" t="t" r="r" b="b"/>
              <a:pathLst>
                <a:path w="9903" h="9322" extrusionOk="0">
                  <a:moveTo>
                    <a:pt x="7" y="0"/>
                  </a:moveTo>
                  <a:lnTo>
                    <a:pt x="0" y="20"/>
                  </a:lnTo>
                  <a:cubicBezTo>
                    <a:pt x="1561" y="510"/>
                    <a:pt x="9804" y="9233"/>
                    <a:pt x="9887" y="9322"/>
                  </a:cubicBezTo>
                  <a:lnTo>
                    <a:pt x="9902" y="9307"/>
                  </a:lnTo>
                  <a:cubicBezTo>
                    <a:pt x="9880" y="9283"/>
                    <a:pt x="7798" y="7077"/>
                    <a:pt x="5548" y="4841"/>
                  </a:cubicBezTo>
                  <a:cubicBezTo>
                    <a:pt x="2529" y="1835"/>
                    <a:pt x="664" y="206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73142" y="1688010"/>
              <a:ext cx="426902" cy="130715"/>
            </a:xfrm>
            <a:custGeom>
              <a:avLst/>
              <a:gdLst/>
              <a:ahLst/>
              <a:cxnLst/>
              <a:rect l="l" t="t" r="r" b="b"/>
              <a:pathLst>
                <a:path w="9136" h="2850" extrusionOk="0">
                  <a:moveTo>
                    <a:pt x="5731" y="0"/>
                  </a:moveTo>
                  <a:cubicBezTo>
                    <a:pt x="5373" y="0"/>
                    <a:pt x="4986" y="11"/>
                    <a:pt x="4569" y="35"/>
                  </a:cubicBezTo>
                  <a:cubicBezTo>
                    <a:pt x="3860" y="73"/>
                    <a:pt x="3164" y="247"/>
                    <a:pt x="2520" y="550"/>
                  </a:cubicBezTo>
                  <a:cubicBezTo>
                    <a:pt x="2000" y="796"/>
                    <a:pt x="1521" y="1117"/>
                    <a:pt x="1098" y="1505"/>
                  </a:cubicBezTo>
                  <a:cubicBezTo>
                    <a:pt x="359" y="2176"/>
                    <a:pt x="4" y="2833"/>
                    <a:pt x="1" y="2840"/>
                  </a:cubicBezTo>
                  <a:lnTo>
                    <a:pt x="19" y="2850"/>
                  </a:lnTo>
                  <a:cubicBezTo>
                    <a:pt x="23" y="2843"/>
                    <a:pt x="377" y="2189"/>
                    <a:pt x="1111" y="1520"/>
                  </a:cubicBezTo>
                  <a:cubicBezTo>
                    <a:pt x="1791" y="903"/>
                    <a:pt x="2941" y="148"/>
                    <a:pt x="4570" y="56"/>
                  </a:cubicBezTo>
                  <a:cubicBezTo>
                    <a:pt x="4988" y="32"/>
                    <a:pt x="5376" y="22"/>
                    <a:pt x="5734" y="22"/>
                  </a:cubicBezTo>
                  <a:cubicBezTo>
                    <a:pt x="8048" y="22"/>
                    <a:pt x="9115" y="457"/>
                    <a:pt x="9127" y="461"/>
                  </a:cubicBezTo>
                  <a:lnTo>
                    <a:pt x="9135" y="443"/>
                  </a:lnTo>
                  <a:cubicBezTo>
                    <a:pt x="9124" y="437"/>
                    <a:pt x="8052" y="0"/>
                    <a:pt x="573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512240" y="1167771"/>
              <a:ext cx="211722" cy="536896"/>
            </a:xfrm>
            <a:custGeom>
              <a:avLst/>
              <a:gdLst/>
              <a:ahLst/>
              <a:cxnLst/>
              <a:rect l="l" t="t" r="r" b="b"/>
              <a:pathLst>
                <a:path w="4531" h="11706" extrusionOk="0">
                  <a:moveTo>
                    <a:pt x="4515" y="0"/>
                  </a:moveTo>
                  <a:cubicBezTo>
                    <a:pt x="3297" y="1350"/>
                    <a:pt x="2317" y="2805"/>
                    <a:pt x="1601" y="4326"/>
                  </a:cubicBezTo>
                  <a:cubicBezTo>
                    <a:pt x="1028" y="5542"/>
                    <a:pt x="621" y="6803"/>
                    <a:pt x="390" y="8073"/>
                  </a:cubicBezTo>
                  <a:cubicBezTo>
                    <a:pt x="1" y="10234"/>
                    <a:pt x="263" y="11692"/>
                    <a:pt x="267" y="11705"/>
                  </a:cubicBezTo>
                  <a:lnTo>
                    <a:pt x="287" y="11702"/>
                  </a:lnTo>
                  <a:cubicBezTo>
                    <a:pt x="283" y="11689"/>
                    <a:pt x="21" y="10234"/>
                    <a:pt x="411" y="8076"/>
                  </a:cubicBezTo>
                  <a:cubicBezTo>
                    <a:pt x="772" y="6084"/>
                    <a:pt x="1779" y="3068"/>
                    <a:pt x="4530" y="14"/>
                  </a:cubicBezTo>
                  <a:lnTo>
                    <a:pt x="451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62534" y="1565323"/>
              <a:ext cx="321579" cy="137412"/>
            </a:xfrm>
            <a:custGeom>
              <a:avLst/>
              <a:gdLst/>
              <a:ahLst/>
              <a:cxnLst/>
              <a:rect l="l" t="t" r="r" b="b"/>
              <a:pathLst>
                <a:path w="6882" h="2996" extrusionOk="0">
                  <a:moveTo>
                    <a:pt x="4626" y="0"/>
                  </a:moveTo>
                  <a:cubicBezTo>
                    <a:pt x="4174" y="0"/>
                    <a:pt x="3654" y="72"/>
                    <a:pt x="3078" y="271"/>
                  </a:cubicBezTo>
                  <a:cubicBezTo>
                    <a:pt x="1864" y="692"/>
                    <a:pt x="1091" y="1408"/>
                    <a:pt x="658" y="1935"/>
                  </a:cubicBezTo>
                  <a:cubicBezTo>
                    <a:pt x="188" y="2506"/>
                    <a:pt x="2" y="2982"/>
                    <a:pt x="0" y="2987"/>
                  </a:cubicBezTo>
                  <a:lnTo>
                    <a:pt x="20" y="2996"/>
                  </a:lnTo>
                  <a:cubicBezTo>
                    <a:pt x="22" y="2991"/>
                    <a:pt x="206" y="2516"/>
                    <a:pt x="674" y="1947"/>
                  </a:cubicBezTo>
                  <a:cubicBezTo>
                    <a:pt x="1106" y="1423"/>
                    <a:pt x="1875" y="711"/>
                    <a:pt x="3085" y="291"/>
                  </a:cubicBezTo>
                  <a:cubicBezTo>
                    <a:pt x="3658" y="93"/>
                    <a:pt x="4176" y="21"/>
                    <a:pt x="4626" y="21"/>
                  </a:cubicBezTo>
                  <a:cubicBezTo>
                    <a:pt x="5126" y="21"/>
                    <a:pt x="5541" y="109"/>
                    <a:pt x="5855" y="212"/>
                  </a:cubicBezTo>
                  <a:cubicBezTo>
                    <a:pt x="6500" y="423"/>
                    <a:pt x="6865" y="738"/>
                    <a:pt x="6868" y="741"/>
                  </a:cubicBezTo>
                  <a:lnTo>
                    <a:pt x="6882" y="726"/>
                  </a:lnTo>
                  <a:cubicBezTo>
                    <a:pt x="6878" y="723"/>
                    <a:pt x="6512" y="405"/>
                    <a:pt x="5863" y="192"/>
                  </a:cubicBezTo>
                  <a:cubicBezTo>
                    <a:pt x="5548" y="89"/>
                    <a:pt x="5129" y="0"/>
                    <a:pt x="462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02664" y="1236200"/>
              <a:ext cx="91259" cy="375313"/>
            </a:xfrm>
            <a:custGeom>
              <a:avLst/>
              <a:gdLst/>
              <a:ahLst/>
              <a:cxnLst/>
              <a:rect l="l" t="t" r="r" b="b"/>
              <a:pathLst>
                <a:path w="1953" h="8183" extrusionOk="0">
                  <a:moveTo>
                    <a:pt x="1936" y="0"/>
                  </a:moveTo>
                  <a:cubicBezTo>
                    <a:pt x="1929" y="9"/>
                    <a:pt x="1294" y="884"/>
                    <a:pt x="444" y="3028"/>
                  </a:cubicBezTo>
                  <a:cubicBezTo>
                    <a:pt x="1" y="4150"/>
                    <a:pt x="86" y="5492"/>
                    <a:pt x="235" y="6420"/>
                  </a:cubicBezTo>
                  <a:cubicBezTo>
                    <a:pt x="397" y="7425"/>
                    <a:pt x="668" y="8176"/>
                    <a:pt x="670" y="8183"/>
                  </a:cubicBezTo>
                  <a:lnTo>
                    <a:pt x="688" y="8176"/>
                  </a:lnTo>
                  <a:cubicBezTo>
                    <a:pt x="686" y="8170"/>
                    <a:pt x="417" y="7420"/>
                    <a:pt x="255" y="6417"/>
                  </a:cubicBezTo>
                  <a:cubicBezTo>
                    <a:pt x="106" y="5492"/>
                    <a:pt x="21" y="4154"/>
                    <a:pt x="464" y="3036"/>
                  </a:cubicBezTo>
                  <a:cubicBezTo>
                    <a:pt x="1310" y="894"/>
                    <a:pt x="1946" y="21"/>
                    <a:pt x="1953" y="12"/>
                  </a:cubicBezTo>
                  <a:lnTo>
                    <a:pt x="193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232436" y="1283853"/>
              <a:ext cx="50372" cy="180754"/>
            </a:xfrm>
            <a:custGeom>
              <a:avLst/>
              <a:gdLst/>
              <a:ahLst/>
              <a:cxnLst/>
              <a:rect l="l" t="t" r="r" b="b"/>
              <a:pathLst>
                <a:path w="1078" h="3941" extrusionOk="0">
                  <a:moveTo>
                    <a:pt x="610" y="0"/>
                  </a:moveTo>
                  <a:cubicBezTo>
                    <a:pt x="1" y="1101"/>
                    <a:pt x="156" y="2113"/>
                    <a:pt x="395" y="2770"/>
                  </a:cubicBezTo>
                  <a:cubicBezTo>
                    <a:pt x="653" y="3481"/>
                    <a:pt x="1059" y="3938"/>
                    <a:pt x="1064" y="3941"/>
                  </a:cubicBezTo>
                  <a:lnTo>
                    <a:pt x="1078" y="3927"/>
                  </a:lnTo>
                  <a:cubicBezTo>
                    <a:pt x="1075" y="3922"/>
                    <a:pt x="670" y="3469"/>
                    <a:pt x="414" y="2762"/>
                  </a:cubicBezTo>
                  <a:cubicBezTo>
                    <a:pt x="178" y="2111"/>
                    <a:pt x="24" y="1104"/>
                    <a:pt x="628" y="10"/>
                  </a:cubicBezTo>
                  <a:lnTo>
                    <a:pt x="6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66740" y="1426538"/>
              <a:ext cx="135603" cy="62789"/>
            </a:xfrm>
            <a:custGeom>
              <a:avLst/>
              <a:gdLst/>
              <a:ahLst/>
              <a:cxnLst/>
              <a:rect l="l" t="t" r="r" b="b"/>
              <a:pathLst>
                <a:path w="2902" h="1369" extrusionOk="0">
                  <a:moveTo>
                    <a:pt x="2901" y="0"/>
                  </a:moveTo>
                  <a:cubicBezTo>
                    <a:pt x="2470" y="10"/>
                    <a:pt x="2041" y="67"/>
                    <a:pt x="1623" y="171"/>
                  </a:cubicBezTo>
                  <a:cubicBezTo>
                    <a:pt x="1013" y="325"/>
                    <a:pt x="237" y="658"/>
                    <a:pt x="1" y="1362"/>
                  </a:cubicBezTo>
                  <a:lnTo>
                    <a:pt x="21" y="1368"/>
                  </a:lnTo>
                  <a:cubicBezTo>
                    <a:pt x="253" y="674"/>
                    <a:pt x="1023" y="345"/>
                    <a:pt x="1628" y="191"/>
                  </a:cubicBezTo>
                  <a:cubicBezTo>
                    <a:pt x="2045" y="87"/>
                    <a:pt x="2471" y="30"/>
                    <a:pt x="2901" y="22"/>
                  </a:cubicBezTo>
                  <a:lnTo>
                    <a:pt x="290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60572" y="1494554"/>
              <a:ext cx="258029" cy="44718"/>
            </a:xfrm>
            <a:custGeom>
              <a:avLst/>
              <a:gdLst/>
              <a:ahLst/>
              <a:cxnLst/>
              <a:rect l="l" t="t" r="r" b="b"/>
              <a:pathLst>
                <a:path w="5522" h="975" extrusionOk="0">
                  <a:moveTo>
                    <a:pt x="2467" y="1"/>
                  </a:moveTo>
                  <a:cubicBezTo>
                    <a:pt x="2398" y="1"/>
                    <a:pt x="2331" y="3"/>
                    <a:pt x="2265" y="8"/>
                  </a:cubicBezTo>
                  <a:cubicBezTo>
                    <a:pt x="1011" y="98"/>
                    <a:pt x="11" y="949"/>
                    <a:pt x="1" y="958"/>
                  </a:cubicBezTo>
                  <a:lnTo>
                    <a:pt x="14" y="974"/>
                  </a:lnTo>
                  <a:cubicBezTo>
                    <a:pt x="24" y="966"/>
                    <a:pt x="1019" y="118"/>
                    <a:pt x="2267" y="28"/>
                  </a:cubicBezTo>
                  <a:cubicBezTo>
                    <a:pt x="2332" y="23"/>
                    <a:pt x="2400" y="21"/>
                    <a:pt x="2468" y="21"/>
                  </a:cubicBezTo>
                  <a:cubicBezTo>
                    <a:pt x="3716" y="21"/>
                    <a:pt x="5493" y="742"/>
                    <a:pt x="5514" y="750"/>
                  </a:cubicBezTo>
                  <a:lnTo>
                    <a:pt x="5522" y="730"/>
                  </a:lnTo>
                  <a:cubicBezTo>
                    <a:pt x="5503" y="724"/>
                    <a:pt x="3720" y="1"/>
                    <a:pt x="246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151083" y="1141169"/>
              <a:ext cx="102100" cy="126771"/>
            </a:xfrm>
            <a:custGeom>
              <a:avLst/>
              <a:gdLst/>
              <a:ahLst/>
              <a:cxnLst/>
              <a:rect l="l" t="t" r="r" b="b"/>
              <a:pathLst>
                <a:path w="2185" h="2764" extrusionOk="0">
                  <a:moveTo>
                    <a:pt x="22" y="0"/>
                  </a:moveTo>
                  <a:lnTo>
                    <a:pt x="0" y="2"/>
                  </a:lnTo>
                  <a:cubicBezTo>
                    <a:pt x="72" y="704"/>
                    <a:pt x="658" y="1418"/>
                    <a:pt x="1140" y="1893"/>
                  </a:cubicBezTo>
                  <a:cubicBezTo>
                    <a:pt x="1461" y="2210"/>
                    <a:pt x="1807" y="2501"/>
                    <a:pt x="2173" y="2763"/>
                  </a:cubicBezTo>
                  <a:lnTo>
                    <a:pt x="2185" y="2747"/>
                  </a:lnTo>
                  <a:cubicBezTo>
                    <a:pt x="2165" y="2733"/>
                    <a:pt x="156" y="1333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64731" y="1000090"/>
              <a:ext cx="114669" cy="47975"/>
            </a:xfrm>
            <a:custGeom>
              <a:avLst/>
              <a:gdLst/>
              <a:ahLst/>
              <a:cxnLst/>
              <a:rect l="l" t="t" r="r" b="b"/>
              <a:pathLst>
                <a:path w="2454" h="1046" extrusionOk="0">
                  <a:moveTo>
                    <a:pt x="19" y="0"/>
                  </a:moveTo>
                  <a:lnTo>
                    <a:pt x="0" y="10"/>
                  </a:lnTo>
                  <a:cubicBezTo>
                    <a:pt x="4" y="18"/>
                    <a:pt x="455" y="843"/>
                    <a:pt x="1210" y="1014"/>
                  </a:cubicBezTo>
                  <a:cubicBezTo>
                    <a:pt x="1302" y="1035"/>
                    <a:pt x="1397" y="1045"/>
                    <a:pt x="1491" y="1045"/>
                  </a:cubicBezTo>
                  <a:cubicBezTo>
                    <a:pt x="1807" y="1045"/>
                    <a:pt x="2129" y="927"/>
                    <a:pt x="2454" y="691"/>
                  </a:cubicBezTo>
                  <a:lnTo>
                    <a:pt x="2442" y="674"/>
                  </a:lnTo>
                  <a:cubicBezTo>
                    <a:pt x="2121" y="908"/>
                    <a:pt x="1801" y="1025"/>
                    <a:pt x="1490" y="1025"/>
                  </a:cubicBezTo>
                  <a:cubicBezTo>
                    <a:pt x="1397" y="1025"/>
                    <a:pt x="1305" y="1014"/>
                    <a:pt x="1215" y="994"/>
                  </a:cubicBezTo>
                  <a:cubicBezTo>
                    <a:pt x="469" y="825"/>
                    <a:pt x="22" y="8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69076" y="854930"/>
              <a:ext cx="192564" cy="30867"/>
            </a:xfrm>
            <a:custGeom>
              <a:avLst/>
              <a:gdLst/>
              <a:ahLst/>
              <a:cxnLst/>
              <a:rect l="l" t="t" r="r" b="b"/>
              <a:pathLst>
                <a:path w="4121" h="673" extrusionOk="0">
                  <a:moveTo>
                    <a:pt x="11" y="0"/>
                  </a:moveTo>
                  <a:lnTo>
                    <a:pt x="1" y="19"/>
                  </a:lnTo>
                  <a:cubicBezTo>
                    <a:pt x="449" y="248"/>
                    <a:pt x="924" y="422"/>
                    <a:pt x="1414" y="539"/>
                  </a:cubicBezTo>
                  <a:cubicBezTo>
                    <a:pt x="1772" y="626"/>
                    <a:pt x="2139" y="671"/>
                    <a:pt x="2506" y="673"/>
                  </a:cubicBezTo>
                  <a:cubicBezTo>
                    <a:pt x="3042" y="673"/>
                    <a:pt x="3612" y="566"/>
                    <a:pt x="4121" y="243"/>
                  </a:cubicBezTo>
                  <a:lnTo>
                    <a:pt x="4109" y="226"/>
                  </a:lnTo>
                  <a:cubicBezTo>
                    <a:pt x="3603" y="546"/>
                    <a:pt x="3037" y="653"/>
                    <a:pt x="2507" y="653"/>
                  </a:cubicBezTo>
                  <a:cubicBezTo>
                    <a:pt x="2111" y="653"/>
                    <a:pt x="1735" y="593"/>
                    <a:pt x="1419" y="519"/>
                  </a:cubicBezTo>
                  <a:cubicBezTo>
                    <a:pt x="931" y="402"/>
                    <a:pt x="458" y="228"/>
                    <a:pt x="1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284116" y="871808"/>
              <a:ext cx="411996" cy="280877"/>
            </a:xfrm>
            <a:custGeom>
              <a:avLst/>
              <a:gdLst/>
              <a:ahLst/>
              <a:cxnLst/>
              <a:rect l="l" t="t" r="r" b="b"/>
              <a:pathLst>
                <a:path w="8817" h="6124" extrusionOk="0">
                  <a:moveTo>
                    <a:pt x="22" y="0"/>
                  </a:moveTo>
                  <a:lnTo>
                    <a:pt x="0" y="5"/>
                  </a:lnTo>
                  <a:cubicBezTo>
                    <a:pt x="4" y="21"/>
                    <a:pt x="377" y="1640"/>
                    <a:pt x="1646" y="3194"/>
                  </a:cubicBezTo>
                  <a:cubicBezTo>
                    <a:pt x="2390" y="4105"/>
                    <a:pt x="3294" y="4818"/>
                    <a:pt x="4331" y="5309"/>
                  </a:cubicBezTo>
                  <a:cubicBezTo>
                    <a:pt x="5477" y="5851"/>
                    <a:pt x="6786" y="6124"/>
                    <a:pt x="8233" y="6124"/>
                  </a:cubicBezTo>
                  <a:cubicBezTo>
                    <a:pt x="8425" y="6124"/>
                    <a:pt x="8621" y="6119"/>
                    <a:pt x="8817" y="6109"/>
                  </a:cubicBezTo>
                  <a:lnTo>
                    <a:pt x="8817" y="6089"/>
                  </a:lnTo>
                  <a:cubicBezTo>
                    <a:pt x="8621" y="6098"/>
                    <a:pt x="8429" y="6103"/>
                    <a:pt x="8241" y="6103"/>
                  </a:cubicBezTo>
                  <a:cubicBezTo>
                    <a:pt x="4796" y="6103"/>
                    <a:pt x="2770" y="4536"/>
                    <a:pt x="1663" y="3180"/>
                  </a:cubicBezTo>
                  <a:cubicBezTo>
                    <a:pt x="398" y="1631"/>
                    <a:pt x="25" y="1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234772" y="958812"/>
              <a:ext cx="246347" cy="255330"/>
            </a:xfrm>
            <a:custGeom>
              <a:avLst/>
              <a:gdLst/>
              <a:ahLst/>
              <a:cxnLst/>
              <a:rect l="l" t="t" r="r" b="b"/>
              <a:pathLst>
                <a:path w="5272" h="5567" extrusionOk="0">
                  <a:moveTo>
                    <a:pt x="108" y="0"/>
                  </a:moveTo>
                  <a:lnTo>
                    <a:pt x="108" y="0"/>
                  </a:lnTo>
                  <a:cubicBezTo>
                    <a:pt x="106" y="9"/>
                    <a:pt x="1" y="751"/>
                    <a:pt x="583" y="1803"/>
                  </a:cubicBezTo>
                  <a:cubicBezTo>
                    <a:pt x="924" y="2421"/>
                    <a:pt x="1433" y="3021"/>
                    <a:pt x="2093" y="3591"/>
                  </a:cubicBezTo>
                  <a:cubicBezTo>
                    <a:pt x="2918" y="4304"/>
                    <a:pt x="3983" y="4970"/>
                    <a:pt x="5263" y="5567"/>
                  </a:cubicBezTo>
                  <a:lnTo>
                    <a:pt x="5271" y="5548"/>
                  </a:lnTo>
                  <a:cubicBezTo>
                    <a:pt x="2383" y="4197"/>
                    <a:pt x="1138" y="2760"/>
                    <a:pt x="603" y="1795"/>
                  </a:cubicBezTo>
                  <a:cubicBezTo>
                    <a:pt x="24" y="748"/>
                    <a:pt x="128" y="12"/>
                    <a:pt x="128" y="4"/>
                  </a:cubicBezTo>
                  <a:lnTo>
                    <a:pt x="10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206595" y="998164"/>
              <a:ext cx="63549" cy="253267"/>
            </a:xfrm>
            <a:custGeom>
              <a:avLst/>
              <a:gdLst/>
              <a:ahLst/>
              <a:cxnLst/>
              <a:rect l="l" t="t" r="r" b="b"/>
              <a:pathLst>
                <a:path w="1360" h="5522" extrusionOk="0">
                  <a:moveTo>
                    <a:pt x="350" y="0"/>
                  </a:moveTo>
                  <a:cubicBezTo>
                    <a:pt x="346" y="10"/>
                    <a:pt x="44" y="1042"/>
                    <a:pt x="17" y="2232"/>
                  </a:cubicBezTo>
                  <a:cubicBezTo>
                    <a:pt x="0" y="2931"/>
                    <a:pt x="80" y="3548"/>
                    <a:pt x="254" y="4063"/>
                  </a:cubicBezTo>
                  <a:cubicBezTo>
                    <a:pt x="473" y="4710"/>
                    <a:pt x="841" y="5200"/>
                    <a:pt x="1348" y="5522"/>
                  </a:cubicBezTo>
                  <a:lnTo>
                    <a:pt x="1360" y="5503"/>
                  </a:lnTo>
                  <a:cubicBezTo>
                    <a:pt x="221" y="4784"/>
                    <a:pt x="12" y="3327"/>
                    <a:pt x="39" y="2233"/>
                  </a:cubicBezTo>
                  <a:cubicBezTo>
                    <a:pt x="65" y="1046"/>
                    <a:pt x="368" y="15"/>
                    <a:pt x="371" y="5"/>
                  </a:cubicBezTo>
                  <a:lnTo>
                    <a:pt x="35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27"/>
          <p:cNvSpPr/>
          <p:nvPr/>
        </p:nvSpPr>
        <p:spPr>
          <a:xfrm>
            <a:off x="8183485" y="460857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7"/>
          <p:cNvSpPr/>
          <p:nvPr/>
        </p:nvSpPr>
        <p:spPr>
          <a:xfrm>
            <a:off x="580785" y="2610932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2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9"/>
          <p:cNvGrpSpPr/>
          <p:nvPr/>
        </p:nvGrpSpPr>
        <p:grpSpPr>
          <a:xfrm flipH="1">
            <a:off x="-80446" y="-59692"/>
            <a:ext cx="3191192" cy="2657465"/>
            <a:chOff x="2658619" y="111284"/>
            <a:chExt cx="1557895" cy="1297337"/>
          </a:xfrm>
        </p:grpSpPr>
        <p:sp>
          <p:nvSpPr>
            <p:cNvPr id="1762" name="Google Shape;1762;p29"/>
            <p:cNvSpPr/>
            <p:nvPr/>
          </p:nvSpPr>
          <p:spPr>
            <a:xfrm>
              <a:off x="2658619" y="111284"/>
              <a:ext cx="1557895" cy="1214276"/>
            </a:xfrm>
            <a:custGeom>
              <a:avLst/>
              <a:gdLst/>
              <a:ahLst/>
              <a:cxnLst/>
              <a:rect l="l" t="t" r="r" b="b"/>
              <a:pathLst>
                <a:path w="33340" h="26475" extrusionOk="0">
                  <a:moveTo>
                    <a:pt x="32888" y="0"/>
                  </a:moveTo>
                  <a:lnTo>
                    <a:pt x="1" y="181"/>
                  </a:lnTo>
                  <a:lnTo>
                    <a:pt x="1" y="202"/>
                  </a:lnTo>
                  <a:lnTo>
                    <a:pt x="32868" y="22"/>
                  </a:lnTo>
                  <a:lnTo>
                    <a:pt x="33320" y="26474"/>
                  </a:lnTo>
                  <a:lnTo>
                    <a:pt x="33340" y="26474"/>
                  </a:lnTo>
                  <a:lnTo>
                    <a:pt x="32888" y="10"/>
                  </a:lnTo>
                  <a:lnTo>
                    <a:pt x="3288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9"/>
            <p:cNvSpPr/>
            <p:nvPr/>
          </p:nvSpPr>
          <p:spPr>
            <a:xfrm>
              <a:off x="2852538" y="132428"/>
              <a:ext cx="1317482" cy="626103"/>
            </a:xfrm>
            <a:custGeom>
              <a:avLst/>
              <a:gdLst/>
              <a:ahLst/>
              <a:cxnLst/>
              <a:rect l="l" t="t" r="r" b="b"/>
              <a:pathLst>
                <a:path w="28195" h="13651" extrusionOk="0">
                  <a:moveTo>
                    <a:pt x="28186" y="1"/>
                  </a:moveTo>
                  <a:lnTo>
                    <a:pt x="1" y="13633"/>
                  </a:lnTo>
                  <a:lnTo>
                    <a:pt x="11" y="13651"/>
                  </a:lnTo>
                  <a:lnTo>
                    <a:pt x="28194" y="21"/>
                  </a:lnTo>
                  <a:lnTo>
                    <a:pt x="2818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9"/>
            <p:cNvSpPr/>
            <p:nvPr/>
          </p:nvSpPr>
          <p:spPr>
            <a:xfrm>
              <a:off x="3374625" y="136280"/>
              <a:ext cx="800536" cy="1272341"/>
            </a:xfrm>
            <a:custGeom>
              <a:avLst/>
              <a:gdLst/>
              <a:ahLst/>
              <a:cxnLst/>
              <a:rect l="l" t="t" r="r" b="b"/>
              <a:pathLst>
                <a:path w="17132" h="27741" extrusionOk="0">
                  <a:moveTo>
                    <a:pt x="17120" y="0"/>
                  </a:moveTo>
                  <a:cubicBezTo>
                    <a:pt x="16483" y="397"/>
                    <a:pt x="15185" y="2103"/>
                    <a:pt x="13265" y="5068"/>
                  </a:cubicBezTo>
                  <a:cubicBezTo>
                    <a:pt x="11731" y="7440"/>
                    <a:pt x="9794" y="10620"/>
                    <a:pt x="7513" y="14519"/>
                  </a:cubicBezTo>
                  <a:cubicBezTo>
                    <a:pt x="3627" y="21157"/>
                    <a:pt x="38" y="27666"/>
                    <a:pt x="1" y="27731"/>
                  </a:cubicBezTo>
                  <a:lnTo>
                    <a:pt x="19" y="27741"/>
                  </a:lnTo>
                  <a:cubicBezTo>
                    <a:pt x="56" y="27676"/>
                    <a:pt x="3645" y="21167"/>
                    <a:pt x="7531" y="14530"/>
                  </a:cubicBezTo>
                  <a:cubicBezTo>
                    <a:pt x="9812" y="10632"/>
                    <a:pt x="11748" y="7452"/>
                    <a:pt x="13283" y="5080"/>
                  </a:cubicBezTo>
                  <a:cubicBezTo>
                    <a:pt x="15202" y="2116"/>
                    <a:pt x="16496" y="413"/>
                    <a:pt x="17132" y="17"/>
                  </a:cubicBezTo>
                  <a:lnTo>
                    <a:pt x="1712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9"/>
            <p:cNvSpPr/>
            <p:nvPr/>
          </p:nvSpPr>
          <p:spPr>
            <a:xfrm>
              <a:off x="2845109" y="123759"/>
              <a:ext cx="168079" cy="613857"/>
            </a:xfrm>
            <a:custGeom>
              <a:avLst/>
              <a:gdLst/>
              <a:ahLst/>
              <a:cxnLst/>
              <a:rect l="l" t="t" r="r" b="b"/>
              <a:pathLst>
                <a:path w="3597" h="13384" extrusionOk="0">
                  <a:moveTo>
                    <a:pt x="14" y="1"/>
                  </a:moveTo>
                  <a:lnTo>
                    <a:pt x="1" y="17"/>
                  </a:lnTo>
                  <a:cubicBezTo>
                    <a:pt x="7" y="24"/>
                    <a:pt x="758" y="620"/>
                    <a:pt x="1543" y="1662"/>
                  </a:cubicBezTo>
                  <a:cubicBezTo>
                    <a:pt x="2265" y="2623"/>
                    <a:pt x="3167" y="4176"/>
                    <a:pt x="3348" y="6101"/>
                  </a:cubicBezTo>
                  <a:cubicBezTo>
                    <a:pt x="3575" y="8528"/>
                    <a:pt x="2633" y="10975"/>
                    <a:pt x="548" y="13370"/>
                  </a:cubicBezTo>
                  <a:lnTo>
                    <a:pt x="564" y="13383"/>
                  </a:lnTo>
                  <a:cubicBezTo>
                    <a:pt x="2653" y="10983"/>
                    <a:pt x="3597" y="8533"/>
                    <a:pt x="3368" y="6097"/>
                  </a:cubicBezTo>
                  <a:cubicBezTo>
                    <a:pt x="3287" y="5246"/>
                    <a:pt x="3062" y="4395"/>
                    <a:pt x="2695" y="3570"/>
                  </a:cubicBezTo>
                  <a:cubicBezTo>
                    <a:pt x="2391" y="2888"/>
                    <a:pt x="2009" y="2244"/>
                    <a:pt x="1558" y="1650"/>
                  </a:cubicBezTo>
                  <a:cubicBezTo>
                    <a:pt x="773" y="604"/>
                    <a:pt x="21" y="7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3057952" y="123759"/>
              <a:ext cx="162658" cy="492315"/>
            </a:xfrm>
            <a:custGeom>
              <a:avLst/>
              <a:gdLst/>
              <a:ahLst/>
              <a:cxnLst/>
              <a:rect l="l" t="t" r="r" b="b"/>
              <a:pathLst>
                <a:path w="3481" h="10734" extrusionOk="0">
                  <a:moveTo>
                    <a:pt x="10" y="1"/>
                  </a:moveTo>
                  <a:lnTo>
                    <a:pt x="0" y="19"/>
                  </a:lnTo>
                  <a:cubicBezTo>
                    <a:pt x="7" y="22"/>
                    <a:pt x="584" y="360"/>
                    <a:pt x="1235" y="1028"/>
                  </a:cubicBezTo>
                  <a:cubicBezTo>
                    <a:pt x="1837" y="1645"/>
                    <a:pt x="2625" y="2675"/>
                    <a:pt x="2967" y="4084"/>
                  </a:cubicBezTo>
                  <a:cubicBezTo>
                    <a:pt x="3459" y="6099"/>
                    <a:pt x="2936" y="8332"/>
                    <a:pt x="1412" y="10722"/>
                  </a:cubicBezTo>
                  <a:lnTo>
                    <a:pt x="1429" y="10734"/>
                  </a:lnTo>
                  <a:cubicBezTo>
                    <a:pt x="2956" y="8339"/>
                    <a:pt x="3481" y="6099"/>
                    <a:pt x="2989" y="4079"/>
                  </a:cubicBezTo>
                  <a:cubicBezTo>
                    <a:pt x="2645" y="2665"/>
                    <a:pt x="1853" y="1631"/>
                    <a:pt x="1250" y="1013"/>
                  </a:cubicBezTo>
                  <a:cubicBezTo>
                    <a:pt x="596" y="344"/>
                    <a:pt x="17" y="4"/>
                    <a:pt x="1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3290375" y="124860"/>
              <a:ext cx="110277" cy="398704"/>
            </a:xfrm>
            <a:custGeom>
              <a:avLst/>
              <a:gdLst/>
              <a:ahLst/>
              <a:cxnLst/>
              <a:rect l="l" t="t" r="r" b="b"/>
              <a:pathLst>
                <a:path w="2360" h="8693" extrusionOk="0">
                  <a:moveTo>
                    <a:pt x="14" y="0"/>
                  </a:moveTo>
                  <a:lnTo>
                    <a:pt x="1" y="17"/>
                  </a:lnTo>
                  <a:cubicBezTo>
                    <a:pt x="9" y="25"/>
                    <a:pt x="982" y="870"/>
                    <a:pt x="1551" y="2353"/>
                  </a:cubicBezTo>
                  <a:cubicBezTo>
                    <a:pt x="2078" y="3723"/>
                    <a:pt x="2359" y="5933"/>
                    <a:pt x="713" y="8681"/>
                  </a:cubicBezTo>
                  <a:lnTo>
                    <a:pt x="732" y="8693"/>
                  </a:lnTo>
                  <a:cubicBezTo>
                    <a:pt x="1459" y="7475"/>
                    <a:pt x="1876" y="6261"/>
                    <a:pt x="1968" y="5085"/>
                  </a:cubicBezTo>
                  <a:cubicBezTo>
                    <a:pt x="2041" y="4153"/>
                    <a:pt x="1906" y="3217"/>
                    <a:pt x="1571" y="2345"/>
                  </a:cubicBezTo>
                  <a:cubicBezTo>
                    <a:pt x="999" y="858"/>
                    <a:pt x="24" y="8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3479201" y="120686"/>
              <a:ext cx="90932" cy="310277"/>
            </a:xfrm>
            <a:custGeom>
              <a:avLst/>
              <a:gdLst/>
              <a:ahLst/>
              <a:cxnLst/>
              <a:rect l="l" t="t" r="r" b="b"/>
              <a:pathLst>
                <a:path w="1946" h="6765" extrusionOk="0">
                  <a:moveTo>
                    <a:pt x="14" y="1"/>
                  </a:moveTo>
                  <a:lnTo>
                    <a:pt x="1" y="18"/>
                  </a:lnTo>
                  <a:cubicBezTo>
                    <a:pt x="9" y="23"/>
                    <a:pt x="715" y="551"/>
                    <a:pt x="1188" y="1642"/>
                  </a:cubicBezTo>
                  <a:cubicBezTo>
                    <a:pt x="1625" y="2649"/>
                    <a:pt x="1946" y="4353"/>
                    <a:pt x="994" y="6757"/>
                  </a:cubicBezTo>
                  <a:lnTo>
                    <a:pt x="1013" y="6765"/>
                  </a:lnTo>
                  <a:cubicBezTo>
                    <a:pt x="1434" y="5699"/>
                    <a:pt x="1645" y="4682"/>
                    <a:pt x="1637" y="3739"/>
                  </a:cubicBezTo>
                  <a:cubicBezTo>
                    <a:pt x="1632" y="2985"/>
                    <a:pt x="1486" y="2276"/>
                    <a:pt x="1207" y="1633"/>
                  </a:cubicBezTo>
                  <a:cubicBezTo>
                    <a:pt x="732" y="538"/>
                    <a:pt x="21" y="6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3672279" y="119723"/>
              <a:ext cx="61166" cy="220106"/>
            </a:xfrm>
            <a:custGeom>
              <a:avLst/>
              <a:gdLst/>
              <a:ahLst/>
              <a:cxnLst/>
              <a:rect l="l" t="t" r="r" b="b"/>
              <a:pathLst>
                <a:path w="1309" h="4799" extrusionOk="0">
                  <a:moveTo>
                    <a:pt x="15" y="0"/>
                  </a:moveTo>
                  <a:lnTo>
                    <a:pt x="0" y="15"/>
                  </a:lnTo>
                  <a:cubicBezTo>
                    <a:pt x="5" y="18"/>
                    <a:pt x="463" y="507"/>
                    <a:pt x="781" y="1335"/>
                  </a:cubicBezTo>
                  <a:cubicBezTo>
                    <a:pt x="1076" y="2099"/>
                    <a:pt x="1308" y="3320"/>
                    <a:pt x="744" y="4790"/>
                  </a:cubicBezTo>
                  <a:lnTo>
                    <a:pt x="765" y="4799"/>
                  </a:lnTo>
                  <a:cubicBezTo>
                    <a:pt x="1014" y="4146"/>
                    <a:pt x="1129" y="3487"/>
                    <a:pt x="1109" y="2842"/>
                  </a:cubicBezTo>
                  <a:cubicBezTo>
                    <a:pt x="1092" y="2323"/>
                    <a:pt x="987" y="1811"/>
                    <a:pt x="800" y="1326"/>
                  </a:cubicBezTo>
                  <a:cubicBezTo>
                    <a:pt x="480" y="493"/>
                    <a:pt x="20" y="5"/>
                    <a:pt x="1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3954185" y="116788"/>
              <a:ext cx="40840" cy="98793"/>
            </a:xfrm>
            <a:custGeom>
              <a:avLst/>
              <a:gdLst/>
              <a:ahLst/>
              <a:cxnLst/>
              <a:rect l="l" t="t" r="r" b="b"/>
              <a:pathLst>
                <a:path w="874" h="2154" extrusionOk="0">
                  <a:moveTo>
                    <a:pt x="7" y="0"/>
                  </a:moveTo>
                  <a:lnTo>
                    <a:pt x="0" y="21"/>
                  </a:lnTo>
                  <a:cubicBezTo>
                    <a:pt x="5" y="22"/>
                    <a:pt x="494" y="216"/>
                    <a:pt x="696" y="726"/>
                  </a:cubicBezTo>
                  <a:cubicBezTo>
                    <a:pt x="852" y="1123"/>
                    <a:pt x="798" y="1600"/>
                    <a:pt x="537" y="2143"/>
                  </a:cubicBezTo>
                  <a:lnTo>
                    <a:pt x="556" y="2153"/>
                  </a:lnTo>
                  <a:cubicBezTo>
                    <a:pt x="820" y="1603"/>
                    <a:pt x="873" y="1121"/>
                    <a:pt x="715" y="720"/>
                  </a:cubicBezTo>
                  <a:cubicBezTo>
                    <a:pt x="509" y="201"/>
                    <a:pt x="12" y="4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9"/>
            <p:cNvSpPr/>
            <p:nvPr/>
          </p:nvSpPr>
          <p:spPr>
            <a:xfrm>
              <a:off x="4017314" y="310015"/>
              <a:ext cx="172144" cy="38251"/>
            </a:xfrm>
            <a:custGeom>
              <a:avLst/>
              <a:gdLst/>
              <a:ahLst/>
              <a:cxnLst/>
              <a:rect l="l" t="t" r="r" b="b"/>
              <a:pathLst>
                <a:path w="3684" h="834" extrusionOk="0">
                  <a:moveTo>
                    <a:pt x="2033" y="1"/>
                  </a:moveTo>
                  <a:cubicBezTo>
                    <a:pt x="1609" y="1"/>
                    <a:pt x="1186" y="147"/>
                    <a:pt x="866" y="297"/>
                  </a:cubicBezTo>
                  <a:cubicBezTo>
                    <a:pt x="559" y="441"/>
                    <a:pt x="270" y="615"/>
                    <a:pt x="1" y="817"/>
                  </a:cubicBezTo>
                  <a:lnTo>
                    <a:pt x="14" y="834"/>
                  </a:lnTo>
                  <a:cubicBezTo>
                    <a:pt x="27" y="824"/>
                    <a:pt x="1054" y="21"/>
                    <a:pt x="2033" y="21"/>
                  </a:cubicBezTo>
                  <a:cubicBezTo>
                    <a:pt x="2214" y="21"/>
                    <a:pt x="2393" y="48"/>
                    <a:pt x="2563" y="113"/>
                  </a:cubicBezTo>
                  <a:lnTo>
                    <a:pt x="3677" y="534"/>
                  </a:lnTo>
                  <a:lnTo>
                    <a:pt x="3684" y="514"/>
                  </a:lnTo>
                  <a:lnTo>
                    <a:pt x="2570" y="93"/>
                  </a:lnTo>
                  <a:cubicBezTo>
                    <a:pt x="2396" y="28"/>
                    <a:pt x="2214" y="1"/>
                    <a:pt x="203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3781200" y="325288"/>
              <a:ext cx="165228" cy="93244"/>
            </a:xfrm>
            <a:custGeom>
              <a:avLst/>
              <a:gdLst/>
              <a:ahLst/>
              <a:cxnLst/>
              <a:rect l="l" t="t" r="r" b="b"/>
              <a:pathLst>
                <a:path w="3536" h="2033" extrusionOk="0">
                  <a:moveTo>
                    <a:pt x="4" y="1"/>
                  </a:moveTo>
                  <a:lnTo>
                    <a:pt x="1" y="22"/>
                  </a:lnTo>
                  <a:cubicBezTo>
                    <a:pt x="476" y="91"/>
                    <a:pt x="941" y="213"/>
                    <a:pt x="1387" y="387"/>
                  </a:cubicBezTo>
                  <a:cubicBezTo>
                    <a:pt x="2077" y="650"/>
                    <a:pt x="3005" y="1150"/>
                    <a:pt x="3517" y="2033"/>
                  </a:cubicBezTo>
                  <a:lnTo>
                    <a:pt x="3535" y="2023"/>
                  </a:lnTo>
                  <a:cubicBezTo>
                    <a:pt x="3020" y="1135"/>
                    <a:pt x="2087" y="631"/>
                    <a:pt x="1396" y="367"/>
                  </a:cubicBezTo>
                  <a:cubicBezTo>
                    <a:pt x="946" y="193"/>
                    <a:pt x="479" y="71"/>
                    <a:pt x="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3916056" y="431051"/>
              <a:ext cx="269524" cy="70495"/>
            </a:xfrm>
            <a:custGeom>
              <a:avLst/>
              <a:gdLst/>
              <a:ahLst/>
              <a:cxnLst/>
              <a:rect l="l" t="t" r="r" b="b"/>
              <a:pathLst>
                <a:path w="5768" h="1537" extrusionOk="0">
                  <a:moveTo>
                    <a:pt x="3066" y="1"/>
                  </a:moveTo>
                  <a:cubicBezTo>
                    <a:pt x="2338" y="1"/>
                    <a:pt x="1661" y="303"/>
                    <a:pt x="1173" y="598"/>
                  </a:cubicBezTo>
                  <a:cubicBezTo>
                    <a:pt x="744" y="858"/>
                    <a:pt x="351" y="1167"/>
                    <a:pt x="0" y="1522"/>
                  </a:cubicBezTo>
                  <a:lnTo>
                    <a:pt x="15" y="1537"/>
                  </a:lnTo>
                  <a:cubicBezTo>
                    <a:pt x="365" y="1184"/>
                    <a:pt x="758" y="874"/>
                    <a:pt x="1183" y="615"/>
                  </a:cubicBezTo>
                  <a:cubicBezTo>
                    <a:pt x="1668" y="322"/>
                    <a:pt x="2342" y="22"/>
                    <a:pt x="3065" y="22"/>
                  </a:cubicBezTo>
                  <a:cubicBezTo>
                    <a:pt x="3296" y="22"/>
                    <a:pt x="3531" y="52"/>
                    <a:pt x="3767" y="123"/>
                  </a:cubicBezTo>
                  <a:cubicBezTo>
                    <a:pt x="5627" y="684"/>
                    <a:pt x="5746" y="1047"/>
                    <a:pt x="5747" y="1050"/>
                  </a:cubicBezTo>
                  <a:lnTo>
                    <a:pt x="5767" y="1045"/>
                  </a:lnTo>
                  <a:cubicBezTo>
                    <a:pt x="5764" y="1030"/>
                    <a:pt x="5654" y="670"/>
                    <a:pt x="3774" y="103"/>
                  </a:cubicBezTo>
                  <a:cubicBezTo>
                    <a:pt x="3536" y="32"/>
                    <a:pt x="3298" y="1"/>
                    <a:pt x="306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3516723" y="446828"/>
              <a:ext cx="264992" cy="240837"/>
            </a:xfrm>
            <a:custGeom>
              <a:avLst/>
              <a:gdLst/>
              <a:ahLst/>
              <a:cxnLst/>
              <a:rect l="l" t="t" r="r" b="b"/>
              <a:pathLst>
                <a:path w="5671" h="5251" extrusionOk="0">
                  <a:moveTo>
                    <a:pt x="2" y="0"/>
                  </a:moveTo>
                  <a:lnTo>
                    <a:pt x="1" y="20"/>
                  </a:lnTo>
                  <a:cubicBezTo>
                    <a:pt x="14" y="22"/>
                    <a:pt x="1386" y="187"/>
                    <a:pt x="2760" y="912"/>
                  </a:cubicBezTo>
                  <a:cubicBezTo>
                    <a:pt x="4028" y="1581"/>
                    <a:pt x="5559" y="2875"/>
                    <a:pt x="5652" y="5250"/>
                  </a:cubicBezTo>
                  <a:lnTo>
                    <a:pt x="5671" y="5249"/>
                  </a:lnTo>
                  <a:cubicBezTo>
                    <a:pt x="5631" y="4195"/>
                    <a:pt x="5306" y="3263"/>
                    <a:pt x="4709" y="2481"/>
                  </a:cubicBezTo>
                  <a:cubicBezTo>
                    <a:pt x="4232" y="1855"/>
                    <a:pt x="3578" y="1320"/>
                    <a:pt x="2769" y="893"/>
                  </a:cubicBezTo>
                  <a:cubicBezTo>
                    <a:pt x="1391" y="167"/>
                    <a:pt x="16" y="2"/>
                    <a:pt x="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3789331" y="632946"/>
              <a:ext cx="402885" cy="85309"/>
            </a:xfrm>
            <a:custGeom>
              <a:avLst/>
              <a:gdLst/>
              <a:ahLst/>
              <a:cxnLst/>
              <a:rect l="l" t="t" r="r" b="b"/>
              <a:pathLst>
                <a:path w="8622" h="1860" extrusionOk="0">
                  <a:moveTo>
                    <a:pt x="5104" y="1"/>
                  </a:moveTo>
                  <a:cubicBezTo>
                    <a:pt x="4913" y="1"/>
                    <a:pt x="4726" y="5"/>
                    <a:pt x="4542" y="15"/>
                  </a:cubicBezTo>
                  <a:cubicBezTo>
                    <a:pt x="3558" y="63"/>
                    <a:pt x="2664" y="249"/>
                    <a:pt x="1882" y="565"/>
                  </a:cubicBezTo>
                  <a:cubicBezTo>
                    <a:pt x="553" y="1100"/>
                    <a:pt x="6" y="1840"/>
                    <a:pt x="1" y="1848"/>
                  </a:cubicBezTo>
                  <a:lnTo>
                    <a:pt x="17" y="1860"/>
                  </a:lnTo>
                  <a:cubicBezTo>
                    <a:pt x="22" y="1853"/>
                    <a:pt x="566" y="1119"/>
                    <a:pt x="1892" y="584"/>
                  </a:cubicBezTo>
                  <a:cubicBezTo>
                    <a:pt x="2618" y="291"/>
                    <a:pt x="3672" y="25"/>
                    <a:pt x="5106" y="25"/>
                  </a:cubicBezTo>
                  <a:cubicBezTo>
                    <a:pt x="6091" y="25"/>
                    <a:pt x="7256" y="151"/>
                    <a:pt x="8616" y="480"/>
                  </a:cubicBezTo>
                  <a:lnTo>
                    <a:pt x="8622" y="458"/>
                  </a:lnTo>
                  <a:cubicBezTo>
                    <a:pt x="7366" y="154"/>
                    <a:pt x="6185" y="1"/>
                    <a:pt x="510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3672652" y="755312"/>
              <a:ext cx="525591" cy="152226"/>
            </a:xfrm>
            <a:custGeom>
              <a:avLst/>
              <a:gdLst/>
              <a:ahLst/>
              <a:cxnLst/>
              <a:rect l="l" t="t" r="r" b="b"/>
              <a:pathLst>
                <a:path w="11248" h="3319" extrusionOk="0">
                  <a:moveTo>
                    <a:pt x="8044" y="1"/>
                  </a:moveTo>
                  <a:cubicBezTo>
                    <a:pt x="7709" y="1"/>
                    <a:pt x="7340" y="6"/>
                    <a:pt x="6932" y="18"/>
                  </a:cubicBezTo>
                  <a:cubicBezTo>
                    <a:pt x="6004" y="47"/>
                    <a:pt x="5062" y="237"/>
                    <a:pt x="4132" y="583"/>
                  </a:cubicBezTo>
                  <a:cubicBezTo>
                    <a:pt x="3361" y="875"/>
                    <a:pt x="2627" y="1251"/>
                    <a:pt x="1941" y="1706"/>
                  </a:cubicBezTo>
                  <a:cubicBezTo>
                    <a:pt x="730" y="2504"/>
                    <a:pt x="7" y="3295"/>
                    <a:pt x="0" y="3303"/>
                  </a:cubicBezTo>
                  <a:lnTo>
                    <a:pt x="16" y="3318"/>
                  </a:lnTo>
                  <a:cubicBezTo>
                    <a:pt x="22" y="3310"/>
                    <a:pt x="743" y="2519"/>
                    <a:pt x="1951" y="1724"/>
                  </a:cubicBezTo>
                  <a:cubicBezTo>
                    <a:pt x="3066" y="990"/>
                    <a:pt x="4834" y="102"/>
                    <a:pt x="6932" y="40"/>
                  </a:cubicBezTo>
                  <a:cubicBezTo>
                    <a:pt x="7336" y="28"/>
                    <a:pt x="7702" y="23"/>
                    <a:pt x="8033" y="23"/>
                  </a:cubicBezTo>
                  <a:cubicBezTo>
                    <a:pt x="9406" y="23"/>
                    <a:pt x="10172" y="115"/>
                    <a:pt x="10592" y="202"/>
                  </a:cubicBezTo>
                  <a:cubicBezTo>
                    <a:pt x="11157" y="319"/>
                    <a:pt x="11227" y="455"/>
                    <a:pt x="11227" y="455"/>
                  </a:cubicBezTo>
                  <a:lnTo>
                    <a:pt x="11247" y="446"/>
                  </a:lnTo>
                  <a:cubicBezTo>
                    <a:pt x="11238" y="427"/>
                    <a:pt x="11010" y="1"/>
                    <a:pt x="804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3571347" y="959409"/>
              <a:ext cx="626709" cy="119341"/>
            </a:xfrm>
            <a:custGeom>
              <a:avLst/>
              <a:gdLst/>
              <a:ahLst/>
              <a:cxnLst/>
              <a:rect l="l" t="t" r="r" b="b"/>
              <a:pathLst>
                <a:path w="13412" h="2602" extrusionOk="0">
                  <a:moveTo>
                    <a:pt x="6688" y="0"/>
                  </a:moveTo>
                  <a:cubicBezTo>
                    <a:pt x="6095" y="0"/>
                    <a:pt x="5496" y="61"/>
                    <a:pt x="4897" y="183"/>
                  </a:cubicBezTo>
                  <a:cubicBezTo>
                    <a:pt x="4037" y="357"/>
                    <a:pt x="3175" y="655"/>
                    <a:pt x="2332" y="1068"/>
                  </a:cubicBezTo>
                  <a:cubicBezTo>
                    <a:pt x="899" y="1770"/>
                    <a:pt x="9" y="2578"/>
                    <a:pt x="1" y="2586"/>
                  </a:cubicBezTo>
                  <a:lnTo>
                    <a:pt x="14" y="2602"/>
                  </a:lnTo>
                  <a:cubicBezTo>
                    <a:pt x="22" y="2593"/>
                    <a:pt x="911" y="1789"/>
                    <a:pt x="2342" y="1086"/>
                  </a:cubicBezTo>
                  <a:cubicBezTo>
                    <a:pt x="3399" y="569"/>
                    <a:pt x="4931" y="22"/>
                    <a:pt x="6701" y="22"/>
                  </a:cubicBezTo>
                  <a:cubicBezTo>
                    <a:pt x="7145" y="22"/>
                    <a:pt x="7604" y="57"/>
                    <a:pt x="8075" y="134"/>
                  </a:cubicBezTo>
                  <a:cubicBezTo>
                    <a:pt x="12564" y="879"/>
                    <a:pt x="13392" y="1422"/>
                    <a:pt x="13400" y="1427"/>
                  </a:cubicBezTo>
                  <a:lnTo>
                    <a:pt x="13412" y="1411"/>
                  </a:lnTo>
                  <a:cubicBezTo>
                    <a:pt x="13404" y="1406"/>
                    <a:pt x="12576" y="859"/>
                    <a:pt x="8078" y="114"/>
                  </a:cubicBezTo>
                  <a:cubicBezTo>
                    <a:pt x="7620" y="38"/>
                    <a:pt x="7156" y="0"/>
                    <a:pt x="66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3481397" y="1106175"/>
              <a:ext cx="728108" cy="204237"/>
            </a:xfrm>
            <a:custGeom>
              <a:avLst/>
              <a:gdLst/>
              <a:ahLst/>
              <a:cxnLst/>
              <a:rect l="l" t="t" r="r" b="b"/>
              <a:pathLst>
                <a:path w="15582" h="4453" extrusionOk="0">
                  <a:moveTo>
                    <a:pt x="9460" y="1"/>
                  </a:moveTo>
                  <a:cubicBezTo>
                    <a:pt x="9015" y="1"/>
                    <a:pt x="8534" y="38"/>
                    <a:pt x="8019" y="114"/>
                  </a:cubicBezTo>
                  <a:cubicBezTo>
                    <a:pt x="6919" y="275"/>
                    <a:pt x="5661" y="609"/>
                    <a:pt x="4281" y="1104"/>
                  </a:cubicBezTo>
                  <a:cubicBezTo>
                    <a:pt x="1932" y="1949"/>
                    <a:pt x="21" y="2988"/>
                    <a:pt x="1" y="2998"/>
                  </a:cubicBezTo>
                  <a:lnTo>
                    <a:pt x="11" y="3016"/>
                  </a:lnTo>
                  <a:cubicBezTo>
                    <a:pt x="31" y="3006"/>
                    <a:pt x="1942" y="1969"/>
                    <a:pt x="4289" y="1124"/>
                  </a:cubicBezTo>
                  <a:cubicBezTo>
                    <a:pt x="5824" y="572"/>
                    <a:pt x="7773" y="25"/>
                    <a:pt x="9469" y="25"/>
                  </a:cubicBezTo>
                  <a:cubicBezTo>
                    <a:pt x="10165" y="25"/>
                    <a:pt x="10818" y="117"/>
                    <a:pt x="11383" y="338"/>
                  </a:cubicBezTo>
                  <a:cubicBezTo>
                    <a:pt x="13323" y="1099"/>
                    <a:pt x="14357" y="2176"/>
                    <a:pt x="14880" y="2948"/>
                  </a:cubicBezTo>
                  <a:cubicBezTo>
                    <a:pt x="15449" y="3782"/>
                    <a:pt x="15559" y="4446"/>
                    <a:pt x="15561" y="4453"/>
                  </a:cubicBezTo>
                  <a:lnTo>
                    <a:pt x="15581" y="4451"/>
                  </a:lnTo>
                  <a:cubicBezTo>
                    <a:pt x="15581" y="4445"/>
                    <a:pt x="15469" y="3777"/>
                    <a:pt x="14899" y="2937"/>
                  </a:cubicBezTo>
                  <a:cubicBezTo>
                    <a:pt x="14564" y="2444"/>
                    <a:pt x="14139" y="1991"/>
                    <a:pt x="13634" y="1586"/>
                  </a:cubicBezTo>
                  <a:cubicBezTo>
                    <a:pt x="13005" y="1081"/>
                    <a:pt x="12251" y="656"/>
                    <a:pt x="11390" y="318"/>
                  </a:cubicBezTo>
                  <a:cubicBezTo>
                    <a:pt x="10851" y="107"/>
                    <a:pt x="10205" y="1"/>
                    <a:pt x="94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871043" y="754303"/>
              <a:ext cx="640727" cy="391733"/>
            </a:xfrm>
            <a:custGeom>
              <a:avLst/>
              <a:gdLst/>
              <a:ahLst/>
              <a:cxnLst/>
              <a:rect l="l" t="t" r="r" b="b"/>
              <a:pathLst>
                <a:path w="13712" h="8541" extrusionOk="0">
                  <a:moveTo>
                    <a:pt x="2499" y="0"/>
                  </a:moveTo>
                  <a:cubicBezTo>
                    <a:pt x="1046" y="0"/>
                    <a:pt x="11" y="159"/>
                    <a:pt x="1" y="161"/>
                  </a:cubicBezTo>
                  <a:lnTo>
                    <a:pt x="4" y="182"/>
                  </a:lnTo>
                  <a:cubicBezTo>
                    <a:pt x="15" y="179"/>
                    <a:pt x="1047" y="22"/>
                    <a:pt x="2496" y="22"/>
                  </a:cubicBezTo>
                  <a:cubicBezTo>
                    <a:pt x="2659" y="22"/>
                    <a:pt x="2826" y="24"/>
                    <a:pt x="2998" y="28"/>
                  </a:cubicBezTo>
                  <a:cubicBezTo>
                    <a:pt x="4576" y="69"/>
                    <a:pt x="6854" y="326"/>
                    <a:pt x="8759" y="1325"/>
                  </a:cubicBezTo>
                  <a:cubicBezTo>
                    <a:pt x="12370" y="3218"/>
                    <a:pt x="13658" y="4593"/>
                    <a:pt x="13690" y="8540"/>
                  </a:cubicBezTo>
                  <a:lnTo>
                    <a:pt x="13712" y="8540"/>
                  </a:lnTo>
                  <a:cubicBezTo>
                    <a:pt x="13696" y="6568"/>
                    <a:pt x="13372" y="5275"/>
                    <a:pt x="12629" y="4222"/>
                  </a:cubicBezTo>
                  <a:cubicBezTo>
                    <a:pt x="11922" y="3216"/>
                    <a:pt x="10803" y="2372"/>
                    <a:pt x="8769" y="1306"/>
                  </a:cubicBezTo>
                  <a:cubicBezTo>
                    <a:pt x="7926" y="865"/>
                    <a:pt x="6941" y="529"/>
                    <a:pt x="5840" y="309"/>
                  </a:cubicBezTo>
                  <a:cubicBezTo>
                    <a:pt x="4959" y="135"/>
                    <a:pt x="4002" y="33"/>
                    <a:pt x="2998" y="7"/>
                  </a:cubicBezTo>
                  <a:cubicBezTo>
                    <a:pt x="2827" y="2"/>
                    <a:pt x="2661" y="0"/>
                    <a:pt x="249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3097484" y="653860"/>
              <a:ext cx="477508" cy="385908"/>
            </a:xfrm>
            <a:custGeom>
              <a:avLst/>
              <a:gdLst/>
              <a:ahLst/>
              <a:cxnLst/>
              <a:rect l="l" t="t" r="r" b="b"/>
              <a:pathLst>
                <a:path w="10219" h="8414" extrusionOk="0">
                  <a:moveTo>
                    <a:pt x="677" y="1"/>
                  </a:moveTo>
                  <a:cubicBezTo>
                    <a:pt x="254" y="1"/>
                    <a:pt x="5" y="33"/>
                    <a:pt x="1" y="34"/>
                  </a:cubicBezTo>
                  <a:lnTo>
                    <a:pt x="4" y="54"/>
                  </a:lnTo>
                  <a:cubicBezTo>
                    <a:pt x="9" y="53"/>
                    <a:pt x="252" y="22"/>
                    <a:pt x="669" y="22"/>
                  </a:cubicBezTo>
                  <a:cubicBezTo>
                    <a:pt x="1008" y="22"/>
                    <a:pt x="1461" y="43"/>
                    <a:pt x="1993" y="118"/>
                  </a:cubicBezTo>
                  <a:cubicBezTo>
                    <a:pt x="3575" y="345"/>
                    <a:pt x="5085" y="931"/>
                    <a:pt x="6408" y="1827"/>
                  </a:cubicBezTo>
                  <a:cubicBezTo>
                    <a:pt x="8242" y="3070"/>
                    <a:pt x="9173" y="4794"/>
                    <a:pt x="9633" y="6022"/>
                  </a:cubicBezTo>
                  <a:cubicBezTo>
                    <a:pt x="10133" y="7353"/>
                    <a:pt x="10199" y="8402"/>
                    <a:pt x="10199" y="8414"/>
                  </a:cubicBezTo>
                  <a:lnTo>
                    <a:pt x="10219" y="8412"/>
                  </a:lnTo>
                  <a:cubicBezTo>
                    <a:pt x="10219" y="8400"/>
                    <a:pt x="10153" y="7348"/>
                    <a:pt x="9655" y="6015"/>
                  </a:cubicBezTo>
                  <a:cubicBezTo>
                    <a:pt x="9371" y="5249"/>
                    <a:pt x="8988" y="4525"/>
                    <a:pt x="8514" y="3859"/>
                  </a:cubicBezTo>
                  <a:cubicBezTo>
                    <a:pt x="7944" y="3058"/>
                    <a:pt x="7235" y="2364"/>
                    <a:pt x="6420" y="1810"/>
                  </a:cubicBezTo>
                  <a:cubicBezTo>
                    <a:pt x="5094" y="910"/>
                    <a:pt x="3580" y="325"/>
                    <a:pt x="1994" y="96"/>
                  </a:cubicBezTo>
                  <a:cubicBezTo>
                    <a:pt x="1467" y="21"/>
                    <a:pt x="1016" y="1"/>
                    <a:pt x="67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3304300" y="550482"/>
              <a:ext cx="379754" cy="322293"/>
            </a:xfrm>
            <a:custGeom>
              <a:avLst/>
              <a:gdLst/>
              <a:ahLst/>
              <a:cxnLst/>
              <a:rect l="l" t="t" r="r" b="b"/>
              <a:pathLst>
                <a:path w="8127" h="7027" extrusionOk="0">
                  <a:moveTo>
                    <a:pt x="1087" y="0"/>
                  </a:moveTo>
                  <a:cubicBezTo>
                    <a:pt x="439" y="0"/>
                    <a:pt x="7" y="57"/>
                    <a:pt x="0" y="58"/>
                  </a:cubicBezTo>
                  <a:lnTo>
                    <a:pt x="4" y="80"/>
                  </a:lnTo>
                  <a:cubicBezTo>
                    <a:pt x="11" y="78"/>
                    <a:pt x="442" y="21"/>
                    <a:pt x="1090" y="21"/>
                  </a:cubicBezTo>
                  <a:cubicBezTo>
                    <a:pt x="1510" y="21"/>
                    <a:pt x="2022" y="45"/>
                    <a:pt x="2568" y="124"/>
                  </a:cubicBezTo>
                  <a:cubicBezTo>
                    <a:pt x="3851" y="309"/>
                    <a:pt x="5592" y="843"/>
                    <a:pt x="6617" y="2333"/>
                  </a:cubicBezTo>
                  <a:cubicBezTo>
                    <a:pt x="7643" y="3823"/>
                    <a:pt x="7947" y="5018"/>
                    <a:pt x="8022" y="5759"/>
                  </a:cubicBezTo>
                  <a:cubicBezTo>
                    <a:pt x="8104" y="6560"/>
                    <a:pt x="7942" y="7015"/>
                    <a:pt x="7940" y="7020"/>
                  </a:cubicBezTo>
                  <a:lnTo>
                    <a:pt x="7960" y="7027"/>
                  </a:lnTo>
                  <a:cubicBezTo>
                    <a:pt x="7962" y="7023"/>
                    <a:pt x="8126" y="6565"/>
                    <a:pt x="8044" y="5759"/>
                  </a:cubicBezTo>
                  <a:cubicBezTo>
                    <a:pt x="7969" y="5014"/>
                    <a:pt x="7663" y="3815"/>
                    <a:pt x="6634" y="2321"/>
                  </a:cubicBezTo>
                  <a:cubicBezTo>
                    <a:pt x="6181" y="1661"/>
                    <a:pt x="5548" y="1131"/>
                    <a:pt x="4757" y="746"/>
                  </a:cubicBezTo>
                  <a:cubicBezTo>
                    <a:pt x="4125" y="438"/>
                    <a:pt x="3389" y="222"/>
                    <a:pt x="2571" y="104"/>
                  </a:cubicBezTo>
                  <a:cubicBezTo>
                    <a:pt x="2022" y="24"/>
                    <a:pt x="1509" y="0"/>
                    <a:pt x="108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3800966" y="489941"/>
              <a:ext cx="374427" cy="202173"/>
            </a:xfrm>
            <a:custGeom>
              <a:avLst/>
              <a:gdLst/>
              <a:ahLst/>
              <a:cxnLst/>
              <a:rect l="l" t="t" r="r" b="b"/>
              <a:pathLst>
                <a:path w="8013" h="4408" extrusionOk="0">
                  <a:moveTo>
                    <a:pt x="7121" y="0"/>
                  </a:moveTo>
                  <a:cubicBezTo>
                    <a:pt x="6618" y="0"/>
                    <a:pt x="6061" y="118"/>
                    <a:pt x="5455" y="353"/>
                  </a:cubicBezTo>
                  <a:cubicBezTo>
                    <a:pt x="4664" y="661"/>
                    <a:pt x="3786" y="1169"/>
                    <a:pt x="2848" y="1865"/>
                  </a:cubicBezTo>
                  <a:cubicBezTo>
                    <a:pt x="1250" y="3048"/>
                    <a:pt x="13" y="4379"/>
                    <a:pt x="1" y="4392"/>
                  </a:cubicBezTo>
                  <a:lnTo>
                    <a:pt x="16" y="4407"/>
                  </a:lnTo>
                  <a:cubicBezTo>
                    <a:pt x="29" y="4394"/>
                    <a:pt x="1264" y="3063"/>
                    <a:pt x="2859" y="1882"/>
                  </a:cubicBezTo>
                  <a:cubicBezTo>
                    <a:pt x="3796" y="1188"/>
                    <a:pt x="4673" y="681"/>
                    <a:pt x="5464" y="373"/>
                  </a:cubicBezTo>
                  <a:cubicBezTo>
                    <a:pt x="6067" y="139"/>
                    <a:pt x="6621" y="22"/>
                    <a:pt x="7120" y="22"/>
                  </a:cubicBezTo>
                  <a:cubicBezTo>
                    <a:pt x="7438" y="22"/>
                    <a:pt x="7734" y="69"/>
                    <a:pt x="8006" y="164"/>
                  </a:cubicBezTo>
                  <a:lnTo>
                    <a:pt x="8013" y="144"/>
                  </a:lnTo>
                  <a:cubicBezTo>
                    <a:pt x="7739" y="48"/>
                    <a:pt x="7441" y="0"/>
                    <a:pt x="71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3148136" y="614371"/>
              <a:ext cx="512601" cy="294362"/>
            </a:xfrm>
            <a:custGeom>
              <a:avLst/>
              <a:gdLst/>
              <a:ahLst/>
              <a:cxnLst/>
              <a:rect l="l" t="t" r="r" b="b"/>
              <a:pathLst>
                <a:path w="10970" h="6418" extrusionOk="0">
                  <a:moveTo>
                    <a:pt x="2437" y="1"/>
                  </a:moveTo>
                  <a:cubicBezTo>
                    <a:pt x="1049" y="1"/>
                    <a:pt x="11" y="199"/>
                    <a:pt x="0" y="201"/>
                  </a:cubicBezTo>
                  <a:lnTo>
                    <a:pt x="4" y="223"/>
                  </a:lnTo>
                  <a:cubicBezTo>
                    <a:pt x="15" y="221"/>
                    <a:pt x="1051" y="23"/>
                    <a:pt x="2437" y="23"/>
                  </a:cubicBezTo>
                  <a:cubicBezTo>
                    <a:pt x="2525" y="23"/>
                    <a:pt x="2615" y="24"/>
                    <a:pt x="2705" y="25"/>
                  </a:cubicBezTo>
                  <a:cubicBezTo>
                    <a:pt x="4107" y="52"/>
                    <a:pt x="6102" y="306"/>
                    <a:pt x="7644" y="1365"/>
                  </a:cubicBezTo>
                  <a:cubicBezTo>
                    <a:pt x="9723" y="2792"/>
                    <a:pt x="10448" y="4088"/>
                    <a:pt x="10687" y="4924"/>
                  </a:cubicBezTo>
                  <a:cubicBezTo>
                    <a:pt x="10948" y="5829"/>
                    <a:pt x="10714" y="6403"/>
                    <a:pt x="10710" y="6410"/>
                  </a:cubicBezTo>
                  <a:lnTo>
                    <a:pt x="10730" y="6418"/>
                  </a:lnTo>
                  <a:cubicBezTo>
                    <a:pt x="10732" y="6411"/>
                    <a:pt x="10970" y="5831"/>
                    <a:pt x="10709" y="4919"/>
                  </a:cubicBezTo>
                  <a:cubicBezTo>
                    <a:pt x="10555" y="4386"/>
                    <a:pt x="10262" y="3844"/>
                    <a:pt x="9839" y="3307"/>
                  </a:cubicBezTo>
                  <a:cubicBezTo>
                    <a:pt x="9312" y="2640"/>
                    <a:pt x="8576" y="1979"/>
                    <a:pt x="7656" y="1347"/>
                  </a:cubicBezTo>
                  <a:cubicBezTo>
                    <a:pt x="6974" y="878"/>
                    <a:pt x="6146" y="527"/>
                    <a:pt x="5196" y="301"/>
                  </a:cubicBezTo>
                  <a:cubicBezTo>
                    <a:pt x="4438" y="121"/>
                    <a:pt x="3600" y="22"/>
                    <a:pt x="2705" y="3"/>
                  </a:cubicBezTo>
                  <a:cubicBezTo>
                    <a:pt x="2614" y="2"/>
                    <a:pt x="2525" y="1"/>
                    <a:pt x="243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3674148" y="874101"/>
              <a:ext cx="518442" cy="136815"/>
            </a:xfrm>
            <a:custGeom>
              <a:avLst/>
              <a:gdLst/>
              <a:ahLst/>
              <a:cxnLst/>
              <a:rect l="l" t="t" r="r" b="b"/>
              <a:pathLst>
                <a:path w="11095" h="2983" extrusionOk="0">
                  <a:moveTo>
                    <a:pt x="4851" y="0"/>
                  </a:moveTo>
                  <a:cubicBezTo>
                    <a:pt x="3396" y="0"/>
                    <a:pt x="2230" y="273"/>
                    <a:pt x="1472" y="521"/>
                  </a:cubicBezTo>
                  <a:cubicBezTo>
                    <a:pt x="536" y="827"/>
                    <a:pt x="5" y="1160"/>
                    <a:pt x="0" y="1163"/>
                  </a:cubicBezTo>
                  <a:lnTo>
                    <a:pt x="12" y="1180"/>
                  </a:lnTo>
                  <a:cubicBezTo>
                    <a:pt x="17" y="1176"/>
                    <a:pt x="546" y="845"/>
                    <a:pt x="1481" y="541"/>
                  </a:cubicBezTo>
                  <a:cubicBezTo>
                    <a:pt x="2236" y="295"/>
                    <a:pt x="3400" y="22"/>
                    <a:pt x="4851" y="22"/>
                  </a:cubicBezTo>
                  <a:cubicBezTo>
                    <a:pt x="5056" y="22"/>
                    <a:pt x="5268" y="27"/>
                    <a:pt x="5485" y="39"/>
                  </a:cubicBezTo>
                  <a:cubicBezTo>
                    <a:pt x="7783" y="163"/>
                    <a:pt x="9180" y="956"/>
                    <a:pt x="9949" y="1601"/>
                  </a:cubicBezTo>
                  <a:cubicBezTo>
                    <a:pt x="10780" y="2299"/>
                    <a:pt x="11073" y="2976"/>
                    <a:pt x="11075" y="2983"/>
                  </a:cubicBezTo>
                  <a:lnTo>
                    <a:pt x="11095" y="2973"/>
                  </a:lnTo>
                  <a:cubicBezTo>
                    <a:pt x="11092" y="2966"/>
                    <a:pt x="10797" y="2285"/>
                    <a:pt x="9962" y="1585"/>
                  </a:cubicBezTo>
                  <a:cubicBezTo>
                    <a:pt x="9472" y="1175"/>
                    <a:pt x="8894" y="837"/>
                    <a:pt x="8243" y="581"/>
                  </a:cubicBezTo>
                  <a:cubicBezTo>
                    <a:pt x="7432" y="262"/>
                    <a:pt x="6503" y="71"/>
                    <a:pt x="5487" y="17"/>
                  </a:cubicBezTo>
                  <a:cubicBezTo>
                    <a:pt x="5269" y="6"/>
                    <a:pt x="5057" y="0"/>
                    <a:pt x="485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3314066" y="126511"/>
              <a:ext cx="199199" cy="321101"/>
            </a:xfrm>
            <a:custGeom>
              <a:avLst/>
              <a:gdLst/>
              <a:ahLst/>
              <a:cxnLst/>
              <a:rect l="l" t="t" r="r" b="b"/>
              <a:pathLst>
                <a:path w="4263" h="7001" extrusionOk="0">
                  <a:moveTo>
                    <a:pt x="7" y="1"/>
                  </a:moveTo>
                  <a:lnTo>
                    <a:pt x="0" y="19"/>
                  </a:lnTo>
                  <a:cubicBezTo>
                    <a:pt x="623" y="279"/>
                    <a:pt x="1215" y="603"/>
                    <a:pt x="1767" y="989"/>
                  </a:cubicBezTo>
                  <a:cubicBezTo>
                    <a:pt x="2596" y="1571"/>
                    <a:pt x="3630" y="2533"/>
                    <a:pt x="3847" y="3804"/>
                  </a:cubicBezTo>
                  <a:cubicBezTo>
                    <a:pt x="4262" y="6238"/>
                    <a:pt x="3734" y="6981"/>
                    <a:pt x="3729" y="6989"/>
                  </a:cubicBezTo>
                  <a:lnTo>
                    <a:pt x="3745" y="7001"/>
                  </a:lnTo>
                  <a:cubicBezTo>
                    <a:pt x="3752" y="6994"/>
                    <a:pt x="3884" y="6814"/>
                    <a:pt x="3966" y="6327"/>
                  </a:cubicBezTo>
                  <a:cubicBezTo>
                    <a:pt x="4042" y="5880"/>
                    <a:pt x="4087" y="5079"/>
                    <a:pt x="3868" y="3801"/>
                  </a:cubicBezTo>
                  <a:cubicBezTo>
                    <a:pt x="3772" y="3237"/>
                    <a:pt x="3508" y="2685"/>
                    <a:pt x="3086" y="2162"/>
                  </a:cubicBezTo>
                  <a:cubicBezTo>
                    <a:pt x="2749" y="1745"/>
                    <a:pt x="2309" y="1344"/>
                    <a:pt x="1778" y="973"/>
                  </a:cubicBezTo>
                  <a:cubicBezTo>
                    <a:pt x="877" y="339"/>
                    <a:pt x="17" y="3"/>
                    <a:pt x="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3738865" y="121329"/>
              <a:ext cx="142379" cy="202173"/>
            </a:xfrm>
            <a:custGeom>
              <a:avLst/>
              <a:gdLst/>
              <a:ahLst/>
              <a:cxnLst/>
              <a:rect l="l" t="t" r="r" b="b"/>
              <a:pathLst>
                <a:path w="3047" h="4408" extrusionOk="0">
                  <a:moveTo>
                    <a:pt x="2727" y="0"/>
                  </a:moveTo>
                  <a:lnTo>
                    <a:pt x="2705" y="5"/>
                  </a:lnTo>
                  <a:cubicBezTo>
                    <a:pt x="3046" y="1430"/>
                    <a:pt x="2293" y="2546"/>
                    <a:pt x="1601" y="3232"/>
                  </a:cubicBezTo>
                  <a:cubicBezTo>
                    <a:pt x="852" y="3974"/>
                    <a:pt x="10" y="4384"/>
                    <a:pt x="0" y="4389"/>
                  </a:cubicBezTo>
                  <a:lnTo>
                    <a:pt x="10" y="4408"/>
                  </a:lnTo>
                  <a:cubicBezTo>
                    <a:pt x="19" y="4404"/>
                    <a:pt x="863" y="3991"/>
                    <a:pt x="1616" y="3245"/>
                  </a:cubicBezTo>
                  <a:cubicBezTo>
                    <a:pt x="2059" y="2807"/>
                    <a:pt x="2384" y="2342"/>
                    <a:pt x="2581" y="1860"/>
                  </a:cubicBezTo>
                  <a:cubicBezTo>
                    <a:pt x="2827" y="1271"/>
                    <a:pt x="2879" y="619"/>
                    <a:pt x="272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2906088" y="126511"/>
              <a:ext cx="203031" cy="508689"/>
            </a:xfrm>
            <a:custGeom>
              <a:avLst/>
              <a:gdLst/>
              <a:ahLst/>
              <a:cxnLst/>
              <a:rect l="l" t="t" r="r" b="b"/>
              <a:pathLst>
                <a:path w="4345" h="11091" extrusionOk="0">
                  <a:moveTo>
                    <a:pt x="9" y="1"/>
                  </a:moveTo>
                  <a:lnTo>
                    <a:pt x="0" y="19"/>
                  </a:lnTo>
                  <a:cubicBezTo>
                    <a:pt x="7" y="23"/>
                    <a:pt x="822" y="404"/>
                    <a:pt x="1691" y="1192"/>
                  </a:cubicBezTo>
                  <a:cubicBezTo>
                    <a:pt x="2492" y="1919"/>
                    <a:pt x="3508" y="3150"/>
                    <a:pt x="3787" y="4888"/>
                  </a:cubicBezTo>
                  <a:cubicBezTo>
                    <a:pt x="4322" y="8220"/>
                    <a:pt x="3971" y="11060"/>
                    <a:pt x="3968" y="11087"/>
                  </a:cubicBezTo>
                  <a:lnTo>
                    <a:pt x="3988" y="11090"/>
                  </a:lnTo>
                  <a:cubicBezTo>
                    <a:pt x="3993" y="11062"/>
                    <a:pt x="4344" y="8220"/>
                    <a:pt x="3807" y="4885"/>
                  </a:cubicBezTo>
                  <a:cubicBezTo>
                    <a:pt x="3682" y="4109"/>
                    <a:pt x="3402" y="3365"/>
                    <a:pt x="2984" y="2697"/>
                  </a:cubicBezTo>
                  <a:cubicBezTo>
                    <a:pt x="2631" y="2133"/>
                    <a:pt x="2200" y="1620"/>
                    <a:pt x="1705" y="1177"/>
                  </a:cubicBezTo>
                  <a:cubicBezTo>
                    <a:pt x="833" y="386"/>
                    <a:pt x="17" y="4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29"/>
          <p:cNvGrpSpPr/>
          <p:nvPr/>
        </p:nvGrpSpPr>
        <p:grpSpPr>
          <a:xfrm rot="5400000" flipH="1">
            <a:off x="7208028" y="1322676"/>
            <a:ext cx="2854162" cy="1149708"/>
            <a:chOff x="70011" y="85050"/>
            <a:chExt cx="1783962" cy="718613"/>
          </a:xfrm>
        </p:grpSpPr>
        <p:sp>
          <p:nvSpPr>
            <p:cNvPr id="1789" name="Google Shape;1789;p29"/>
            <p:cNvSpPr/>
            <p:nvPr/>
          </p:nvSpPr>
          <p:spPr>
            <a:xfrm>
              <a:off x="70011" y="85050"/>
              <a:ext cx="1783962" cy="1009"/>
            </a:xfrm>
            <a:custGeom>
              <a:avLst/>
              <a:gdLst/>
              <a:ahLst/>
              <a:cxnLst/>
              <a:rect l="l" t="t" r="r" b="b"/>
              <a:pathLst>
                <a:path w="38178" h="22" extrusionOk="0">
                  <a:moveTo>
                    <a:pt x="1" y="0"/>
                  </a:moveTo>
                  <a:lnTo>
                    <a:pt x="1" y="22"/>
                  </a:lnTo>
                  <a:lnTo>
                    <a:pt x="38177" y="22"/>
                  </a:lnTo>
                  <a:lnTo>
                    <a:pt x="3817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666067" y="101653"/>
              <a:ext cx="242749" cy="624773"/>
            </a:xfrm>
            <a:custGeom>
              <a:avLst/>
              <a:gdLst/>
              <a:ahLst/>
              <a:cxnLst/>
              <a:rect l="l" t="t" r="r" b="b"/>
              <a:pathLst>
                <a:path w="5195" h="13622" extrusionOk="0">
                  <a:moveTo>
                    <a:pt x="5182" y="1"/>
                  </a:moveTo>
                  <a:cubicBezTo>
                    <a:pt x="4522" y="496"/>
                    <a:pt x="3838" y="1521"/>
                    <a:pt x="3150" y="3047"/>
                  </a:cubicBezTo>
                  <a:cubicBezTo>
                    <a:pt x="2601" y="4264"/>
                    <a:pt x="2048" y="5805"/>
                    <a:pt x="1506" y="7623"/>
                  </a:cubicBezTo>
                  <a:cubicBezTo>
                    <a:pt x="583" y="10719"/>
                    <a:pt x="5" y="13588"/>
                    <a:pt x="0" y="13616"/>
                  </a:cubicBezTo>
                  <a:lnTo>
                    <a:pt x="21" y="13621"/>
                  </a:lnTo>
                  <a:cubicBezTo>
                    <a:pt x="27" y="13591"/>
                    <a:pt x="603" y="10724"/>
                    <a:pt x="1526" y="7630"/>
                  </a:cubicBezTo>
                  <a:cubicBezTo>
                    <a:pt x="2068" y="5812"/>
                    <a:pt x="2620" y="4273"/>
                    <a:pt x="3170" y="3055"/>
                  </a:cubicBezTo>
                  <a:cubicBezTo>
                    <a:pt x="3856" y="1533"/>
                    <a:pt x="4537" y="511"/>
                    <a:pt x="5194" y="18"/>
                  </a:cubicBezTo>
                  <a:lnTo>
                    <a:pt x="518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936338" y="101744"/>
              <a:ext cx="355363" cy="701918"/>
            </a:xfrm>
            <a:custGeom>
              <a:avLst/>
              <a:gdLst/>
              <a:ahLst/>
              <a:cxnLst/>
              <a:rect l="l" t="t" r="r" b="b"/>
              <a:pathLst>
                <a:path w="7605" h="15304" extrusionOk="0">
                  <a:moveTo>
                    <a:pt x="14" y="1"/>
                  </a:moveTo>
                  <a:lnTo>
                    <a:pt x="0" y="16"/>
                  </a:lnTo>
                  <a:cubicBezTo>
                    <a:pt x="3669" y="3311"/>
                    <a:pt x="5535" y="7292"/>
                    <a:pt x="6455" y="10051"/>
                  </a:cubicBezTo>
                  <a:cubicBezTo>
                    <a:pt x="7452" y="13040"/>
                    <a:pt x="7583" y="15280"/>
                    <a:pt x="7584" y="15303"/>
                  </a:cubicBezTo>
                  <a:lnTo>
                    <a:pt x="7604" y="15302"/>
                  </a:lnTo>
                  <a:cubicBezTo>
                    <a:pt x="7604" y="15280"/>
                    <a:pt x="7472" y="13039"/>
                    <a:pt x="6475" y="10045"/>
                  </a:cubicBezTo>
                  <a:cubicBezTo>
                    <a:pt x="5902" y="8314"/>
                    <a:pt x="5137" y="6649"/>
                    <a:pt x="4199" y="5085"/>
                  </a:cubicBezTo>
                  <a:cubicBezTo>
                    <a:pt x="3043" y="3167"/>
                    <a:pt x="1636" y="1456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695785" y="527458"/>
              <a:ext cx="561992" cy="121863"/>
            </a:xfrm>
            <a:custGeom>
              <a:avLst/>
              <a:gdLst/>
              <a:ahLst/>
              <a:cxnLst/>
              <a:rect l="l" t="t" r="r" b="b"/>
              <a:pathLst>
                <a:path w="12027" h="2657" extrusionOk="0">
                  <a:moveTo>
                    <a:pt x="4854" y="0"/>
                  </a:moveTo>
                  <a:cubicBezTo>
                    <a:pt x="4477" y="0"/>
                    <a:pt x="4100" y="34"/>
                    <a:pt x="3727" y="102"/>
                  </a:cubicBezTo>
                  <a:cubicBezTo>
                    <a:pt x="3031" y="231"/>
                    <a:pt x="2360" y="470"/>
                    <a:pt x="1736" y="806"/>
                  </a:cubicBezTo>
                  <a:cubicBezTo>
                    <a:pt x="646" y="1392"/>
                    <a:pt x="5" y="2092"/>
                    <a:pt x="0" y="2099"/>
                  </a:cubicBezTo>
                  <a:lnTo>
                    <a:pt x="15" y="2113"/>
                  </a:lnTo>
                  <a:cubicBezTo>
                    <a:pt x="22" y="2106"/>
                    <a:pt x="659" y="1407"/>
                    <a:pt x="1748" y="825"/>
                  </a:cubicBezTo>
                  <a:cubicBezTo>
                    <a:pt x="2491" y="426"/>
                    <a:pt x="3562" y="23"/>
                    <a:pt x="4857" y="23"/>
                  </a:cubicBezTo>
                  <a:cubicBezTo>
                    <a:pt x="5311" y="23"/>
                    <a:pt x="5793" y="72"/>
                    <a:pt x="6298" y="189"/>
                  </a:cubicBezTo>
                  <a:cubicBezTo>
                    <a:pt x="8239" y="641"/>
                    <a:pt x="9691" y="1286"/>
                    <a:pt x="10566" y="1750"/>
                  </a:cubicBezTo>
                  <a:cubicBezTo>
                    <a:pt x="11513" y="2251"/>
                    <a:pt x="12008" y="2653"/>
                    <a:pt x="12013" y="2656"/>
                  </a:cubicBezTo>
                  <a:lnTo>
                    <a:pt x="12026" y="2639"/>
                  </a:lnTo>
                  <a:cubicBezTo>
                    <a:pt x="12021" y="2636"/>
                    <a:pt x="11526" y="2235"/>
                    <a:pt x="10576" y="1733"/>
                  </a:cubicBezTo>
                  <a:cubicBezTo>
                    <a:pt x="9700" y="1268"/>
                    <a:pt x="8246" y="621"/>
                    <a:pt x="6303" y="169"/>
                  </a:cubicBezTo>
                  <a:cubicBezTo>
                    <a:pt x="5826" y="57"/>
                    <a:pt x="5340" y="0"/>
                    <a:pt x="485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735083" y="375601"/>
              <a:ext cx="443911" cy="102417"/>
            </a:xfrm>
            <a:custGeom>
              <a:avLst/>
              <a:gdLst/>
              <a:ahLst/>
              <a:cxnLst/>
              <a:rect l="l" t="t" r="r" b="b"/>
              <a:pathLst>
                <a:path w="9500" h="2233" extrusionOk="0">
                  <a:moveTo>
                    <a:pt x="4477" y="0"/>
                  </a:moveTo>
                  <a:cubicBezTo>
                    <a:pt x="3909" y="0"/>
                    <a:pt x="3344" y="87"/>
                    <a:pt x="2800" y="260"/>
                  </a:cubicBezTo>
                  <a:cubicBezTo>
                    <a:pt x="2252" y="437"/>
                    <a:pt x="1732" y="697"/>
                    <a:pt x="1260" y="1028"/>
                  </a:cubicBezTo>
                  <a:cubicBezTo>
                    <a:pt x="440" y="1602"/>
                    <a:pt x="5" y="2214"/>
                    <a:pt x="0" y="2220"/>
                  </a:cubicBezTo>
                  <a:lnTo>
                    <a:pt x="17" y="2232"/>
                  </a:lnTo>
                  <a:cubicBezTo>
                    <a:pt x="22" y="2226"/>
                    <a:pt x="455" y="1617"/>
                    <a:pt x="1273" y="1045"/>
                  </a:cubicBezTo>
                  <a:cubicBezTo>
                    <a:pt x="1958" y="563"/>
                    <a:pt x="3050" y="21"/>
                    <a:pt x="4483" y="21"/>
                  </a:cubicBezTo>
                  <a:cubicBezTo>
                    <a:pt x="4624" y="21"/>
                    <a:pt x="4769" y="27"/>
                    <a:pt x="4916" y="38"/>
                  </a:cubicBezTo>
                  <a:cubicBezTo>
                    <a:pt x="6562" y="163"/>
                    <a:pt x="7718" y="516"/>
                    <a:pt x="8397" y="790"/>
                  </a:cubicBezTo>
                  <a:cubicBezTo>
                    <a:pt x="9133" y="1086"/>
                    <a:pt x="9483" y="1357"/>
                    <a:pt x="9486" y="1361"/>
                  </a:cubicBezTo>
                  <a:lnTo>
                    <a:pt x="9499" y="1344"/>
                  </a:lnTo>
                  <a:cubicBezTo>
                    <a:pt x="9496" y="1342"/>
                    <a:pt x="9143" y="1070"/>
                    <a:pt x="8405" y="770"/>
                  </a:cubicBezTo>
                  <a:cubicBezTo>
                    <a:pt x="7725" y="498"/>
                    <a:pt x="6567" y="143"/>
                    <a:pt x="4918" y="18"/>
                  </a:cubicBezTo>
                  <a:cubicBezTo>
                    <a:pt x="4771" y="6"/>
                    <a:pt x="4624" y="0"/>
                    <a:pt x="44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816669" y="192510"/>
              <a:ext cx="228591" cy="59028"/>
            </a:xfrm>
            <a:custGeom>
              <a:avLst/>
              <a:gdLst/>
              <a:ahLst/>
              <a:cxnLst/>
              <a:rect l="l" t="t" r="r" b="b"/>
              <a:pathLst>
                <a:path w="4892" h="1287" extrusionOk="0">
                  <a:moveTo>
                    <a:pt x="2199" y="1"/>
                  </a:moveTo>
                  <a:cubicBezTo>
                    <a:pt x="1565" y="1"/>
                    <a:pt x="1020" y="324"/>
                    <a:pt x="665" y="606"/>
                  </a:cubicBezTo>
                  <a:cubicBezTo>
                    <a:pt x="417" y="802"/>
                    <a:pt x="195" y="1026"/>
                    <a:pt x="1" y="1275"/>
                  </a:cubicBezTo>
                  <a:lnTo>
                    <a:pt x="17" y="1287"/>
                  </a:lnTo>
                  <a:cubicBezTo>
                    <a:pt x="27" y="1274"/>
                    <a:pt x="957" y="21"/>
                    <a:pt x="2202" y="21"/>
                  </a:cubicBezTo>
                  <a:cubicBezTo>
                    <a:pt x="2244" y="21"/>
                    <a:pt x="2285" y="23"/>
                    <a:pt x="2327" y="25"/>
                  </a:cubicBezTo>
                  <a:cubicBezTo>
                    <a:pt x="3634" y="114"/>
                    <a:pt x="4870" y="830"/>
                    <a:pt x="4881" y="837"/>
                  </a:cubicBezTo>
                  <a:lnTo>
                    <a:pt x="4891" y="818"/>
                  </a:lnTo>
                  <a:cubicBezTo>
                    <a:pt x="4880" y="812"/>
                    <a:pt x="3640" y="94"/>
                    <a:pt x="2329" y="5"/>
                  </a:cubicBezTo>
                  <a:cubicBezTo>
                    <a:pt x="2285" y="2"/>
                    <a:pt x="2242" y="1"/>
                    <a:pt x="219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1068437" y="93305"/>
              <a:ext cx="128594" cy="131770"/>
            </a:xfrm>
            <a:custGeom>
              <a:avLst/>
              <a:gdLst/>
              <a:ahLst/>
              <a:cxnLst/>
              <a:rect l="l" t="t" r="r" b="b"/>
              <a:pathLst>
                <a:path w="2752" h="2873" extrusionOk="0">
                  <a:moveTo>
                    <a:pt x="2748" y="1"/>
                  </a:moveTo>
                  <a:cubicBezTo>
                    <a:pt x="2163" y="76"/>
                    <a:pt x="1654" y="275"/>
                    <a:pt x="1236" y="589"/>
                  </a:cubicBezTo>
                  <a:cubicBezTo>
                    <a:pt x="893" y="850"/>
                    <a:pt x="612" y="1182"/>
                    <a:pt x="412" y="1561"/>
                  </a:cubicBezTo>
                  <a:cubicBezTo>
                    <a:pt x="49" y="2229"/>
                    <a:pt x="0" y="2864"/>
                    <a:pt x="0" y="2871"/>
                  </a:cubicBezTo>
                  <a:lnTo>
                    <a:pt x="20" y="2873"/>
                  </a:lnTo>
                  <a:cubicBezTo>
                    <a:pt x="20" y="2866"/>
                    <a:pt x="70" y="2234"/>
                    <a:pt x="430" y="1570"/>
                  </a:cubicBezTo>
                  <a:cubicBezTo>
                    <a:pt x="761" y="957"/>
                    <a:pt x="1434" y="193"/>
                    <a:pt x="2752" y="22"/>
                  </a:cubicBezTo>
                  <a:lnTo>
                    <a:pt x="274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749055" y="230027"/>
              <a:ext cx="279150" cy="206484"/>
            </a:xfrm>
            <a:custGeom>
              <a:avLst/>
              <a:gdLst/>
              <a:ahLst/>
              <a:cxnLst/>
              <a:rect l="l" t="t" r="r" b="b"/>
              <a:pathLst>
                <a:path w="5974" h="4502" extrusionOk="0">
                  <a:moveTo>
                    <a:pt x="5970" y="0"/>
                  </a:moveTo>
                  <a:cubicBezTo>
                    <a:pt x="4932" y="188"/>
                    <a:pt x="3973" y="539"/>
                    <a:pt x="3117" y="1046"/>
                  </a:cubicBezTo>
                  <a:cubicBezTo>
                    <a:pt x="2433" y="1454"/>
                    <a:pt x="1812" y="1961"/>
                    <a:pt x="1279" y="2551"/>
                  </a:cubicBezTo>
                  <a:cubicBezTo>
                    <a:pt x="367" y="3561"/>
                    <a:pt x="4" y="4485"/>
                    <a:pt x="1" y="4493"/>
                  </a:cubicBezTo>
                  <a:lnTo>
                    <a:pt x="21" y="4501"/>
                  </a:lnTo>
                  <a:cubicBezTo>
                    <a:pt x="24" y="4491"/>
                    <a:pt x="386" y="3571"/>
                    <a:pt x="1295" y="2566"/>
                  </a:cubicBezTo>
                  <a:cubicBezTo>
                    <a:pt x="2135" y="1636"/>
                    <a:pt x="3629" y="442"/>
                    <a:pt x="5974" y="22"/>
                  </a:cubicBezTo>
                  <a:lnTo>
                    <a:pt x="597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1168293" y="90645"/>
              <a:ext cx="203265" cy="293215"/>
            </a:xfrm>
            <a:custGeom>
              <a:avLst/>
              <a:gdLst/>
              <a:ahLst/>
              <a:cxnLst/>
              <a:rect l="l" t="t" r="r" b="b"/>
              <a:pathLst>
                <a:path w="4350" h="6393" extrusionOk="0">
                  <a:moveTo>
                    <a:pt x="4343" y="0"/>
                  </a:moveTo>
                  <a:cubicBezTo>
                    <a:pt x="3413" y="343"/>
                    <a:pt x="2582" y="908"/>
                    <a:pt x="1921" y="1648"/>
                  </a:cubicBezTo>
                  <a:cubicBezTo>
                    <a:pt x="1389" y="2241"/>
                    <a:pt x="953" y="2957"/>
                    <a:pt x="623" y="3774"/>
                  </a:cubicBezTo>
                  <a:cubicBezTo>
                    <a:pt x="59" y="5162"/>
                    <a:pt x="1" y="6380"/>
                    <a:pt x="1" y="6393"/>
                  </a:cubicBezTo>
                  <a:lnTo>
                    <a:pt x="21" y="6393"/>
                  </a:lnTo>
                  <a:cubicBezTo>
                    <a:pt x="23" y="6380"/>
                    <a:pt x="81" y="5165"/>
                    <a:pt x="641" y="3780"/>
                  </a:cubicBezTo>
                  <a:cubicBezTo>
                    <a:pt x="1160" y="2502"/>
                    <a:pt x="2224" y="811"/>
                    <a:pt x="4350" y="20"/>
                  </a:cubicBezTo>
                  <a:lnTo>
                    <a:pt x="434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9"/>
            <p:cNvSpPr/>
            <p:nvPr/>
          </p:nvSpPr>
          <p:spPr>
            <a:xfrm>
              <a:off x="1259739" y="294925"/>
              <a:ext cx="431108" cy="309910"/>
            </a:xfrm>
            <a:custGeom>
              <a:avLst/>
              <a:gdLst/>
              <a:ahLst/>
              <a:cxnLst/>
              <a:rect l="l" t="t" r="r" b="b"/>
              <a:pathLst>
                <a:path w="9226" h="6757" extrusionOk="0">
                  <a:moveTo>
                    <a:pt x="9222" y="0"/>
                  </a:moveTo>
                  <a:cubicBezTo>
                    <a:pt x="7285" y="290"/>
                    <a:pt x="5594" y="823"/>
                    <a:pt x="4197" y="1589"/>
                  </a:cubicBezTo>
                  <a:cubicBezTo>
                    <a:pt x="3080" y="2201"/>
                    <a:pt x="2147" y="2963"/>
                    <a:pt x="1426" y="3851"/>
                  </a:cubicBezTo>
                  <a:cubicBezTo>
                    <a:pt x="197" y="5363"/>
                    <a:pt x="3" y="6739"/>
                    <a:pt x="1" y="6754"/>
                  </a:cubicBezTo>
                  <a:lnTo>
                    <a:pt x="21" y="6756"/>
                  </a:lnTo>
                  <a:cubicBezTo>
                    <a:pt x="23" y="6743"/>
                    <a:pt x="217" y="5371"/>
                    <a:pt x="1443" y="3862"/>
                  </a:cubicBezTo>
                  <a:cubicBezTo>
                    <a:pt x="2575" y="2469"/>
                    <a:pt x="4843" y="673"/>
                    <a:pt x="9225" y="20"/>
                  </a:cubicBezTo>
                  <a:lnTo>
                    <a:pt x="922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9"/>
            <p:cNvSpPr/>
            <p:nvPr/>
          </p:nvSpPr>
          <p:spPr>
            <a:xfrm>
              <a:off x="1254132" y="93305"/>
              <a:ext cx="485966" cy="485298"/>
            </a:xfrm>
            <a:custGeom>
              <a:avLst/>
              <a:gdLst/>
              <a:ahLst/>
              <a:cxnLst/>
              <a:rect l="l" t="t" r="r" b="b"/>
              <a:pathLst>
                <a:path w="10400" h="10581" extrusionOk="0">
                  <a:moveTo>
                    <a:pt x="10396" y="1"/>
                  </a:moveTo>
                  <a:cubicBezTo>
                    <a:pt x="8300" y="399"/>
                    <a:pt x="6448" y="1203"/>
                    <a:pt x="4895" y="2391"/>
                  </a:cubicBezTo>
                  <a:cubicBezTo>
                    <a:pt x="3650" y="3341"/>
                    <a:pt x="2593" y="4537"/>
                    <a:pt x="1752" y="5945"/>
                  </a:cubicBezTo>
                  <a:cubicBezTo>
                    <a:pt x="318" y="8342"/>
                    <a:pt x="4" y="10557"/>
                    <a:pt x="0" y="10577"/>
                  </a:cubicBezTo>
                  <a:lnTo>
                    <a:pt x="20" y="10580"/>
                  </a:lnTo>
                  <a:cubicBezTo>
                    <a:pt x="24" y="10558"/>
                    <a:pt x="338" y="8347"/>
                    <a:pt x="1770" y="5954"/>
                  </a:cubicBezTo>
                  <a:cubicBezTo>
                    <a:pt x="3091" y="3746"/>
                    <a:pt x="5661" y="922"/>
                    <a:pt x="10399" y="21"/>
                  </a:cubicBezTo>
                  <a:lnTo>
                    <a:pt x="1039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1180957" y="90554"/>
              <a:ext cx="467696" cy="298994"/>
            </a:xfrm>
            <a:custGeom>
              <a:avLst/>
              <a:gdLst/>
              <a:ahLst/>
              <a:cxnLst/>
              <a:rect l="l" t="t" r="r" b="b"/>
              <a:pathLst>
                <a:path w="10009" h="6519" extrusionOk="0">
                  <a:moveTo>
                    <a:pt x="10005" y="0"/>
                  </a:moveTo>
                  <a:cubicBezTo>
                    <a:pt x="8287" y="241"/>
                    <a:pt x="6693" y="733"/>
                    <a:pt x="5265" y="1462"/>
                  </a:cubicBezTo>
                  <a:cubicBezTo>
                    <a:pt x="4136" y="2038"/>
                    <a:pt x="3095" y="2774"/>
                    <a:pt x="2179" y="3650"/>
                  </a:cubicBezTo>
                  <a:cubicBezTo>
                    <a:pt x="638" y="5129"/>
                    <a:pt x="8" y="6495"/>
                    <a:pt x="1" y="6510"/>
                  </a:cubicBezTo>
                  <a:lnTo>
                    <a:pt x="21" y="6519"/>
                  </a:lnTo>
                  <a:cubicBezTo>
                    <a:pt x="28" y="6505"/>
                    <a:pt x="655" y="5140"/>
                    <a:pt x="2194" y="3665"/>
                  </a:cubicBezTo>
                  <a:cubicBezTo>
                    <a:pt x="3614" y="2302"/>
                    <a:pt x="6123" y="566"/>
                    <a:pt x="10008" y="22"/>
                  </a:cubicBezTo>
                  <a:lnTo>
                    <a:pt x="1000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82440" y="90554"/>
              <a:ext cx="581804" cy="608170"/>
            </a:xfrm>
            <a:custGeom>
              <a:avLst/>
              <a:gdLst/>
              <a:ahLst/>
              <a:cxnLst/>
              <a:rect l="l" t="t" r="r" b="b"/>
              <a:pathLst>
                <a:path w="12451" h="13260" extrusionOk="0">
                  <a:moveTo>
                    <a:pt x="11" y="0"/>
                  </a:moveTo>
                  <a:lnTo>
                    <a:pt x="1" y="19"/>
                  </a:lnTo>
                  <a:cubicBezTo>
                    <a:pt x="29" y="37"/>
                    <a:pt x="2895" y="1705"/>
                    <a:pt x="5843" y="4159"/>
                  </a:cubicBezTo>
                  <a:cubicBezTo>
                    <a:pt x="8565" y="6423"/>
                    <a:pt x="11917" y="9842"/>
                    <a:pt x="12430" y="13259"/>
                  </a:cubicBezTo>
                  <a:lnTo>
                    <a:pt x="12450" y="13254"/>
                  </a:lnTo>
                  <a:cubicBezTo>
                    <a:pt x="12225" y="11742"/>
                    <a:pt x="11428" y="10103"/>
                    <a:pt x="10087" y="8385"/>
                  </a:cubicBezTo>
                  <a:cubicBezTo>
                    <a:pt x="9015" y="7012"/>
                    <a:pt x="7591" y="5584"/>
                    <a:pt x="5857" y="4140"/>
                  </a:cubicBezTo>
                  <a:cubicBezTo>
                    <a:pt x="2906" y="1686"/>
                    <a:pt x="39" y="17"/>
                    <a:pt x="1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161176" y="144536"/>
              <a:ext cx="152752" cy="260192"/>
            </a:xfrm>
            <a:custGeom>
              <a:avLst/>
              <a:gdLst/>
              <a:ahLst/>
              <a:cxnLst/>
              <a:rect l="l" t="t" r="r" b="b"/>
              <a:pathLst>
                <a:path w="3269" h="5673" extrusionOk="0">
                  <a:moveTo>
                    <a:pt x="15" y="1"/>
                  </a:moveTo>
                  <a:lnTo>
                    <a:pt x="0" y="16"/>
                  </a:lnTo>
                  <a:cubicBezTo>
                    <a:pt x="1755" y="1740"/>
                    <a:pt x="3233" y="5633"/>
                    <a:pt x="3248" y="5673"/>
                  </a:cubicBezTo>
                  <a:lnTo>
                    <a:pt x="3269" y="5664"/>
                  </a:lnTo>
                  <a:cubicBezTo>
                    <a:pt x="3254" y="5624"/>
                    <a:pt x="1772" y="1729"/>
                    <a:pt x="1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237435" y="91929"/>
              <a:ext cx="490592" cy="377698"/>
            </a:xfrm>
            <a:custGeom>
              <a:avLst/>
              <a:gdLst/>
              <a:ahLst/>
              <a:cxnLst/>
              <a:rect l="l" t="t" r="r" b="b"/>
              <a:pathLst>
                <a:path w="10499" h="8235" extrusionOk="0">
                  <a:moveTo>
                    <a:pt x="2" y="1"/>
                  </a:moveTo>
                  <a:lnTo>
                    <a:pt x="1" y="22"/>
                  </a:lnTo>
                  <a:cubicBezTo>
                    <a:pt x="12" y="22"/>
                    <a:pt x="1267" y="134"/>
                    <a:pt x="2848" y="706"/>
                  </a:cubicBezTo>
                  <a:cubicBezTo>
                    <a:pt x="4304" y="1235"/>
                    <a:pt x="6345" y="2275"/>
                    <a:pt x="7790" y="4234"/>
                  </a:cubicBezTo>
                  <a:cubicBezTo>
                    <a:pt x="10443" y="7825"/>
                    <a:pt x="10383" y="8213"/>
                    <a:pt x="10378" y="8227"/>
                  </a:cubicBezTo>
                  <a:lnTo>
                    <a:pt x="10398" y="8235"/>
                  </a:lnTo>
                  <a:cubicBezTo>
                    <a:pt x="10403" y="8221"/>
                    <a:pt x="10498" y="7865"/>
                    <a:pt x="7807" y="4221"/>
                  </a:cubicBezTo>
                  <a:cubicBezTo>
                    <a:pt x="7168" y="3354"/>
                    <a:pt x="6358" y="2593"/>
                    <a:pt x="5405" y="1959"/>
                  </a:cubicBezTo>
                  <a:cubicBezTo>
                    <a:pt x="4641" y="1451"/>
                    <a:pt x="3783" y="1023"/>
                    <a:pt x="2854" y="686"/>
                  </a:cubicBezTo>
                  <a:cubicBezTo>
                    <a:pt x="1270" y="113"/>
                    <a:pt x="14" y="1"/>
                    <a:pt x="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425654" y="150086"/>
              <a:ext cx="248450" cy="512725"/>
            </a:xfrm>
            <a:custGeom>
              <a:avLst/>
              <a:gdLst/>
              <a:ahLst/>
              <a:cxnLst/>
              <a:rect l="l" t="t" r="r" b="b"/>
              <a:pathLst>
                <a:path w="5317" h="11179" extrusionOk="0">
                  <a:moveTo>
                    <a:pt x="17" y="0"/>
                  </a:moveTo>
                  <a:lnTo>
                    <a:pt x="0" y="14"/>
                  </a:lnTo>
                  <a:cubicBezTo>
                    <a:pt x="14" y="29"/>
                    <a:pt x="1287" y="1559"/>
                    <a:pt x="2570" y="3690"/>
                  </a:cubicBezTo>
                  <a:cubicBezTo>
                    <a:pt x="3754" y="5657"/>
                    <a:pt x="5187" y="8553"/>
                    <a:pt x="5296" y="11179"/>
                  </a:cubicBezTo>
                  <a:lnTo>
                    <a:pt x="5316" y="11177"/>
                  </a:lnTo>
                  <a:cubicBezTo>
                    <a:pt x="5269" y="10016"/>
                    <a:pt x="4960" y="8703"/>
                    <a:pt x="4399" y="7281"/>
                  </a:cubicBezTo>
                  <a:cubicBezTo>
                    <a:pt x="3950" y="6144"/>
                    <a:pt x="3341" y="4931"/>
                    <a:pt x="2588" y="3678"/>
                  </a:cubicBezTo>
                  <a:cubicBezTo>
                    <a:pt x="1303" y="1546"/>
                    <a:pt x="29" y="15"/>
                    <a:pt x="1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98779" y="89223"/>
              <a:ext cx="187798" cy="198229"/>
            </a:xfrm>
            <a:custGeom>
              <a:avLst/>
              <a:gdLst/>
              <a:ahLst/>
              <a:cxnLst/>
              <a:rect l="l" t="t" r="r" b="b"/>
              <a:pathLst>
                <a:path w="4019" h="4322" extrusionOk="0">
                  <a:moveTo>
                    <a:pt x="12" y="1"/>
                  </a:moveTo>
                  <a:lnTo>
                    <a:pt x="0" y="18"/>
                  </a:lnTo>
                  <a:cubicBezTo>
                    <a:pt x="2200" y="1505"/>
                    <a:pt x="3983" y="4293"/>
                    <a:pt x="4001" y="4321"/>
                  </a:cubicBezTo>
                  <a:lnTo>
                    <a:pt x="4018" y="4310"/>
                  </a:lnTo>
                  <a:cubicBezTo>
                    <a:pt x="4001" y="4281"/>
                    <a:pt x="2217" y="1490"/>
                    <a:pt x="1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631348" y="100231"/>
              <a:ext cx="221115" cy="49305"/>
            </a:xfrm>
            <a:custGeom>
              <a:avLst/>
              <a:gdLst/>
              <a:ahLst/>
              <a:cxnLst/>
              <a:rect l="l" t="t" r="r" b="b"/>
              <a:pathLst>
                <a:path w="4732" h="1075" extrusionOk="0">
                  <a:moveTo>
                    <a:pt x="1" y="0"/>
                  </a:moveTo>
                  <a:lnTo>
                    <a:pt x="1" y="22"/>
                  </a:lnTo>
                  <a:cubicBezTo>
                    <a:pt x="24" y="22"/>
                    <a:pt x="2344" y="152"/>
                    <a:pt x="4724" y="1074"/>
                  </a:cubicBezTo>
                  <a:lnTo>
                    <a:pt x="4731" y="1056"/>
                  </a:lnTo>
                  <a:cubicBezTo>
                    <a:pt x="2349" y="132"/>
                    <a:pt x="24" y="2"/>
                    <a:pt x="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29"/>
          <p:cNvSpPr/>
          <p:nvPr/>
        </p:nvSpPr>
        <p:spPr>
          <a:xfrm rot="10800000" flipH="1">
            <a:off x="8783810" y="3841772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8" name="Google Shape;1808;p29"/>
          <p:cNvGrpSpPr/>
          <p:nvPr/>
        </p:nvGrpSpPr>
        <p:grpSpPr>
          <a:xfrm rot="-5400000" flipH="1">
            <a:off x="4678380" y="-644217"/>
            <a:ext cx="1352468" cy="2453016"/>
            <a:chOff x="48049" y="702018"/>
            <a:chExt cx="698950" cy="1267708"/>
          </a:xfrm>
        </p:grpSpPr>
        <p:sp>
          <p:nvSpPr>
            <p:cNvPr id="1809" name="Google Shape;1809;p29"/>
            <p:cNvSpPr/>
            <p:nvPr/>
          </p:nvSpPr>
          <p:spPr>
            <a:xfrm>
              <a:off x="73562" y="702018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48049" y="710319"/>
              <a:ext cx="26027" cy="1259407"/>
            </a:xfrm>
            <a:custGeom>
              <a:avLst/>
              <a:gdLst/>
              <a:ahLst/>
              <a:cxnLst/>
              <a:rect l="l" t="t" r="r" b="b"/>
              <a:pathLst>
                <a:path w="557" h="27459" extrusionOk="0">
                  <a:moveTo>
                    <a:pt x="536" y="1"/>
                  </a:moveTo>
                  <a:cubicBezTo>
                    <a:pt x="1" y="6383"/>
                    <a:pt x="39" y="27249"/>
                    <a:pt x="39" y="27458"/>
                  </a:cubicBezTo>
                  <a:lnTo>
                    <a:pt x="59" y="27458"/>
                  </a:lnTo>
                  <a:cubicBezTo>
                    <a:pt x="59" y="27249"/>
                    <a:pt x="21" y="6385"/>
                    <a:pt x="556" y="2"/>
                  </a:cubicBezTo>
                  <a:lnTo>
                    <a:pt x="53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70899" y="705962"/>
              <a:ext cx="290084" cy="592805"/>
            </a:xfrm>
            <a:custGeom>
              <a:avLst/>
              <a:gdLst/>
              <a:ahLst/>
              <a:cxnLst/>
              <a:rect l="l" t="t" r="r" b="b"/>
              <a:pathLst>
                <a:path w="6208" h="12925" extrusionOk="0">
                  <a:moveTo>
                    <a:pt x="6189" y="0"/>
                  </a:moveTo>
                  <a:cubicBezTo>
                    <a:pt x="6131" y="112"/>
                    <a:pt x="447" y="11222"/>
                    <a:pt x="0" y="12920"/>
                  </a:cubicBezTo>
                  <a:lnTo>
                    <a:pt x="22" y="12925"/>
                  </a:lnTo>
                  <a:cubicBezTo>
                    <a:pt x="469" y="11229"/>
                    <a:pt x="6151" y="122"/>
                    <a:pt x="6207" y="10"/>
                  </a:cubicBezTo>
                  <a:lnTo>
                    <a:pt x="618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92534" y="1142775"/>
              <a:ext cx="654465" cy="150162"/>
            </a:xfrm>
            <a:custGeom>
              <a:avLst/>
              <a:gdLst/>
              <a:ahLst/>
              <a:cxnLst/>
              <a:rect l="l" t="t" r="r" b="b"/>
              <a:pathLst>
                <a:path w="14006" h="3274" extrusionOk="0">
                  <a:moveTo>
                    <a:pt x="13999" y="0"/>
                  </a:moveTo>
                  <a:cubicBezTo>
                    <a:pt x="13976" y="9"/>
                    <a:pt x="11843" y="811"/>
                    <a:pt x="9065" y="1609"/>
                  </a:cubicBezTo>
                  <a:cubicBezTo>
                    <a:pt x="6501" y="2345"/>
                    <a:pt x="2846" y="3228"/>
                    <a:pt x="1" y="3252"/>
                  </a:cubicBezTo>
                  <a:lnTo>
                    <a:pt x="1" y="3274"/>
                  </a:lnTo>
                  <a:cubicBezTo>
                    <a:pt x="2849" y="3250"/>
                    <a:pt x="6504" y="2367"/>
                    <a:pt x="9071" y="1631"/>
                  </a:cubicBezTo>
                  <a:cubicBezTo>
                    <a:pt x="11851" y="831"/>
                    <a:pt x="13986" y="29"/>
                    <a:pt x="14006" y="20"/>
                  </a:cubicBezTo>
                  <a:lnTo>
                    <a:pt x="1399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77627" y="1308483"/>
              <a:ext cx="462742" cy="427554"/>
            </a:xfrm>
            <a:custGeom>
              <a:avLst/>
              <a:gdLst/>
              <a:ahLst/>
              <a:cxnLst/>
              <a:rect l="l" t="t" r="r" b="b"/>
              <a:pathLst>
                <a:path w="9903" h="9322" extrusionOk="0">
                  <a:moveTo>
                    <a:pt x="7" y="0"/>
                  </a:moveTo>
                  <a:lnTo>
                    <a:pt x="0" y="20"/>
                  </a:lnTo>
                  <a:cubicBezTo>
                    <a:pt x="1561" y="510"/>
                    <a:pt x="9804" y="9233"/>
                    <a:pt x="9887" y="9322"/>
                  </a:cubicBezTo>
                  <a:lnTo>
                    <a:pt x="9902" y="9307"/>
                  </a:lnTo>
                  <a:cubicBezTo>
                    <a:pt x="9880" y="9283"/>
                    <a:pt x="7798" y="7077"/>
                    <a:pt x="5548" y="4841"/>
                  </a:cubicBezTo>
                  <a:cubicBezTo>
                    <a:pt x="2529" y="1835"/>
                    <a:pt x="664" y="206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>
              <a:off x="73142" y="1688010"/>
              <a:ext cx="426902" cy="130715"/>
            </a:xfrm>
            <a:custGeom>
              <a:avLst/>
              <a:gdLst/>
              <a:ahLst/>
              <a:cxnLst/>
              <a:rect l="l" t="t" r="r" b="b"/>
              <a:pathLst>
                <a:path w="9136" h="2850" extrusionOk="0">
                  <a:moveTo>
                    <a:pt x="5731" y="0"/>
                  </a:moveTo>
                  <a:cubicBezTo>
                    <a:pt x="5373" y="0"/>
                    <a:pt x="4986" y="11"/>
                    <a:pt x="4569" y="35"/>
                  </a:cubicBezTo>
                  <a:cubicBezTo>
                    <a:pt x="3860" y="73"/>
                    <a:pt x="3164" y="247"/>
                    <a:pt x="2520" y="550"/>
                  </a:cubicBezTo>
                  <a:cubicBezTo>
                    <a:pt x="2000" y="796"/>
                    <a:pt x="1521" y="1117"/>
                    <a:pt x="1098" y="1505"/>
                  </a:cubicBezTo>
                  <a:cubicBezTo>
                    <a:pt x="359" y="2176"/>
                    <a:pt x="4" y="2833"/>
                    <a:pt x="1" y="2840"/>
                  </a:cubicBezTo>
                  <a:lnTo>
                    <a:pt x="19" y="2850"/>
                  </a:lnTo>
                  <a:cubicBezTo>
                    <a:pt x="23" y="2843"/>
                    <a:pt x="377" y="2189"/>
                    <a:pt x="1111" y="1520"/>
                  </a:cubicBezTo>
                  <a:cubicBezTo>
                    <a:pt x="1791" y="903"/>
                    <a:pt x="2941" y="148"/>
                    <a:pt x="4570" y="56"/>
                  </a:cubicBezTo>
                  <a:cubicBezTo>
                    <a:pt x="4988" y="32"/>
                    <a:pt x="5376" y="22"/>
                    <a:pt x="5734" y="22"/>
                  </a:cubicBezTo>
                  <a:cubicBezTo>
                    <a:pt x="8048" y="22"/>
                    <a:pt x="9115" y="457"/>
                    <a:pt x="9127" y="461"/>
                  </a:cubicBezTo>
                  <a:lnTo>
                    <a:pt x="9135" y="443"/>
                  </a:lnTo>
                  <a:cubicBezTo>
                    <a:pt x="9124" y="437"/>
                    <a:pt x="8052" y="0"/>
                    <a:pt x="573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>
              <a:off x="512240" y="1167771"/>
              <a:ext cx="211722" cy="536896"/>
            </a:xfrm>
            <a:custGeom>
              <a:avLst/>
              <a:gdLst/>
              <a:ahLst/>
              <a:cxnLst/>
              <a:rect l="l" t="t" r="r" b="b"/>
              <a:pathLst>
                <a:path w="4531" h="11706" extrusionOk="0">
                  <a:moveTo>
                    <a:pt x="4515" y="0"/>
                  </a:moveTo>
                  <a:cubicBezTo>
                    <a:pt x="3297" y="1350"/>
                    <a:pt x="2317" y="2805"/>
                    <a:pt x="1601" y="4326"/>
                  </a:cubicBezTo>
                  <a:cubicBezTo>
                    <a:pt x="1028" y="5542"/>
                    <a:pt x="621" y="6803"/>
                    <a:pt x="390" y="8073"/>
                  </a:cubicBezTo>
                  <a:cubicBezTo>
                    <a:pt x="1" y="10234"/>
                    <a:pt x="263" y="11692"/>
                    <a:pt x="267" y="11705"/>
                  </a:cubicBezTo>
                  <a:lnTo>
                    <a:pt x="287" y="11702"/>
                  </a:lnTo>
                  <a:cubicBezTo>
                    <a:pt x="283" y="11689"/>
                    <a:pt x="21" y="10234"/>
                    <a:pt x="411" y="8076"/>
                  </a:cubicBezTo>
                  <a:cubicBezTo>
                    <a:pt x="772" y="6084"/>
                    <a:pt x="1779" y="3068"/>
                    <a:pt x="4530" y="14"/>
                  </a:cubicBezTo>
                  <a:lnTo>
                    <a:pt x="451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>
              <a:off x="62534" y="1565323"/>
              <a:ext cx="321579" cy="137412"/>
            </a:xfrm>
            <a:custGeom>
              <a:avLst/>
              <a:gdLst/>
              <a:ahLst/>
              <a:cxnLst/>
              <a:rect l="l" t="t" r="r" b="b"/>
              <a:pathLst>
                <a:path w="6882" h="2996" extrusionOk="0">
                  <a:moveTo>
                    <a:pt x="4626" y="0"/>
                  </a:moveTo>
                  <a:cubicBezTo>
                    <a:pt x="4174" y="0"/>
                    <a:pt x="3654" y="72"/>
                    <a:pt x="3078" y="271"/>
                  </a:cubicBezTo>
                  <a:cubicBezTo>
                    <a:pt x="1864" y="692"/>
                    <a:pt x="1091" y="1408"/>
                    <a:pt x="658" y="1935"/>
                  </a:cubicBezTo>
                  <a:cubicBezTo>
                    <a:pt x="188" y="2506"/>
                    <a:pt x="2" y="2982"/>
                    <a:pt x="0" y="2987"/>
                  </a:cubicBezTo>
                  <a:lnTo>
                    <a:pt x="20" y="2996"/>
                  </a:lnTo>
                  <a:cubicBezTo>
                    <a:pt x="22" y="2991"/>
                    <a:pt x="206" y="2516"/>
                    <a:pt x="674" y="1947"/>
                  </a:cubicBezTo>
                  <a:cubicBezTo>
                    <a:pt x="1106" y="1423"/>
                    <a:pt x="1875" y="711"/>
                    <a:pt x="3085" y="291"/>
                  </a:cubicBezTo>
                  <a:cubicBezTo>
                    <a:pt x="3658" y="93"/>
                    <a:pt x="4176" y="21"/>
                    <a:pt x="4626" y="21"/>
                  </a:cubicBezTo>
                  <a:cubicBezTo>
                    <a:pt x="5126" y="21"/>
                    <a:pt x="5541" y="109"/>
                    <a:pt x="5855" y="212"/>
                  </a:cubicBezTo>
                  <a:cubicBezTo>
                    <a:pt x="6500" y="423"/>
                    <a:pt x="6865" y="738"/>
                    <a:pt x="6868" y="741"/>
                  </a:cubicBezTo>
                  <a:lnTo>
                    <a:pt x="6882" y="726"/>
                  </a:lnTo>
                  <a:cubicBezTo>
                    <a:pt x="6878" y="723"/>
                    <a:pt x="6512" y="405"/>
                    <a:pt x="5863" y="192"/>
                  </a:cubicBezTo>
                  <a:cubicBezTo>
                    <a:pt x="5548" y="89"/>
                    <a:pt x="5129" y="0"/>
                    <a:pt x="462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>
              <a:off x="402664" y="1236200"/>
              <a:ext cx="91259" cy="375313"/>
            </a:xfrm>
            <a:custGeom>
              <a:avLst/>
              <a:gdLst/>
              <a:ahLst/>
              <a:cxnLst/>
              <a:rect l="l" t="t" r="r" b="b"/>
              <a:pathLst>
                <a:path w="1953" h="8183" extrusionOk="0">
                  <a:moveTo>
                    <a:pt x="1936" y="0"/>
                  </a:moveTo>
                  <a:cubicBezTo>
                    <a:pt x="1929" y="9"/>
                    <a:pt x="1294" y="884"/>
                    <a:pt x="444" y="3028"/>
                  </a:cubicBezTo>
                  <a:cubicBezTo>
                    <a:pt x="1" y="4150"/>
                    <a:pt x="86" y="5492"/>
                    <a:pt x="235" y="6420"/>
                  </a:cubicBezTo>
                  <a:cubicBezTo>
                    <a:pt x="397" y="7425"/>
                    <a:pt x="668" y="8176"/>
                    <a:pt x="670" y="8183"/>
                  </a:cubicBezTo>
                  <a:lnTo>
                    <a:pt x="688" y="8176"/>
                  </a:lnTo>
                  <a:cubicBezTo>
                    <a:pt x="686" y="8170"/>
                    <a:pt x="417" y="7420"/>
                    <a:pt x="255" y="6417"/>
                  </a:cubicBezTo>
                  <a:cubicBezTo>
                    <a:pt x="106" y="5492"/>
                    <a:pt x="21" y="4154"/>
                    <a:pt x="464" y="3036"/>
                  </a:cubicBezTo>
                  <a:cubicBezTo>
                    <a:pt x="1310" y="894"/>
                    <a:pt x="1946" y="21"/>
                    <a:pt x="1953" y="12"/>
                  </a:cubicBezTo>
                  <a:lnTo>
                    <a:pt x="193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>
              <a:off x="232436" y="1283853"/>
              <a:ext cx="50372" cy="180754"/>
            </a:xfrm>
            <a:custGeom>
              <a:avLst/>
              <a:gdLst/>
              <a:ahLst/>
              <a:cxnLst/>
              <a:rect l="l" t="t" r="r" b="b"/>
              <a:pathLst>
                <a:path w="1078" h="3941" extrusionOk="0">
                  <a:moveTo>
                    <a:pt x="610" y="0"/>
                  </a:moveTo>
                  <a:cubicBezTo>
                    <a:pt x="1" y="1101"/>
                    <a:pt x="156" y="2113"/>
                    <a:pt x="395" y="2770"/>
                  </a:cubicBezTo>
                  <a:cubicBezTo>
                    <a:pt x="653" y="3481"/>
                    <a:pt x="1059" y="3938"/>
                    <a:pt x="1064" y="3941"/>
                  </a:cubicBezTo>
                  <a:lnTo>
                    <a:pt x="1078" y="3927"/>
                  </a:lnTo>
                  <a:cubicBezTo>
                    <a:pt x="1075" y="3922"/>
                    <a:pt x="670" y="3469"/>
                    <a:pt x="414" y="2762"/>
                  </a:cubicBezTo>
                  <a:cubicBezTo>
                    <a:pt x="178" y="2111"/>
                    <a:pt x="24" y="1104"/>
                    <a:pt x="628" y="10"/>
                  </a:cubicBezTo>
                  <a:lnTo>
                    <a:pt x="6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>
              <a:off x="66740" y="1426538"/>
              <a:ext cx="135603" cy="62789"/>
            </a:xfrm>
            <a:custGeom>
              <a:avLst/>
              <a:gdLst/>
              <a:ahLst/>
              <a:cxnLst/>
              <a:rect l="l" t="t" r="r" b="b"/>
              <a:pathLst>
                <a:path w="2902" h="1369" extrusionOk="0">
                  <a:moveTo>
                    <a:pt x="2901" y="0"/>
                  </a:moveTo>
                  <a:cubicBezTo>
                    <a:pt x="2470" y="10"/>
                    <a:pt x="2041" y="67"/>
                    <a:pt x="1623" y="171"/>
                  </a:cubicBezTo>
                  <a:cubicBezTo>
                    <a:pt x="1013" y="325"/>
                    <a:pt x="237" y="658"/>
                    <a:pt x="1" y="1362"/>
                  </a:cubicBezTo>
                  <a:lnTo>
                    <a:pt x="21" y="1368"/>
                  </a:lnTo>
                  <a:cubicBezTo>
                    <a:pt x="253" y="674"/>
                    <a:pt x="1023" y="345"/>
                    <a:pt x="1628" y="191"/>
                  </a:cubicBezTo>
                  <a:cubicBezTo>
                    <a:pt x="2045" y="87"/>
                    <a:pt x="2471" y="30"/>
                    <a:pt x="2901" y="22"/>
                  </a:cubicBezTo>
                  <a:lnTo>
                    <a:pt x="290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60572" y="1494554"/>
              <a:ext cx="258029" cy="44718"/>
            </a:xfrm>
            <a:custGeom>
              <a:avLst/>
              <a:gdLst/>
              <a:ahLst/>
              <a:cxnLst/>
              <a:rect l="l" t="t" r="r" b="b"/>
              <a:pathLst>
                <a:path w="5522" h="975" extrusionOk="0">
                  <a:moveTo>
                    <a:pt x="2467" y="1"/>
                  </a:moveTo>
                  <a:cubicBezTo>
                    <a:pt x="2398" y="1"/>
                    <a:pt x="2331" y="3"/>
                    <a:pt x="2265" y="8"/>
                  </a:cubicBezTo>
                  <a:cubicBezTo>
                    <a:pt x="1011" y="98"/>
                    <a:pt x="11" y="949"/>
                    <a:pt x="1" y="958"/>
                  </a:cubicBezTo>
                  <a:lnTo>
                    <a:pt x="14" y="974"/>
                  </a:lnTo>
                  <a:cubicBezTo>
                    <a:pt x="24" y="966"/>
                    <a:pt x="1019" y="118"/>
                    <a:pt x="2267" y="28"/>
                  </a:cubicBezTo>
                  <a:cubicBezTo>
                    <a:pt x="2332" y="23"/>
                    <a:pt x="2400" y="21"/>
                    <a:pt x="2468" y="21"/>
                  </a:cubicBezTo>
                  <a:cubicBezTo>
                    <a:pt x="3716" y="21"/>
                    <a:pt x="5493" y="742"/>
                    <a:pt x="5514" y="750"/>
                  </a:cubicBezTo>
                  <a:lnTo>
                    <a:pt x="5522" y="730"/>
                  </a:lnTo>
                  <a:cubicBezTo>
                    <a:pt x="5503" y="724"/>
                    <a:pt x="3720" y="1"/>
                    <a:pt x="246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151083" y="1141169"/>
              <a:ext cx="102100" cy="126771"/>
            </a:xfrm>
            <a:custGeom>
              <a:avLst/>
              <a:gdLst/>
              <a:ahLst/>
              <a:cxnLst/>
              <a:rect l="l" t="t" r="r" b="b"/>
              <a:pathLst>
                <a:path w="2185" h="2764" extrusionOk="0">
                  <a:moveTo>
                    <a:pt x="22" y="0"/>
                  </a:moveTo>
                  <a:lnTo>
                    <a:pt x="0" y="2"/>
                  </a:lnTo>
                  <a:cubicBezTo>
                    <a:pt x="72" y="704"/>
                    <a:pt x="658" y="1418"/>
                    <a:pt x="1140" y="1893"/>
                  </a:cubicBezTo>
                  <a:cubicBezTo>
                    <a:pt x="1461" y="2210"/>
                    <a:pt x="1807" y="2501"/>
                    <a:pt x="2173" y="2763"/>
                  </a:cubicBezTo>
                  <a:lnTo>
                    <a:pt x="2185" y="2747"/>
                  </a:lnTo>
                  <a:cubicBezTo>
                    <a:pt x="2165" y="2733"/>
                    <a:pt x="156" y="1333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64731" y="1000090"/>
              <a:ext cx="114669" cy="47975"/>
            </a:xfrm>
            <a:custGeom>
              <a:avLst/>
              <a:gdLst/>
              <a:ahLst/>
              <a:cxnLst/>
              <a:rect l="l" t="t" r="r" b="b"/>
              <a:pathLst>
                <a:path w="2454" h="1046" extrusionOk="0">
                  <a:moveTo>
                    <a:pt x="19" y="0"/>
                  </a:moveTo>
                  <a:lnTo>
                    <a:pt x="0" y="10"/>
                  </a:lnTo>
                  <a:cubicBezTo>
                    <a:pt x="4" y="18"/>
                    <a:pt x="455" y="843"/>
                    <a:pt x="1210" y="1014"/>
                  </a:cubicBezTo>
                  <a:cubicBezTo>
                    <a:pt x="1302" y="1035"/>
                    <a:pt x="1397" y="1045"/>
                    <a:pt x="1491" y="1045"/>
                  </a:cubicBezTo>
                  <a:cubicBezTo>
                    <a:pt x="1807" y="1045"/>
                    <a:pt x="2129" y="927"/>
                    <a:pt x="2454" y="691"/>
                  </a:cubicBezTo>
                  <a:lnTo>
                    <a:pt x="2442" y="674"/>
                  </a:lnTo>
                  <a:cubicBezTo>
                    <a:pt x="2121" y="908"/>
                    <a:pt x="1801" y="1025"/>
                    <a:pt x="1490" y="1025"/>
                  </a:cubicBezTo>
                  <a:cubicBezTo>
                    <a:pt x="1397" y="1025"/>
                    <a:pt x="1305" y="1014"/>
                    <a:pt x="1215" y="994"/>
                  </a:cubicBezTo>
                  <a:cubicBezTo>
                    <a:pt x="469" y="825"/>
                    <a:pt x="22" y="8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69076" y="854930"/>
              <a:ext cx="192564" cy="30867"/>
            </a:xfrm>
            <a:custGeom>
              <a:avLst/>
              <a:gdLst/>
              <a:ahLst/>
              <a:cxnLst/>
              <a:rect l="l" t="t" r="r" b="b"/>
              <a:pathLst>
                <a:path w="4121" h="673" extrusionOk="0">
                  <a:moveTo>
                    <a:pt x="11" y="0"/>
                  </a:moveTo>
                  <a:lnTo>
                    <a:pt x="1" y="19"/>
                  </a:lnTo>
                  <a:cubicBezTo>
                    <a:pt x="449" y="248"/>
                    <a:pt x="924" y="422"/>
                    <a:pt x="1414" y="539"/>
                  </a:cubicBezTo>
                  <a:cubicBezTo>
                    <a:pt x="1772" y="626"/>
                    <a:pt x="2139" y="671"/>
                    <a:pt x="2506" y="673"/>
                  </a:cubicBezTo>
                  <a:cubicBezTo>
                    <a:pt x="3042" y="673"/>
                    <a:pt x="3612" y="566"/>
                    <a:pt x="4121" y="243"/>
                  </a:cubicBezTo>
                  <a:lnTo>
                    <a:pt x="4109" y="226"/>
                  </a:lnTo>
                  <a:cubicBezTo>
                    <a:pt x="3603" y="546"/>
                    <a:pt x="3037" y="653"/>
                    <a:pt x="2507" y="653"/>
                  </a:cubicBezTo>
                  <a:cubicBezTo>
                    <a:pt x="2111" y="653"/>
                    <a:pt x="1735" y="593"/>
                    <a:pt x="1419" y="519"/>
                  </a:cubicBezTo>
                  <a:cubicBezTo>
                    <a:pt x="931" y="402"/>
                    <a:pt x="458" y="228"/>
                    <a:pt x="1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>
              <a:off x="284116" y="871808"/>
              <a:ext cx="411996" cy="280877"/>
            </a:xfrm>
            <a:custGeom>
              <a:avLst/>
              <a:gdLst/>
              <a:ahLst/>
              <a:cxnLst/>
              <a:rect l="l" t="t" r="r" b="b"/>
              <a:pathLst>
                <a:path w="8817" h="6124" extrusionOk="0">
                  <a:moveTo>
                    <a:pt x="22" y="0"/>
                  </a:moveTo>
                  <a:lnTo>
                    <a:pt x="0" y="5"/>
                  </a:lnTo>
                  <a:cubicBezTo>
                    <a:pt x="4" y="21"/>
                    <a:pt x="377" y="1640"/>
                    <a:pt x="1646" y="3194"/>
                  </a:cubicBezTo>
                  <a:cubicBezTo>
                    <a:pt x="2390" y="4105"/>
                    <a:pt x="3294" y="4818"/>
                    <a:pt x="4331" y="5309"/>
                  </a:cubicBezTo>
                  <a:cubicBezTo>
                    <a:pt x="5477" y="5851"/>
                    <a:pt x="6786" y="6124"/>
                    <a:pt x="8233" y="6124"/>
                  </a:cubicBezTo>
                  <a:cubicBezTo>
                    <a:pt x="8425" y="6124"/>
                    <a:pt x="8621" y="6119"/>
                    <a:pt x="8817" y="6109"/>
                  </a:cubicBezTo>
                  <a:lnTo>
                    <a:pt x="8817" y="6089"/>
                  </a:lnTo>
                  <a:cubicBezTo>
                    <a:pt x="8621" y="6098"/>
                    <a:pt x="8429" y="6103"/>
                    <a:pt x="8241" y="6103"/>
                  </a:cubicBezTo>
                  <a:cubicBezTo>
                    <a:pt x="4796" y="6103"/>
                    <a:pt x="2770" y="4536"/>
                    <a:pt x="1663" y="3180"/>
                  </a:cubicBezTo>
                  <a:cubicBezTo>
                    <a:pt x="398" y="1631"/>
                    <a:pt x="25" y="1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>
              <a:off x="234772" y="958812"/>
              <a:ext cx="246347" cy="255330"/>
            </a:xfrm>
            <a:custGeom>
              <a:avLst/>
              <a:gdLst/>
              <a:ahLst/>
              <a:cxnLst/>
              <a:rect l="l" t="t" r="r" b="b"/>
              <a:pathLst>
                <a:path w="5272" h="5567" extrusionOk="0">
                  <a:moveTo>
                    <a:pt x="108" y="0"/>
                  </a:moveTo>
                  <a:lnTo>
                    <a:pt x="108" y="0"/>
                  </a:lnTo>
                  <a:cubicBezTo>
                    <a:pt x="106" y="9"/>
                    <a:pt x="1" y="751"/>
                    <a:pt x="583" y="1803"/>
                  </a:cubicBezTo>
                  <a:cubicBezTo>
                    <a:pt x="924" y="2421"/>
                    <a:pt x="1433" y="3021"/>
                    <a:pt x="2093" y="3591"/>
                  </a:cubicBezTo>
                  <a:cubicBezTo>
                    <a:pt x="2918" y="4304"/>
                    <a:pt x="3983" y="4970"/>
                    <a:pt x="5263" y="5567"/>
                  </a:cubicBezTo>
                  <a:lnTo>
                    <a:pt x="5271" y="5548"/>
                  </a:lnTo>
                  <a:cubicBezTo>
                    <a:pt x="2383" y="4197"/>
                    <a:pt x="1138" y="2760"/>
                    <a:pt x="603" y="1795"/>
                  </a:cubicBezTo>
                  <a:cubicBezTo>
                    <a:pt x="24" y="748"/>
                    <a:pt x="128" y="12"/>
                    <a:pt x="128" y="4"/>
                  </a:cubicBezTo>
                  <a:lnTo>
                    <a:pt x="10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>
              <a:off x="206595" y="998164"/>
              <a:ext cx="63549" cy="253267"/>
            </a:xfrm>
            <a:custGeom>
              <a:avLst/>
              <a:gdLst/>
              <a:ahLst/>
              <a:cxnLst/>
              <a:rect l="l" t="t" r="r" b="b"/>
              <a:pathLst>
                <a:path w="1360" h="5522" extrusionOk="0">
                  <a:moveTo>
                    <a:pt x="350" y="0"/>
                  </a:moveTo>
                  <a:cubicBezTo>
                    <a:pt x="346" y="10"/>
                    <a:pt x="44" y="1042"/>
                    <a:pt x="17" y="2232"/>
                  </a:cubicBezTo>
                  <a:cubicBezTo>
                    <a:pt x="0" y="2931"/>
                    <a:pt x="80" y="3548"/>
                    <a:pt x="254" y="4063"/>
                  </a:cubicBezTo>
                  <a:cubicBezTo>
                    <a:pt x="473" y="4710"/>
                    <a:pt x="841" y="5200"/>
                    <a:pt x="1348" y="5522"/>
                  </a:cubicBezTo>
                  <a:lnTo>
                    <a:pt x="1360" y="5503"/>
                  </a:lnTo>
                  <a:cubicBezTo>
                    <a:pt x="221" y="4784"/>
                    <a:pt x="12" y="3327"/>
                    <a:pt x="39" y="2233"/>
                  </a:cubicBezTo>
                  <a:cubicBezTo>
                    <a:pt x="65" y="1046"/>
                    <a:pt x="368" y="15"/>
                    <a:pt x="371" y="5"/>
                  </a:cubicBezTo>
                  <a:lnTo>
                    <a:pt x="35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7" name="Google Shape;1827;p29"/>
          <p:cNvSpPr/>
          <p:nvPr/>
        </p:nvSpPr>
        <p:spPr>
          <a:xfrm rot="10800000" flipH="1">
            <a:off x="8183485" y="45371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29"/>
          <p:cNvSpPr/>
          <p:nvPr/>
        </p:nvSpPr>
        <p:spPr>
          <a:xfrm rot="10800000" flipH="1">
            <a:off x="580785" y="245134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0" name="Google Shape;1830;p30"/>
          <p:cNvGrpSpPr/>
          <p:nvPr/>
        </p:nvGrpSpPr>
        <p:grpSpPr>
          <a:xfrm rot="10800000" flipH="1">
            <a:off x="-89157" y="2747523"/>
            <a:ext cx="1512733" cy="2248408"/>
            <a:chOff x="48049" y="702018"/>
            <a:chExt cx="852917" cy="1267708"/>
          </a:xfrm>
        </p:grpSpPr>
        <p:sp>
          <p:nvSpPr>
            <p:cNvPr id="1831" name="Google Shape;1831;p30"/>
            <p:cNvSpPr/>
            <p:nvPr/>
          </p:nvSpPr>
          <p:spPr>
            <a:xfrm>
              <a:off x="73562" y="702018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48049" y="710319"/>
              <a:ext cx="26027" cy="1259407"/>
            </a:xfrm>
            <a:custGeom>
              <a:avLst/>
              <a:gdLst/>
              <a:ahLst/>
              <a:cxnLst/>
              <a:rect l="l" t="t" r="r" b="b"/>
              <a:pathLst>
                <a:path w="557" h="27459" extrusionOk="0">
                  <a:moveTo>
                    <a:pt x="536" y="1"/>
                  </a:moveTo>
                  <a:cubicBezTo>
                    <a:pt x="1" y="6383"/>
                    <a:pt x="39" y="27249"/>
                    <a:pt x="39" y="27458"/>
                  </a:cubicBezTo>
                  <a:lnTo>
                    <a:pt x="59" y="27458"/>
                  </a:lnTo>
                  <a:cubicBezTo>
                    <a:pt x="59" y="27249"/>
                    <a:pt x="21" y="6385"/>
                    <a:pt x="556" y="2"/>
                  </a:cubicBezTo>
                  <a:lnTo>
                    <a:pt x="53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70899" y="705962"/>
              <a:ext cx="290084" cy="592805"/>
            </a:xfrm>
            <a:custGeom>
              <a:avLst/>
              <a:gdLst/>
              <a:ahLst/>
              <a:cxnLst/>
              <a:rect l="l" t="t" r="r" b="b"/>
              <a:pathLst>
                <a:path w="6208" h="12925" extrusionOk="0">
                  <a:moveTo>
                    <a:pt x="6189" y="0"/>
                  </a:moveTo>
                  <a:cubicBezTo>
                    <a:pt x="6131" y="112"/>
                    <a:pt x="447" y="11222"/>
                    <a:pt x="0" y="12920"/>
                  </a:cubicBezTo>
                  <a:lnTo>
                    <a:pt x="22" y="12925"/>
                  </a:lnTo>
                  <a:cubicBezTo>
                    <a:pt x="469" y="11229"/>
                    <a:pt x="6151" y="122"/>
                    <a:pt x="6207" y="10"/>
                  </a:cubicBezTo>
                  <a:lnTo>
                    <a:pt x="618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92534" y="1142775"/>
              <a:ext cx="654465" cy="150162"/>
            </a:xfrm>
            <a:custGeom>
              <a:avLst/>
              <a:gdLst/>
              <a:ahLst/>
              <a:cxnLst/>
              <a:rect l="l" t="t" r="r" b="b"/>
              <a:pathLst>
                <a:path w="14006" h="3274" extrusionOk="0">
                  <a:moveTo>
                    <a:pt x="13999" y="0"/>
                  </a:moveTo>
                  <a:cubicBezTo>
                    <a:pt x="13976" y="9"/>
                    <a:pt x="11843" y="811"/>
                    <a:pt x="9065" y="1609"/>
                  </a:cubicBezTo>
                  <a:cubicBezTo>
                    <a:pt x="6501" y="2345"/>
                    <a:pt x="2846" y="3228"/>
                    <a:pt x="1" y="3252"/>
                  </a:cubicBezTo>
                  <a:lnTo>
                    <a:pt x="1" y="3274"/>
                  </a:lnTo>
                  <a:cubicBezTo>
                    <a:pt x="2849" y="3250"/>
                    <a:pt x="6504" y="2367"/>
                    <a:pt x="9071" y="1631"/>
                  </a:cubicBezTo>
                  <a:cubicBezTo>
                    <a:pt x="11851" y="831"/>
                    <a:pt x="13986" y="29"/>
                    <a:pt x="14006" y="20"/>
                  </a:cubicBezTo>
                  <a:lnTo>
                    <a:pt x="1399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77627" y="1308483"/>
              <a:ext cx="462742" cy="427554"/>
            </a:xfrm>
            <a:custGeom>
              <a:avLst/>
              <a:gdLst/>
              <a:ahLst/>
              <a:cxnLst/>
              <a:rect l="l" t="t" r="r" b="b"/>
              <a:pathLst>
                <a:path w="9903" h="9322" extrusionOk="0">
                  <a:moveTo>
                    <a:pt x="7" y="0"/>
                  </a:moveTo>
                  <a:lnTo>
                    <a:pt x="0" y="20"/>
                  </a:lnTo>
                  <a:cubicBezTo>
                    <a:pt x="1561" y="510"/>
                    <a:pt x="9804" y="9233"/>
                    <a:pt x="9887" y="9322"/>
                  </a:cubicBezTo>
                  <a:lnTo>
                    <a:pt x="9902" y="9307"/>
                  </a:lnTo>
                  <a:cubicBezTo>
                    <a:pt x="9880" y="9283"/>
                    <a:pt x="7798" y="7077"/>
                    <a:pt x="5548" y="4841"/>
                  </a:cubicBezTo>
                  <a:cubicBezTo>
                    <a:pt x="2529" y="1835"/>
                    <a:pt x="664" y="206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73142" y="1688010"/>
              <a:ext cx="426902" cy="130715"/>
            </a:xfrm>
            <a:custGeom>
              <a:avLst/>
              <a:gdLst/>
              <a:ahLst/>
              <a:cxnLst/>
              <a:rect l="l" t="t" r="r" b="b"/>
              <a:pathLst>
                <a:path w="9136" h="2850" extrusionOk="0">
                  <a:moveTo>
                    <a:pt x="5731" y="0"/>
                  </a:moveTo>
                  <a:cubicBezTo>
                    <a:pt x="5373" y="0"/>
                    <a:pt x="4986" y="11"/>
                    <a:pt x="4569" y="35"/>
                  </a:cubicBezTo>
                  <a:cubicBezTo>
                    <a:pt x="3860" y="73"/>
                    <a:pt x="3164" y="247"/>
                    <a:pt x="2520" y="550"/>
                  </a:cubicBezTo>
                  <a:cubicBezTo>
                    <a:pt x="2000" y="796"/>
                    <a:pt x="1521" y="1117"/>
                    <a:pt x="1098" y="1505"/>
                  </a:cubicBezTo>
                  <a:cubicBezTo>
                    <a:pt x="359" y="2176"/>
                    <a:pt x="4" y="2833"/>
                    <a:pt x="1" y="2840"/>
                  </a:cubicBezTo>
                  <a:lnTo>
                    <a:pt x="19" y="2850"/>
                  </a:lnTo>
                  <a:cubicBezTo>
                    <a:pt x="23" y="2843"/>
                    <a:pt x="377" y="2189"/>
                    <a:pt x="1111" y="1520"/>
                  </a:cubicBezTo>
                  <a:cubicBezTo>
                    <a:pt x="1791" y="903"/>
                    <a:pt x="2941" y="148"/>
                    <a:pt x="4570" y="56"/>
                  </a:cubicBezTo>
                  <a:cubicBezTo>
                    <a:pt x="4988" y="32"/>
                    <a:pt x="5376" y="22"/>
                    <a:pt x="5734" y="22"/>
                  </a:cubicBezTo>
                  <a:cubicBezTo>
                    <a:pt x="8048" y="22"/>
                    <a:pt x="9115" y="457"/>
                    <a:pt x="9127" y="461"/>
                  </a:cubicBezTo>
                  <a:lnTo>
                    <a:pt x="9135" y="443"/>
                  </a:lnTo>
                  <a:cubicBezTo>
                    <a:pt x="9124" y="437"/>
                    <a:pt x="8052" y="0"/>
                    <a:pt x="573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512240" y="1167771"/>
              <a:ext cx="211722" cy="536896"/>
            </a:xfrm>
            <a:custGeom>
              <a:avLst/>
              <a:gdLst/>
              <a:ahLst/>
              <a:cxnLst/>
              <a:rect l="l" t="t" r="r" b="b"/>
              <a:pathLst>
                <a:path w="4531" h="11706" extrusionOk="0">
                  <a:moveTo>
                    <a:pt x="4515" y="0"/>
                  </a:moveTo>
                  <a:cubicBezTo>
                    <a:pt x="3297" y="1350"/>
                    <a:pt x="2317" y="2805"/>
                    <a:pt x="1601" y="4326"/>
                  </a:cubicBezTo>
                  <a:cubicBezTo>
                    <a:pt x="1028" y="5542"/>
                    <a:pt x="621" y="6803"/>
                    <a:pt x="390" y="8073"/>
                  </a:cubicBezTo>
                  <a:cubicBezTo>
                    <a:pt x="1" y="10234"/>
                    <a:pt x="263" y="11692"/>
                    <a:pt x="267" y="11705"/>
                  </a:cubicBezTo>
                  <a:lnTo>
                    <a:pt x="287" y="11702"/>
                  </a:lnTo>
                  <a:cubicBezTo>
                    <a:pt x="283" y="11689"/>
                    <a:pt x="21" y="10234"/>
                    <a:pt x="411" y="8076"/>
                  </a:cubicBezTo>
                  <a:cubicBezTo>
                    <a:pt x="772" y="6084"/>
                    <a:pt x="1779" y="3068"/>
                    <a:pt x="4530" y="14"/>
                  </a:cubicBezTo>
                  <a:lnTo>
                    <a:pt x="451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62534" y="1565323"/>
              <a:ext cx="321579" cy="137412"/>
            </a:xfrm>
            <a:custGeom>
              <a:avLst/>
              <a:gdLst/>
              <a:ahLst/>
              <a:cxnLst/>
              <a:rect l="l" t="t" r="r" b="b"/>
              <a:pathLst>
                <a:path w="6882" h="2996" extrusionOk="0">
                  <a:moveTo>
                    <a:pt x="4626" y="0"/>
                  </a:moveTo>
                  <a:cubicBezTo>
                    <a:pt x="4174" y="0"/>
                    <a:pt x="3654" y="72"/>
                    <a:pt x="3078" y="271"/>
                  </a:cubicBezTo>
                  <a:cubicBezTo>
                    <a:pt x="1864" y="692"/>
                    <a:pt x="1091" y="1408"/>
                    <a:pt x="658" y="1935"/>
                  </a:cubicBezTo>
                  <a:cubicBezTo>
                    <a:pt x="188" y="2506"/>
                    <a:pt x="2" y="2982"/>
                    <a:pt x="0" y="2987"/>
                  </a:cubicBezTo>
                  <a:lnTo>
                    <a:pt x="20" y="2996"/>
                  </a:lnTo>
                  <a:cubicBezTo>
                    <a:pt x="22" y="2991"/>
                    <a:pt x="206" y="2516"/>
                    <a:pt x="674" y="1947"/>
                  </a:cubicBezTo>
                  <a:cubicBezTo>
                    <a:pt x="1106" y="1423"/>
                    <a:pt x="1875" y="711"/>
                    <a:pt x="3085" y="291"/>
                  </a:cubicBezTo>
                  <a:cubicBezTo>
                    <a:pt x="3658" y="93"/>
                    <a:pt x="4176" y="21"/>
                    <a:pt x="4626" y="21"/>
                  </a:cubicBezTo>
                  <a:cubicBezTo>
                    <a:pt x="5126" y="21"/>
                    <a:pt x="5541" y="109"/>
                    <a:pt x="5855" y="212"/>
                  </a:cubicBezTo>
                  <a:cubicBezTo>
                    <a:pt x="6500" y="423"/>
                    <a:pt x="6865" y="738"/>
                    <a:pt x="6868" y="741"/>
                  </a:cubicBezTo>
                  <a:lnTo>
                    <a:pt x="6882" y="726"/>
                  </a:lnTo>
                  <a:cubicBezTo>
                    <a:pt x="6878" y="723"/>
                    <a:pt x="6512" y="405"/>
                    <a:pt x="5863" y="192"/>
                  </a:cubicBezTo>
                  <a:cubicBezTo>
                    <a:pt x="5548" y="89"/>
                    <a:pt x="5129" y="0"/>
                    <a:pt x="462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402664" y="1236200"/>
              <a:ext cx="91259" cy="375313"/>
            </a:xfrm>
            <a:custGeom>
              <a:avLst/>
              <a:gdLst/>
              <a:ahLst/>
              <a:cxnLst/>
              <a:rect l="l" t="t" r="r" b="b"/>
              <a:pathLst>
                <a:path w="1953" h="8183" extrusionOk="0">
                  <a:moveTo>
                    <a:pt x="1936" y="0"/>
                  </a:moveTo>
                  <a:cubicBezTo>
                    <a:pt x="1929" y="9"/>
                    <a:pt x="1294" y="884"/>
                    <a:pt x="444" y="3028"/>
                  </a:cubicBezTo>
                  <a:cubicBezTo>
                    <a:pt x="1" y="4150"/>
                    <a:pt x="86" y="5492"/>
                    <a:pt x="235" y="6420"/>
                  </a:cubicBezTo>
                  <a:cubicBezTo>
                    <a:pt x="397" y="7425"/>
                    <a:pt x="668" y="8176"/>
                    <a:pt x="670" y="8183"/>
                  </a:cubicBezTo>
                  <a:lnTo>
                    <a:pt x="688" y="8176"/>
                  </a:lnTo>
                  <a:cubicBezTo>
                    <a:pt x="686" y="8170"/>
                    <a:pt x="417" y="7420"/>
                    <a:pt x="255" y="6417"/>
                  </a:cubicBezTo>
                  <a:cubicBezTo>
                    <a:pt x="106" y="5492"/>
                    <a:pt x="21" y="4154"/>
                    <a:pt x="464" y="3036"/>
                  </a:cubicBezTo>
                  <a:cubicBezTo>
                    <a:pt x="1310" y="894"/>
                    <a:pt x="1946" y="21"/>
                    <a:pt x="1953" y="12"/>
                  </a:cubicBezTo>
                  <a:lnTo>
                    <a:pt x="193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232436" y="1283853"/>
              <a:ext cx="50372" cy="180754"/>
            </a:xfrm>
            <a:custGeom>
              <a:avLst/>
              <a:gdLst/>
              <a:ahLst/>
              <a:cxnLst/>
              <a:rect l="l" t="t" r="r" b="b"/>
              <a:pathLst>
                <a:path w="1078" h="3941" extrusionOk="0">
                  <a:moveTo>
                    <a:pt x="610" y="0"/>
                  </a:moveTo>
                  <a:cubicBezTo>
                    <a:pt x="1" y="1101"/>
                    <a:pt x="156" y="2113"/>
                    <a:pt x="395" y="2770"/>
                  </a:cubicBezTo>
                  <a:cubicBezTo>
                    <a:pt x="653" y="3481"/>
                    <a:pt x="1059" y="3938"/>
                    <a:pt x="1064" y="3941"/>
                  </a:cubicBezTo>
                  <a:lnTo>
                    <a:pt x="1078" y="3927"/>
                  </a:lnTo>
                  <a:cubicBezTo>
                    <a:pt x="1075" y="3922"/>
                    <a:pt x="670" y="3469"/>
                    <a:pt x="414" y="2762"/>
                  </a:cubicBezTo>
                  <a:cubicBezTo>
                    <a:pt x="178" y="2111"/>
                    <a:pt x="24" y="1104"/>
                    <a:pt x="628" y="10"/>
                  </a:cubicBezTo>
                  <a:lnTo>
                    <a:pt x="6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66740" y="1426538"/>
              <a:ext cx="135603" cy="62789"/>
            </a:xfrm>
            <a:custGeom>
              <a:avLst/>
              <a:gdLst/>
              <a:ahLst/>
              <a:cxnLst/>
              <a:rect l="l" t="t" r="r" b="b"/>
              <a:pathLst>
                <a:path w="2902" h="1369" extrusionOk="0">
                  <a:moveTo>
                    <a:pt x="2901" y="0"/>
                  </a:moveTo>
                  <a:cubicBezTo>
                    <a:pt x="2470" y="10"/>
                    <a:pt x="2041" y="67"/>
                    <a:pt x="1623" y="171"/>
                  </a:cubicBezTo>
                  <a:cubicBezTo>
                    <a:pt x="1013" y="325"/>
                    <a:pt x="237" y="658"/>
                    <a:pt x="1" y="1362"/>
                  </a:cubicBezTo>
                  <a:lnTo>
                    <a:pt x="21" y="1368"/>
                  </a:lnTo>
                  <a:cubicBezTo>
                    <a:pt x="253" y="674"/>
                    <a:pt x="1023" y="345"/>
                    <a:pt x="1628" y="191"/>
                  </a:cubicBezTo>
                  <a:cubicBezTo>
                    <a:pt x="2045" y="87"/>
                    <a:pt x="2471" y="30"/>
                    <a:pt x="2901" y="22"/>
                  </a:cubicBezTo>
                  <a:lnTo>
                    <a:pt x="290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60572" y="1494554"/>
              <a:ext cx="258029" cy="44718"/>
            </a:xfrm>
            <a:custGeom>
              <a:avLst/>
              <a:gdLst/>
              <a:ahLst/>
              <a:cxnLst/>
              <a:rect l="l" t="t" r="r" b="b"/>
              <a:pathLst>
                <a:path w="5522" h="975" extrusionOk="0">
                  <a:moveTo>
                    <a:pt x="2467" y="1"/>
                  </a:moveTo>
                  <a:cubicBezTo>
                    <a:pt x="2398" y="1"/>
                    <a:pt x="2331" y="3"/>
                    <a:pt x="2265" y="8"/>
                  </a:cubicBezTo>
                  <a:cubicBezTo>
                    <a:pt x="1011" y="98"/>
                    <a:pt x="11" y="949"/>
                    <a:pt x="1" y="958"/>
                  </a:cubicBezTo>
                  <a:lnTo>
                    <a:pt x="14" y="974"/>
                  </a:lnTo>
                  <a:cubicBezTo>
                    <a:pt x="24" y="966"/>
                    <a:pt x="1019" y="118"/>
                    <a:pt x="2267" y="28"/>
                  </a:cubicBezTo>
                  <a:cubicBezTo>
                    <a:pt x="2332" y="23"/>
                    <a:pt x="2400" y="21"/>
                    <a:pt x="2468" y="21"/>
                  </a:cubicBezTo>
                  <a:cubicBezTo>
                    <a:pt x="3716" y="21"/>
                    <a:pt x="5493" y="742"/>
                    <a:pt x="5514" y="750"/>
                  </a:cubicBezTo>
                  <a:lnTo>
                    <a:pt x="5522" y="730"/>
                  </a:lnTo>
                  <a:cubicBezTo>
                    <a:pt x="5503" y="724"/>
                    <a:pt x="3720" y="1"/>
                    <a:pt x="246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151083" y="1141169"/>
              <a:ext cx="102100" cy="126771"/>
            </a:xfrm>
            <a:custGeom>
              <a:avLst/>
              <a:gdLst/>
              <a:ahLst/>
              <a:cxnLst/>
              <a:rect l="l" t="t" r="r" b="b"/>
              <a:pathLst>
                <a:path w="2185" h="2764" extrusionOk="0">
                  <a:moveTo>
                    <a:pt x="22" y="0"/>
                  </a:moveTo>
                  <a:lnTo>
                    <a:pt x="0" y="2"/>
                  </a:lnTo>
                  <a:cubicBezTo>
                    <a:pt x="72" y="704"/>
                    <a:pt x="658" y="1418"/>
                    <a:pt x="1140" y="1893"/>
                  </a:cubicBezTo>
                  <a:cubicBezTo>
                    <a:pt x="1461" y="2210"/>
                    <a:pt x="1807" y="2501"/>
                    <a:pt x="2173" y="2763"/>
                  </a:cubicBezTo>
                  <a:lnTo>
                    <a:pt x="2185" y="2747"/>
                  </a:lnTo>
                  <a:cubicBezTo>
                    <a:pt x="2165" y="2733"/>
                    <a:pt x="156" y="1333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64731" y="1000090"/>
              <a:ext cx="114669" cy="47975"/>
            </a:xfrm>
            <a:custGeom>
              <a:avLst/>
              <a:gdLst/>
              <a:ahLst/>
              <a:cxnLst/>
              <a:rect l="l" t="t" r="r" b="b"/>
              <a:pathLst>
                <a:path w="2454" h="1046" extrusionOk="0">
                  <a:moveTo>
                    <a:pt x="19" y="0"/>
                  </a:moveTo>
                  <a:lnTo>
                    <a:pt x="0" y="10"/>
                  </a:lnTo>
                  <a:cubicBezTo>
                    <a:pt x="4" y="18"/>
                    <a:pt x="455" y="843"/>
                    <a:pt x="1210" y="1014"/>
                  </a:cubicBezTo>
                  <a:cubicBezTo>
                    <a:pt x="1302" y="1035"/>
                    <a:pt x="1397" y="1045"/>
                    <a:pt x="1491" y="1045"/>
                  </a:cubicBezTo>
                  <a:cubicBezTo>
                    <a:pt x="1807" y="1045"/>
                    <a:pt x="2129" y="927"/>
                    <a:pt x="2454" y="691"/>
                  </a:cubicBezTo>
                  <a:lnTo>
                    <a:pt x="2442" y="674"/>
                  </a:lnTo>
                  <a:cubicBezTo>
                    <a:pt x="2121" y="908"/>
                    <a:pt x="1801" y="1025"/>
                    <a:pt x="1490" y="1025"/>
                  </a:cubicBezTo>
                  <a:cubicBezTo>
                    <a:pt x="1397" y="1025"/>
                    <a:pt x="1305" y="1014"/>
                    <a:pt x="1215" y="994"/>
                  </a:cubicBezTo>
                  <a:cubicBezTo>
                    <a:pt x="469" y="825"/>
                    <a:pt x="22" y="8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69076" y="854930"/>
              <a:ext cx="192564" cy="30867"/>
            </a:xfrm>
            <a:custGeom>
              <a:avLst/>
              <a:gdLst/>
              <a:ahLst/>
              <a:cxnLst/>
              <a:rect l="l" t="t" r="r" b="b"/>
              <a:pathLst>
                <a:path w="4121" h="673" extrusionOk="0">
                  <a:moveTo>
                    <a:pt x="11" y="0"/>
                  </a:moveTo>
                  <a:lnTo>
                    <a:pt x="1" y="19"/>
                  </a:lnTo>
                  <a:cubicBezTo>
                    <a:pt x="449" y="248"/>
                    <a:pt x="924" y="422"/>
                    <a:pt x="1414" y="539"/>
                  </a:cubicBezTo>
                  <a:cubicBezTo>
                    <a:pt x="1772" y="626"/>
                    <a:pt x="2139" y="671"/>
                    <a:pt x="2506" y="673"/>
                  </a:cubicBezTo>
                  <a:cubicBezTo>
                    <a:pt x="3042" y="673"/>
                    <a:pt x="3612" y="566"/>
                    <a:pt x="4121" y="243"/>
                  </a:cubicBezTo>
                  <a:lnTo>
                    <a:pt x="4109" y="226"/>
                  </a:lnTo>
                  <a:cubicBezTo>
                    <a:pt x="3603" y="546"/>
                    <a:pt x="3037" y="653"/>
                    <a:pt x="2507" y="653"/>
                  </a:cubicBezTo>
                  <a:cubicBezTo>
                    <a:pt x="2111" y="653"/>
                    <a:pt x="1735" y="593"/>
                    <a:pt x="1419" y="519"/>
                  </a:cubicBezTo>
                  <a:cubicBezTo>
                    <a:pt x="931" y="402"/>
                    <a:pt x="458" y="228"/>
                    <a:pt x="1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298975" y="855067"/>
              <a:ext cx="601990" cy="155620"/>
            </a:xfrm>
            <a:custGeom>
              <a:avLst/>
              <a:gdLst/>
              <a:ahLst/>
              <a:cxnLst/>
              <a:rect l="l" t="t" r="r" b="b"/>
              <a:pathLst>
                <a:path w="12883" h="3393" extrusionOk="0">
                  <a:moveTo>
                    <a:pt x="17" y="1"/>
                  </a:moveTo>
                  <a:lnTo>
                    <a:pt x="0" y="13"/>
                  </a:lnTo>
                  <a:cubicBezTo>
                    <a:pt x="1054" y="1396"/>
                    <a:pt x="2384" y="2366"/>
                    <a:pt x="3959" y="2901"/>
                  </a:cubicBezTo>
                  <a:cubicBezTo>
                    <a:pt x="4926" y="3229"/>
                    <a:pt x="5983" y="3393"/>
                    <a:pt x="7117" y="3393"/>
                  </a:cubicBezTo>
                  <a:cubicBezTo>
                    <a:pt x="7462" y="3393"/>
                    <a:pt x="7813" y="3378"/>
                    <a:pt x="8171" y="3348"/>
                  </a:cubicBezTo>
                  <a:cubicBezTo>
                    <a:pt x="10785" y="3124"/>
                    <a:pt x="12863" y="2148"/>
                    <a:pt x="12883" y="2138"/>
                  </a:cubicBezTo>
                  <a:lnTo>
                    <a:pt x="12874" y="2120"/>
                  </a:lnTo>
                  <a:cubicBezTo>
                    <a:pt x="12854" y="2130"/>
                    <a:pt x="10780" y="3104"/>
                    <a:pt x="8171" y="3326"/>
                  </a:cubicBezTo>
                  <a:cubicBezTo>
                    <a:pt x="7844" y="3354"/>
                    <a:pt x="7499" y="3371"/>
                    <a:pt x="7142" y="3371"/>
                  </a:cubicBezTo>
                  <a:cubicBezTo>
                    <a:pt x="4866" y="3371"/>
                    <a:pt x="2071" y="2698"/>
                    <a:pt x="1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77768" y="745314"/>
              <a:ext cx="129155" cy="28115"/>
            </a:xfrm>
            <a:custGeom>
              <a:avLst/>
              <a:gdLst/>
              <a:ahLst/>
              <a:cxnLst/>
              <a:rect l="l" t="t" r="r" b="b"/>
              <a:pathLst>
                <a:path w="2764" h="613" extrusionOk="0">
                  <a:moveTo>
                    <a:pt x="2749" y="0"/>
                  </a:moveTo>
                  <a:cubicBezTo>
                    <a:pt x="2747" y="2"/>
                    <a:pt x="2563" y="203"/>
                    <a:pt x="2136" y="370"/>
                  </a:cubicBezTo>
                  <a:cubicBezTo>
                    <a:pt x="1849" y="480"/>
                    <a:pt x="1407" y="591"/>
                    <a:pt x="788" y="591"/>
                  </a:cubicBezTo>
                  <a:cubicBezTo>
                    <a:pt x="552" y="591"/>
                    <a:pt x="292" y="575"/>
                    <a:pt x="4" y="537"/>
                  </a:cubicBezTo>
                  <a:lnTo>
                    <a:pt x="1" y="559"/>
                  </a:lnTo>
                  <a:cubicBezTo>
                    <a:pt x="261" y="594"/>
                    <a:pt x="524" y="612"/>
                    <a:pt x="788" y="612"/>
                  </a:cubicBezTo>
                  <a:cubicBezTo>
                    <a:pt x="1412" y="612"/>
                    <a:pt x="1855" y="500"/>
                    <a:pt x="2145" y="390"/>
                  </a:cubicBezTo>
                  <a:cubicBezTo>
                    <a:pt x="2576" y="221"/>
                    <a:pt x="2762" y="15"/>
                    <a:pt x="2764" y="14"/>
                  </a:cubicBezTo>
                  <a:lnTo>
                    <a:pt x="274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284116" y="871808"/>
              <a:ext cx="411996" cy="280877"/>
            </a:xfrm>
            <a:custGeom>
              <a:avLst/>
              <a:gdLst/>
              <a:ahLst/>
              <a:cxnLst/>
              <a:rect l="l" t="t" r="r" b="b"/>
              <a:pathLst>
                <a:path w="8817" h="6124" extrusionOk="0">
                  <a:moveTo>
                    <a:pt x="22" y="0"/>
                  </a:moveTo>
                  <a:lnTo>
                    <a:pt x="0" y="5"/>
                  </a:lnTo>
                  <a:cubicBezTo>
                    <a:pt x="4" y="21"/>
                    <a:pt x="377" y="1640"/>
                    <a:pt x="1646" y="3194"/>
                  </a:cubicBezTo>
                  <a:cubicBezTo>
                    <a:pt x="2390" y="4105"/>
                    <a:pt x="3294" y="4818"/>
                    <a:pt x="4331" y="5309"/>
                  </a:cubicBezTo>
                  <a:cubicBezTo>
                    <a:pt x="5477" y="5851"/>
                    <a:pt x="6786" y="6124"/>
                    <a:pt x="8233" y="6124"/>
                  </a:cubicBezTo>
                  <a:cubicBezTo>
                    <a:pt x="8425" y="6124"/>
                    <a:pt x="8621" y="6119"/>
                    <a:pt x="8817" y="6109"/>
                  </a:cubicBezTo>
                  <a:lnTo>
                    <a:pt x="8817" y="6089"/>
                  </a:lnTo>
                  <a:cubicBezTo>
                    <a:pt x="8621" y="6098"/>
                    <a:pt x="8429" y="6103"/>
                    <a:pt x="8241" y="6103"/>
                  </a:cubicBezTo>
                  <a:cubicBezTo>
                    <a:pt x="4796" y="6103"/>
                    <a:pt x="2770" y="4536"/>
                    <a:pt x="1663" y="3180"/>
                  </a:cubicBezTo>
                  <a:cubicBezTo>
                    <a:pt x="398" y="1631"/>
                    <a:pt x="25" y="1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234772" y="958812"/>
              <a:ext cx="246347" cy="255330"/>
            </a:xfrm>
            <a:custGeom>
              <a:avLst/>
              <a:gdLst/>
              <a:ahLst/>
              <a:cxnLst/>
              <a:rect l="l" t="t" r="r" b="b"/>
              <a:pathLst>
                <a:path w="5272" h="5567" extrusionOk="0">
                  <a:moveTo>
                    <a:pt x="108" y="0"/>
                  </a:moveTo>
                  <a:lnTo>
                    <a:pt x="108" y="0"/>
                  </a:lnTo>
                  <a:cubicBezTo>
                    <a:pt x="106" y="9"/>
                    <a:pt x="1" y="751"/>
                    <a:pt x="583" y="1803"/>
                  </a:cubicBezTo>
                  <a:cubicBezTo>
                    <a:pt x="924" y="2421"/>
                    <a:pt x="1433" y="3021"/>
                    <a:pt x="2093" y="3591"/>
                  </a:cubicBezTo>
                  <a:cubicBezTo>
                    <a:pt x="2918" y="4304"/>
                    <a:pt x="3983" y="4970"/>
                    <a:pt x="5263" y="5567"/>
                  </a:cubicBezTo>
                  <a:lnTo>
                    <a:pt x="5271" y="5548"/>
                  </a:lnTo>
                  <a:cubicBezTo>
                    <a:pt x="2383" y="4197"/>
                    <a:pt x="1138" y="2760"/>
                    <a:pt x="603" y="1795"/>
                  </a:cubicBezTo>
                  <a:cubicBezTo>
                    <a:pt x="24" y="748"/>
                    <a:pt x="128" y="12"/>
                    <a:pt x="128" y="4"/>
                  </a:cubicBezTo>
                  <a:lnTo>
                    <a:pt x="10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206595" y="998164"/>
              <a:ext cx="63549" cy="253267"/>
            </a:xfrm>
            <a:custGeom>
              <a:avLst/>
              <a:gdLst/>
              <a:ahLst/>
              <a:cxnLst/>
              <a:rect l="l" t="t" r="r" b="b"/>
              <a:pathLst>
                <a:path w="1360" h="5522" extrusionOk="0">
                  <a:moveTo>
                    <a:pt x="350" y="0"/>
                  </a:moveTo>
                  <a:cubicBezTo>
                    <a:pt x="346" y="10"/>
                    <a:pt x="44" y="1042"/>
                    <a:pt x="17" y="2232"/>
                  </a:cubicBezTo>
                  <a:cubicBezTo>
                    <a:pt x="0" y="2931"/>
                    <a:pt x="80" y="3548"/>
                    <a:pt x="254" y="4063"/>
                  </a:cubicBezTo>
                  <a:cubicBezTo>
                    <a:pt x="473" y="4710"/>
                    <a:pt x="841" y="5200"/>
                    <a:pt x="1348" y="5522"/>
                  </a:cubicBezTo>
                  <a:lnTo>
                    <a:pt x="1360" y="5503"/>
                  </a:lnTo>
                  <a:cubicBezTo>
                    <a:pt x="221" y="4784"/>
                    <a:pt x="12" y="3327"/>
                    <a:pt x="39" y="2233"/>
                  </a:cubicBezTo>
                  <a:cubicBezTo>
                    <a:pt x="65" y="1046"/>
                    <a:pt x="368" y="15"/>
                    <a:pt x="371" y="5"/>
                  </a:cubicBezTo>
                  <a:lnTo>
                    <a:pt x="35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30"/>
          <p:cNvGrpSpPr/>
          <p:nvPr/>
        </p:nvGrpSpPr>
        <p:grpSpPr>
          <a:xfrm rot="10800000" flipH="1">
            <a:off x="-269353" y="-165011"/>
            <a:ext cx="3028824" cy="2625362"/>
            <a:chOff x="35900" y="2349788"/>
            <a:chExt cx="2096943" cy="1817614"/>
          </a:xfrm>
        </p:grpSpPr>
        <p:sp>
          <p:nvSpPr>
            <p:cNvPr id="1852" name="Google Shape;1852;p30"/>
            <p:cNvSpPr/>
            <p:nvPr/>
          </p:nvSpPr>
          <p:spPr>
            <a:xfrm>
              <a:off x="35900" y="2653548"/>
              <a:ext cx="625541" cy="873315"/>
            </a:xfrm>
            <a:custGeom>
              <a:avLst/>
              <a:gdLst/>
              <a:ahLst/>
              <a:cxnLst/>
              <a:rect l="l" t="t" r="r" b="b"/>
              <a:pathLst>
                <a:path w="13387" h="19041" extrusionOk="0">
                  <a:moveTo>
                    <a:pt x="18" y="1"/>
                  </a:moveTo>
                  <a:lnTo>
                    <a:pt x="0" y="14"/>
                  </a:lnTo>
                  <a:lnTo>
                    <a:pt x="13368" y="19040"/>
                  </a:lnTo>
                  <a:lnTo>
                    <a:pt x="13386" y="190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668823" y="2349788"/>
              <a:ext cx="389193" cy="1146625"/>
            </a:xfrm>
            <a:custGeom>
              <a:avLst/>
              <a:gdLst/>
              <a:ahLst/>
              <a:cxnLst/>
              <a:rect l="l" t="t" r="r" b="b"/>
              <a:pathLst>
                <a:path w="8329" h="25000" extrusionOk="0">
                  <a:moveTo>
                    <a:pt x="8313" y="0"/>
                  </a:moveTo>
                  <a:cubicBezTo>
                    <a:pt x="7803" y="551"/>
                    <a:pt x="7050" y="2208"/>
                    <a:pt x="6072" y="4924"/>
                  </a:cubicBezTo>
                  <a:cubicBezTo>
                    <a:pt x="5291" y="7097"/>
                    <a:pt x="4366" y="9949"/>
                    <a:pt x="3320" y="13403"/>
                  </a:cubicBezTo>
                  <a:cubicBezTo>
                    <a:pt x="1542" y="19281"/>
                    <a:pt x="15" y="24937"/>
                    <a:pt x="0" y="24994"/>
                  </a:cubicBezTo>
                  <a:lnTo>
                    <a:pt x="22" y="24999"/>
                  </a:lnTo>
                  <a:cubicBezTo>
                    <a:pt x="37" y="24942"/>
                    <a:pt x="1564" y="19286"/>
                    <a:pt x="3340" y="13408"/>
                  </a:cubicBezTo>
                  <a:cubicBezTo>
                    <a:pt x="4384" y="9956"/>
                    <a:pt x="5311" y="7104"/>
                    <a:pt x="6092" y="4931"/>
                  </a:cubicBezTo>
                  <a:cubicBezTo>
                    <a:pt x="7069" y="2217"/>
                    <a:pt x="7821" y="562"/>
                    <a:pt x="8328" y="14"/>
                  </a:cubicBezTo>
                  <a:lnTo>
                    <a:pt x="831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61366" y="2509901"/>
              <a:ext cx="892542" cy="215978"/>
            </a:xfrm>
            <a:custGeom>
              <a:avLst/>
              <a:gdLst/>
              <a:ahLst/>
              <a:cxnLst/>
              <a:rect l="l" t="t" r="r" b="b"/>
              <a:pathLst>
                <a:path w="19101" h="4709" extrusionOk="0">
                  <a:moveTo>
                    <a:pt x="19088" y="0"/>
                  </a:moveTo>
                  <a:cubicBezTo>
                    <a:pt x="13996" y="3827"/>
                    <a:pt x="9332" y="4688"/>
                    <a:pt x="6165" y="4688"/>
                  </a:cubicBezTo>
                  <a:cubicBezTo>
                    <a:pt x="5986" y="4688"/>
                    <a:pt x="5812" y="4685"/>
                    <a:pt x="5644" y="4680"/>
                  </a:cubicBezTo>
                  <a:cubicBezTo>
                    <a:pt x="2217" y="4576"/>
                    <a:pt x="30" y="3503"/>
                    <a:pt x="10" y="3492"/>
                  </a:cubicBezTo>
                  <a:lnTo>
                    <a:pt x="0" y="3511"/>
                  </a:lnTo>
                  <a:cubicBezTo>
                    <a:pt x="7" y="3514"/>
                    <a:pt x="554" y="3785"/>
                    <a:pt x="1521" y="4066"/>
                  </a:cubicBezTo>
                  <a:cubicBezTo>
                    <a:pt x="2411" y="4325"/>
                    <a:pt x="3849" y="4647"/>
                    <a:pt x="5642" y="4702"/>
                  </a:cubicBezTo>
                  <a:cubicBezTo>
                    <a:pt x="5823" y="4707"/>
                    <a:pt x="6005" y="4708"/>
                    <a:pt x="6186" y="4708"/>
                  </a:cubicBezTo>
                  <a:cubicBezTo>
                    <a:pt x="8024" y="4708"/>
                    <a:pt x="9884" y="4426"/>
                    <a:pt x="11720" y="3867"/>
                  </a:cubicBezTo>
                  <a:cubicBezTo>
                    <a:pt x="14241" y="3099"/>
                    <a:pt x="16723" y="1803"/>
                    <a:pt x="19100" y="17"/>
                  </a:cubicBezTo>
                  <a:lnTo>
                    <a:pt x="1908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1006523" y="2454955"/>
              <a:ext cx="431108" cy="248313"/>
            </a:xfrm>
            <a:custGeom>
              <a:avLst/>
              <a:gdLst/>
              <a:ahLst/>
              <a:cxnLst/>
              <a:rect l="l" t="t" r="r" b="b"/>
              <a:pathLst>
                <a:path w="9226" h="5414" extrusionOk="0">
                  <a:moveTo>
                    <a:pt x="21" y="0"/>
                  </a:moveTo>
                  <a:lnTo>
                    <a:pt x="0" y="4"/>
                  </a:lnTo>
                  <a:cubicBezTo>
                    <a:pt x="4" y="21"/>
                    <a:pt x="287" y="1589"/>
                    <a:pt x="1561" y="3020"/>
                  </a:cubicBezTo>
                  <a:cubicBezTo>
                    <a:pt x="2310" y="3861"/>
                    <a:pt x="3249" y="4490"/>
                    <a:pt x="4351" y="4890"/>
                  </a:cubicBezTo>
                  <a:cubicBezTo>
                    <a:pt x="5309" y="5237"/>
                    <a:pt x="6395" y="5413"/>
                    <a:pt x="7593" y="5413"/>
                  </a:cubicBezTo>
                  <a:cubicBezTo>
                    <a:pt x="8138" y="5411"/>
                    <a:pt x="8683" y="5378"/>
                    <a:pt x="9225" y="5311"/>
                  </a:cubicBezTo>
                  <a:lnTo>
                    <a:pt x="9223" y="5291"/>
                  </a:lnTo>
                  <a:cubicBezTo>
                    <a:pt x="8650" y="5359"/>
                    <a:pt x="8113" y="5390"/>
                    <a:pt x="7609" y="5390"/>
                  </a:cubicBezTo>
                  <a:cubicBezTo>
                    <a:pt x="4426" y="5390"/>
                    <a:pt x="2590" y="4143"/>
                    <a:pt x="1578" y="3006"/>
                  </a:cubicBezTo>
                  <a:cubicBezTo>
                    <a:pt x="307" y="1581"/>
                    <a:pt x="24" y="16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216268" y="2661758"/>
              <a:ext cx="695399" cy="233269"/>
            </a:xfrm>
            <a:custGeom>
              <a:avLst/>
              <a:gdLst/>
              <a:ahLst/>
              <a:cxnLst/>
              <a:rect l="l" t="t" r="r" b="b"/>
              <a:pathLst>
                <a:path w="14882" h="5086" extrusionOk="0">
                  <a:moveTo>
                    <a:pt x="14869" y="1"/>
                  </a:moveTo>
                  <a:cubicBezTo>
                    <a:pt x="14850" y="18"/>
                    <a:pt x="13015" y="1689"/>
                    <a:pt x="10279" y="3094"/>
                  </a:cubicBezTo>
                  <a:cubicBezTo>
                    <a:pt x="8382" y="4067"/>
                    <a:pt x="5748" y="5060"/>
                    <a:pt x="2896" y="5060"/>
                  </a:cubicBezTo>
                  <a:cubicBezTo>
                    <a:pt x="1950" y="5060"/>
                    <a:pt x="980" y="4951"/>
                    <a:pt x="5" y="4696"/>
                  </a:cubicBezTo>
                  <a:lnTo>
                    <a:pt x="0" y="4716"/>
                  </a:lnTo>
                  <a:cubicBezTo>
                    <a:pt x="946" y="4962"/>
                    <a:pt x="1921" y="5086"/>
                    <a:pt x="2899" y="5086"/>
                  </a:cubicBezTo>
                  <a:cubicBezTo>
                    <a:pt x="2906" y="5086"/>
                    <a:pt x="2913" y="5086"/>
                    <a:pt x="2919" y="5086"/>
                  </a:cubicBezTo>
                  <a:cubicBezTo>
                    <a:pt x="3796" y="5082"/>
                    <a:pt x="4670" y="4994"/>
                    <a:pt x="5529" y="4820"/>
                  </a:cubicBezTo>
                  <a:cubicBezTo>
                    <a:pt x="7079" y="4512"/>
                    <a:pt x="8678" y="3937"/>
                    <a:pt x="10289" y="3110"/>
                  </a:cubicBezTo>
                  <a:cubicBezTo>
                    <a:pt x="13029" y="1705"/>
                    <a:pt x="14865" y="33"/>
                    <a:pt x="14882" y="16"/>
                  </a:cubicBezTo>
                  <a:lnTo>
                    <a:pt x="1486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998065" y="2493710"/>
              <a:ext cx="597177" cy="588723"/>
            </a:xfrm>
            <a:custGeom>
              <a:avLst/>
              <a:gdLst/>
              <a:ahLst/>
              <a:cxnLst/>
              <a:rect l="l" t="t" r="r" b="b"/>
              <a:pathLst>
                <a:path w="12780" h="12836" extrusionOk="0">
                  <a:moveTo>
                    <a:pt x="23" y="0"/>
                  </a:moveTo>
                  <a:lnTo>
                    <a:pt x="1" y="2"/>
                  </a:lnTo>
                  <a:cubicBezTo>
                    <a:pt x="3" y="8"/>
                    <a:pt x="76" y="661"/>
                    <a:pt x="362" y="1659"/>
                  </a:cubicBezTo>
                  <a:cubicBezTo>
                    <a:pt x="750" y="3004"/>
                    <a:pt x="1309" y="4292"/>
                    <a:pt x="2028" y="5493"/>
                  </a:cubicBezTo>
                  <a:cubicBezTo>
                    <a:pt x="3038" y="7177"/>
                    <a:pt x="4331" y="8623"/>
                    <a:pt x="5873" y="9788"/>
                  </a:cubicBezTo>
                  <a:cubicBezTo>
                    <a:pt x="7800" y="11247"/>
                    <a:pt x="10124" y="12272"/>
                    <a:pt x="12775" y="12836"/>
                  </a:cubicBezTo>
                  <a:lnTo>
                    <a:pt x="12780" y="12816"/>
                  </a:lnTo>
                  <a:cubicBezTo>
                    <a:pt x="6780" y="11541"/>
                    <a:pt x="3632" y="8124"/>
                    <a:pt x="2046" y="5483"/>
                  </a:cubicBezTo>
                  <a:cubicBezTo>
                    <a:pt x="329" y="2619"/>
                    <a:pt x="24" y="25"/>
                    <a:pt x="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674431" y="3004686"/>
              <a:ext cx="1120619" cy="527906"/>
            </a:xfrm>
            <a:custGeom>
              <a:avLst/>
              <a:gdLst/>
              <a:ahLst/>
              <a:cxnLst/>
              <a:rect l="l" t="t" r="r" b="b"/>
              <a:pathLst>
                <a:path w="23982" h="11510" extrusionOk="0">
                  <a:moveTo>
                    <a:pt x="23971" y="1"/>
                  </a:moveTo>
                  <a:lnTo>
                    <a:pt x="0" y="11490"/>
                  </a:lnTo>
                  <a:lnTo>
                    <a:pt x="10" y="11510"/>
                  </a:lnTo>
                  <a:lnTo>
                    <a:pt x="23981" y="19"/>
                  </a:lnTo>
                  <a:lnTo>
                    <a:pt x="2397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685225" y="3543592"/>
              <a:ext cx="1447618" cy="143145"/>
            </a:xfrm>
            <a:custGeom>
              <a:avLst/>
              <a:gdLst/>
              <a:ahLst/>
              <a:cxnLst/>
              <a:rect l="l" t="t" r="r" b="b"/>
              <a:pathLst>
                <a:path w="30980" h="3121" extrusionOk="0">
                  <a:moveTo>
                    <a:pt x="2" y="1"/>
                  </a:moveTo>
                  <a:lnTo>
                    <a:pt x="0" y="22"/>
                  </a:lnTo>
                  <a:lnTo>
                    <a:pt x="30976" y="3120"/>
                  </a:lnTo>
                  <a:lnTo>
                    <a:pt x="30979" y="3098"/>
                  </a:lnTo>
                  <a:lnTo>
                    <a:pt x="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49965" y="3534649"/>
              <a:ext cx="597177" cy="622113"/>
            </a:xfrm>
            <a:custGeom>
              <a:avLst/>
              <a:gdLst/>
              <a:ahLst/>
              <a:cxnLst/>
              <a:rect l="l" t="t" r="r" b="b"/>
              <a:pathLst>
                <a:path w="12780" h="13564" extrusionOk="0">
                  <a:moveTo>
                    <a:pt x="12764" y="0"/>
                  </a:moveTo>
                  <a:lnTo>
                    <a:pt x="0" y="13550"/>
                  </a:lnTo>
                  <a:lnTo>
                    <a:pt x="15" y="13563"/>
                  </a:lnTo>
                  <a:lnTo>
                    <a:pt x="12779" y="13"/>
                  </a:lnTo>
                  <a:lnTo>
                    <a:pt x="1276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58329" y="2706200"/>
              <a:ext cx="119155" cy="1417137"/>
            </a:xfrm>
            <a:custGeom>
              <a:avLst/>
              <a:gdLst/>
              <a:ahLst/>
              <a:cxnLst/>
              <a:rect l="l" t="t" r="r" b="b"/>
              <a:pathLst>
                <a:path w="2550" h="30898" extrusionOk="0">
                  <a:moveTo>
                    <a:pt x="18" y="0"/>
                  </a:moveTo>
                  <a:lnTo>
                    <a:pt x="0" y="7"/>
                  </a:lnTo>
                  <a:cubicBezTo>
                    <a:pt x="2549" y="7658"/>
                    <a:pt x="2447" y="15646"/>
                    <a:pt x="1912" y="21002"/>
                  </a:cubicBezTo>
                  <a:cubicBezTo>
                    <a:pt x="1331" y="26806"/>
                    <a:pt x="132" y="30852"/>
                    <a:pt x="120" y="30892"/>
                  </a:cubicBezTo>
                  <a:lnTo>
                    <a:pt x="141" y="30897"/>
                  </a:lnTo>
                  <a:cubicBezTo>
                    <a:pt x="152" y="30857"/>
                    <a:pt x="1352" y="26809"/>
                    <a:pt x="1932" y="21005"/>
                  </a:cubicBezTo>
                  <a:cubicBezTo>
                    <a:pt x="2273" y="17595"/>
                    <a:pt x="2337" y="14256"/>
                    <a:pt x="2123" y="11078"/>
                  </a:cubicBezTo>
                  <a:cubicBezTo>
                    <a:pt x="1853" y="7107"/>
                    <a:pt x="1146" y="3379"/>
                    <a:pt x="1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210240" y="2927221"/>
              <a:ext cx="99857" cy="983346"/>
            </a:xfrm>
            <a:custGeom>
              <a:avLst/>
              <a:gdLst/>
              <a:ahLst/>
              <a:cxnLst/>
              <a:rect l="l" t="t" r="r" b="b"/>
              <a:pathLst>
                <a:path w="2137" h="21440" extrusionOk="0">
                  <a:moveTo>
                    <a:pt x="21" y="0"/>
                  </a:moveTo>
                  <a:lnTo>
                    <a:pt x="1" y="5"/>
                  </a:lnTo>
                  <a:cubicBezTo>
                    <a:pt x="7" y="35"/>
                    <a:pt x="758" y="3170"/>
                    <a:pt x="1280" y="7358"/>
                  </a:cubicBezTo>
                  <a:cubicBezTo>
                    <a:pt x="1760" y="11223"/>
                    <a:pt x="2137" y="16803"/>
                    <a:pt x="1205" y="21437"/>
                  </a:cubicBezTo>
                  <a:lnTo>
                    <a:pt x="1225" y="21440"/>
                  </a:lnTo>
                  <a:cubicBezTo>
                    <a:pt x="1638" y="19394"/>
                    <a:pt x="1831" y="16992"/>
                    <a:pt x="1800" y="14304"/>
                  </a:cubicBezTo>
                  <a:cubicBezTo>
                    <a:pt x="1775" y="12153"/>
                    <a:pt x="1606" y="9815"/>
                    <a:pt x="1300" y="7355"/>
                  </a:cubicBezTo>
                  <a:cubicBezTo>
                    <a:pt x="780" y="3165"/>
                    <a:pt x="29" y="30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376263" y="3156359"/>
              <a:ext cx="85698" cy="591337"/>
            </a:xfrm>
            <a:custGeom>
              <a:avLst/>
              <a:gdLst/>
              <a:ahLst/>
              <a:cxnLst/>
              <a:rect l="l" t="t" r="r" b="b"/>
              <a:pathLst>
                <a:path w="1834" h="12893" extrusionOk="0">
                  <a:moveTo>
                    <a:pt x="20" y="0"/>
                  </a:moveTo>
                  <a:lnTo>
                    <a:pt x="0" y="7"/>
                  </a:lnTo>
                  <a:cubicBezTo>
                    <a:pt x="7" y="25"/>
                    <a:pt x="668" y="1887"/>
                    <a:pt x="1114" y="4394"/>
                  </a:cubicBezTo>
                  <a:cubicBezTo>
                    <a:pt x="1526" y="6708"/>
                    <a:pt x="1834" y="10058"/>
                    <a:pt x="964" y="12886"/>
                  </a:cubicBezTo>
                  <a:lnTo>
                    <a:pt x="984" y="12893"/>
                  </a:lnTo>
                  <a:cubicBezTo>
                    <a:pt x="1369" y="11642"/>
                    <a:pt x="1558" y="10187"/>
                    <a:pt x="1544" y="8566"/>
                  </a:cubicBezTo>
                  <a:cubicBezTo>
                    <a:pt x="1534" y="7270"/>
                    <a:pt x="1397" y="5865"/>
                    <a:pt x="1134" y="4391"/>
                  </a:cubicBezTo>
                  <a:cubicBezTo>
                    <a:pt x="688" y="1882"/>
                    <a:pt x="27" y="19"/>
                    <a:pt x="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489110" y="3194839"/>
              <a:ext cx="250927" cy="73384"/>
            </a:xfrm>
            <a:custGeom>
              <a:avLst/>
              <a:gdLst/>
              <a:ahLst/>
              <a:cxnLst/>
              <a:rect l="l" t="t" r="r" b="b"/>
              <a:pathLst>
                <a:path w="5370" h="1600" extrusionOk="0">
                  <a:moveTo>
                    <a:pt x="5356" y="1"/>
                  </a:moveTo>
                  <a:cubicBezTo>
                    <a:pt x="3898" y="1212"/>
                    <a:pt x="2521" y="1523"/>
                    <a:pt x="1623" y="1572"/>
                  </a:cubicBezTo>
                  <a:cubicBezTo>
                    <a:pt x="1527" y="1577"/>
                    <a:pt x="1435" y="1579"/>
                    <a:pt x="1346" y="1579"/>
                  </a:cubicBezTo>
                  <a:cubicBezTo>
                    <a:pt x="531" y="1579"/>
                    <a:pt x="13" y="1386"/>
                    <a:pt x="7" y="1383"/>
                  </a:cubicBezTo>
                  <a:lnTo>
                    <a:pt x="1" y="1403"/>
                  </a:lnTo>
                  <a:cubicBezTo>
                    <a:pt x="6" y="1404"/>
                    <a:pt x="526" y="1600"/>
                    <a:pt x="1344" y="1600"/>
                  </a:cubicBezTo>
                  <a:cubicBezTo>
                    <a:pt x="1434" y="1600"/>
                    <a:pt x="1526" y="1597"/>
                    <a:pt x="1623" y="1592"/>
                  </a:cubicBezTo>
                  <a:cubicBezTo>
                    <a:pt x="2210" y="1558"/>
                    <a:pt x="2787" y="1434"/>
                    <a:pt x="3336" y="1225"/>
                  </a:cubicBezTo>
                  <a:cubicBezTo>
                    <a:pt x="4040" y="959"/>
                    <a:pt x="4724" y="553"/>
                    <a:pt x="5370" y="18"/>
                  </a:cubicBezTo>
                  <a:lnTo>
                    <a:pt x="535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747746" y="3264141"/>
              <a:ext cx="166537" cy="138742"/>
            </a:xfrm>
            <a:custGeom>
              <a:avLst/>
              <a:gdLst/>
              <a:ahLst/>
              <a:cxnLst/>
              <a:rect l="l" t="t" r="r" b="b"/>
              <a:pathLst>
                <a:path w="3564" h="3025" extrusionOk="0">
                  <a:moveTo>
                    <a:pt x="20" y="0"/>
                  </a:moveTo>
                  <a:lnTo>
                    <a:pt x="0" y="4"/>
                  </a:lnTo>
                  <a:cubicBezTo>
                    <a:pt x="0" y="12"/>
                    <a:pt x="141" y="783"/>
                    <a:pt x="648" y="1536"/>
                  </a:cubicBezTo>
                  <a:cubicBezTo>
                    <a:pt x="945" y="1979"/>
                    <a:pt x="1310" y="2329"/>
                    <a:pt x="1732" y="2578"/>
                  </a:cubicBezTo>
                  <a:cubicBezTo>
                    <a:pt x="2235" y="2874"/>
                    <a:pt x="2822" y="3024"/>
                    <a:pt x="3476" y="3024"/>
                  </a:cubicBezTo>
                  <a:cubicBezTo>
                    <a:pt x="3495" y="3024"/>
                    <a:pt x="3514" y="3024"/>
                    <a:pt x="3533" y="3024"/>
                  </a:cubicBezTo>
                  <a:cubicBezTo>
                    <a:pt x="3543" y="3024"/>
                    <a:pt x="3553" y="3024"/>
                    <a:pt x="3563" y="3024"/>
                  </a:cubicBezTo>
                  <a:lnTo>
                    <a:pt x="3563" y="3003"/>
                  </a:lnTo>
                  <a:cubicBezTo>
                    <a:pt x="3535" y="3003"/>
                    <a:pt x="3508" y="3003"/>
                    <a:pt x="3480" y="3003"/>
                  </a:cubicBezTo>
                  <a:cubicBezTo>
                    <a:pt x="1981" y="3003"/>
                    <a:pt x="1124" y="2204"/>
                    <a:pt x="666" y="1526"/>
                  </a:cubicBezTo>
                  <a:cubicBezTo>
                    <a:pt x="161" y="775"/>
                    <a:pt x="22" y="9"/>
                    <a:pt x="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1026943" y="3341239"/>
              <a:ext cx="64904" cy="218684"/>
            </a:xfrm>
            <a:custGeom>
              <a:avLst/>
              <a:gdLst/>
              <a:ahLst/>
              <a:cxnLst/>
              <a:rect l="l" t="t" r="r" b="b"/>
              <a:pathLst>
                <a:path w="1389" h="4768" extrusionOk="0">
                  <a:moveTo>
                    <a:pt x="1373" y="0"/>
                  </a:moveTo>
                  <a:cubicBezTo>
                    <a:pt x="1368" y="5"/>
                    <a:pt x="915" y="479"/>
                    <a:pt x="580" y="1298"/>
                  </a:cubicBezTo>
                  <a:cubicBezTo>
                    <a:pt x="271" y="2056"/>
                    <a:pt x="0" y="3272"/>
                    <a:pt x="467" y="4767"/>
                  </a:cubicBezTo>
                  <a:lnTo>
                    <a:pt x="487" y="4761"/>
                  </a:lnTo>
                  <a:cubicBezTo>
                    <a:pt x="22" y="3272"/>
                    <a:pt x="291" y="2059"/>
                    <a:pt x="599" y="1307"/>
                  </a:cubicBezTo>
                  <a:cubicBezTo>
                    <a:pt x="933" y="490"/>
                    <a:pt x="1383" y="19"/>
                    <a:pt x="1388" y="15"/>
                  </a:cubicBezTo>
                  <a:lnTo>
                    <a:pt x="137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1253992" y="3239144"/>
              <a:ext cx="65839" cy="354078"/>
            </a:xfrm>
            <a:custGeom>
              <a:avLst/>
              <a:gdLst/>
              <a:ahLst/>
              <a:cxnLst/>
              <a:rect l="l" t="t" r="r" b="b"/>
              <a:pathLst>
                <a:path w="1409" h="7720" extrusionOk="0">
                  <a:moveTo>
                    <a:pt x="1390" y="0"/>
                  </a:moveTo>
                  <a:cubicBezTo>
                    <a:pt x="785" y="1072"/>
                    <a:pt x="386" y="2146"/>
                    <a:pt x="204" y="3190"/>
                  </a:cubicBezTo>
                  <a:cubicBezTo>
                    <a:pt x="59" y="4024"/>
                    <a:pt x="54" y="4842"/>
                    <a:pt x="184" y="5622"/>
                  </a:cubicBezTo>
                  <a:cubicBezTo>
                    <a:pt x="408" y="6950"/>
                    <a:pt x="963" y="7713"/>
                    <a:pt x="969" y="7719"/>
                  </a:cubicBezTo>
                  <a:lnTo>
                    <a:pt x="985" y="7708"/>
                  </a:lnTo>
                  <a:cubicBezTo>
                    <a:pt x="980" y="7699"/>
                    <a:pt x="427" y="6940"/>
                    <a:pt x="204" y="5617"/>
                  </a:cubicBezTo>
                  <a:cubicBezTo>
                    <a:pt x="0" y="4397"/>
                    <a:pt x="42" y="2434"/>
                    <a:pt x="1408" y="10"/>
                  </a:cubicBezTo>
                  <a:lnTo>
                    <a:pt x="139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1585757" y="3101184"/>
              <a:ext cx="206442" cy="541895"/>
            </a:xfrm>
            <a:custGeom>
              <a:avLst/>
              <a:gdLst/>
              <a:ahLst/>
              <a:cxnLst/>
              <a:rect l="l" t="t" r="r" b="b"/>
              <a:pathLst>
                <a:path w="4418" h="11815" extrusionOk="0">
                  <a:moveTo>
                    <a:pt x="912" y="1"/>
                  </a:moveTo>
                  <a:cubicBezTo>
                    <a:pt x="501" y="2488"/>
                    <a:pt x="427" y="4657"/>
                    <a:pt x="696" y="6447"/>
                  </a:cubicBezTo>
                  <a:cubicBezTo>
                    <a:pt x="910" y="7879"/>
                    <a:pt x="1344" y="9075"/>
                    <a:pt x="1982" y="9998"/>
                  </a:cubicBezTo>
                  <a:cubicBezTo>
                    <a:pt x="2551" y="10819"/>
                    <a:pt x="3182" y="11269"/>
                    <a:pt x="3610" y="11503"/>
                  </a:cubicBezTo>
                  <a:cubicBezTo>
                    <a:pt x="4075" y="11756"/>
                    <a:pt x="4409" y="11814"/>
                    <a:pt x="4413" y="11814"/>
                  </a:cubicBezTo>
                  <a:lnTo>
                    <a:pt x="4418" y="11794"/>
                  </a:lnTo>
                  <a:cubicBezTo>
                    <a:pt x="4404" y="11793"/>
                    <a:pt x="3083" y="11552"/>
                    <a:pt x="1999" y="9983"/>
                  </a:cubicBezTo>
                  <a:cubicBezTo>
                    <a:pt x="999" y="8534"/>
                    <a:pt x="0" y="5629"/>
                    <a:pt x="934" y="4"/>
                  </a:cubicBezTo>
                  <a:lnTo>
                    <a:pt x="91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944609" y="2628919"/>
              <a:ext cx="501433" cy="522632"/>
            </a:xfrm>
            <a:custGeom>
              <a:avLst/>
              <a:gdLst/>
              <a:ahLst/>
              <a:cxnLst/>
              <a:rect l="l" t="t" r="r" b="b"/>
              <a:pathLst>
                <a:path w="10731" h="11395" extrusionOk="0">
                  <a:moveTo>
                    <a:pt x="21" y="1"/>
                  </a:moveTo>
                  <a:lnTo>
                    <a:pt x="1" y="4"/>
                  </a:lnTo>
                  <a:cubicBezTo>
                    <a:pt x="6" y="31"/>
                    <a:pt x="486" y="2597"/>
                    <a:pt x="2041" y="5270"/>
                  </a:cubicBezTo>
                  <a:cubicBezTo>
                    <a:pt x="2956" y="6840"/>
                    <a:pt x="4057" y="8138"/>
                    <a:pt x="5313" y="9132"/>
                  </a:cubicBezTo>
                  <a:cubicBezTo>
                    <a:pt x="6885" y="10371"/>
                    <a:pt x="8707" y="11132"/>
                    <a:pt x="10727" y="11395"/>
                  </a:cubicBezTo>
                  <a:lnTo>
                    <a:pt x="10731" y="11373"/>
                  </a:lnTo>
                  <a:cubicBezTo>
                    <a:pt x="6163" y="10783"/>
                    <a:pt x="3495" y="7723"/>
                    <a:pt x="2060" y="5260"/>
                  </a:cubicBezTo>
                  <a:cubicBezTo>
                    <a:pt x="506" y="2590"/>
                    <a:pt x="26" y="26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891153" y="2789123"/>
              <a:ext cx="414193" cy="423196"/>
            </a:xfrm>
            <a:custGeom>
              <a:avLst/>
              <a:gdLst/>
              <a:ahLst/>
              <a:cxnLst/>
              <a:rect l="l" t="t" r="r" b="b"/>
              <a:pathLst>
                <a:path w="8864" h="9227" extrusionOk="0">
                  <a:moveTo>
                    <a:pt x="21" y="0"/>
                  </a:moveTo>
                  <a:lnTo>
                    <a:pt x="1" y="4"/>
                  </a:lnTo>
                  <a:cubicBezTo>
                    <a:pt x="4" y="26"/>
                    <a:pt x="302" y="2170"/>
                    <a:pt x="1538" y="4366"/>
                  </a:cubicBezTo>
                  <a:cubicBezTo>
                    <a:pt x="2264" y="5656"/>
                    <a:pt x="3167" y="6713"/>
                    <a:pt x="4222" y="7505"/>
                  </a:cubicBezTo>
                  <a:cubicBezTo>
                    <a:pt x="5540" y="8496"/>
                    <a:pt x="7101" y="9074"/>
                    <a:pt x="8862" y="9227"/>
                  </a:cubicBezTo>
                  <a:lnTo>
                    <a:pt x="8864" y="9205"/>
                  </a:lnTo>
                  <a:cubicBezTo>
                    <a:pt x="4886" y="8864"/>
                    <a:pt x="2695" y="6380"/>
                    <a:pt x="1556" y="4356"/>
                  </a:cubicBezTo>
                  <a:cubicBezTo>
                    <a:pt x="322" y="2163"/>
                    <a:pt x="24" y="22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823632" y="3007300"/>
              <a:ext cx="290411" cy="301700"/>
            </a:xfrm>
            <a:custGeom>
              <a:avLst/>
              <a:gdLst/>
              <a:ahLst/>
              <a:cxnLst/>
              <a:rect l="l" t="t" r="r" b="b"/>
              <a:pathLst>
                <a:path w="6215" h="6578" extrusionOk="0">
                  <a:moveTo>
                    <a:pt x="22" y="0"/>
                  </a:moveTo>
                  <a:lnTo>
                    <a:pt x="1" y="5"/>
                  </a:lnTo>
                  <a:cubicBezTo>
                    <a:pt x="4" y="20"/>
                    <a:pt x="328" y="1559"/>
                    <a:pt x="1252" y="3132"/>
                  </a:cubicBezTo>
                  <a:cubicBezTo>
                    <a:pt x="1794" y="4055"/>
                    <a:pt x="2434" y="4807"/>
                    <a:pt x="3155" y="5371"/>
                  </a:cubicBezTo>
                  <a:cubicBezTo>
                    <a:pt x="4055" y="6075"/>
                    <a:pt x="5084" y="6480"/>
                    <a:pt x="6213" y="6577"/>
                  </a:cubicBezTo>
                  <a:lnTo>
                    <a:pt x="6214" y="6555"/>
                  </a:lnTo>
                  <a:cubicBezTo>
                    <a:pt x="3669" y="6338"/>
                    <a:pt x="2121" y="4568"/>
                    <a:pt x="1270" y="3121"/>
                  </a:cubicBezTo>
                  <a:cubicBezTo>
                    <a:pt x="348" y="1553"/>
                    <a:pt x="26" y="15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1403566" y="3170164"/>
              <a:ext cx="87801" cy="436910"/>
            </a:xfrm>
            <a:custGeom>
              <a:avLst/>
              <a:gdLst/>
              <a:ahLst/>
              <a:cxnLst/>
              <a:rect l="l" t="t" r="r" b="b"/>
              <a:pathLst>
                <a:path w="1879" h="9526" extrusionOk="0">
                  <a:moveTo>
                    <a:pt x="1380" y="0"/>
                  </a:moveTo>
                  <a:cubicBezTo>
                    <a:pt x="762" y="1499"/>
                    <a:pt x="402" y="2932"/>
                    <a:pt x="312" y="4259"/>
                  </a:cubicBezTo>
                  <a:cubicBezTo>
                    <a:pt x="238" y="5323"/>
                    <a:pt x="337" y="6320"/>
                    <a:pt x="604" y="7226"/>
                  </a:cubicBezTo>
                  <a:cubicBezTo>
                    <a:pt x="1059" y="8768"/>
                    <a:pt x="1855" y="9519"/>
                    <a:pt x="1864" y="9526"/>
                  </a:cubicBezTo>
                  <a:lnTo>
                    <a:pt x="1879" y="9511"/>
                  </a:lnTo>
                  <a:cubicBezTo>
                    <a:pt x="1870" y="9504"/>
                    <a:pt x="1078" y="8758"/>
                    <a:pt x="624" y="7219"/>
                  </a:cubicBezTo>
                  <a:cubicBezTo>
                    <a:pt x="206" y="5801"/>
                    <a:pt x="0" y="3396"/>
                    <a:pt x="1399" y="9"/>
                  </a:cubicBezTo>
                  <a:lnTo>
                    <a:pt x="138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882882" y="3435261"/>
              <a:ext cx="37382" cy="116451"/>
            </a:xfrm>
            <a:custGeom>
              <a:avLst/>
              <a:gdLst/>
              <a:ahLst/>
              <a:cxnLst/>
              <a:rect l="l" t="t" r="r" b="b"/>
              <a:pathLst>
                <a:path w="800" h="2539" extrusionOk="0">
                  <a:moveTo>
                    <a:pt x="358" y="1"/>
                  </a:moveTo>
                  <a:lnTo>
                    <a:pt x="358" y="1"/>
                  </a:lnTo>
                  <a:cubicBezTo>
                    <a:pt x="0" y="897"/>
                    <a:pt x="773" y="2522"/>
                    <a:pt x="781" y="2538"/>
                  </a:cubicBezTo>
                  <a:lnTo>
                    <a:pt x="800" y="2530"/>
                  </a:lnTo>
                  <a:cubicBezTo>
                    <a:pt x="792" y="2513"/>
                    <a:pt x="22" y="897"/>
                    <a:pt x="378" y="9"/>
                  </a:cubicBezTo>
                  <a:lnTo>
                    <a:pt x="35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660506" y="3559416"/>
              <a:ext cx="368026" cy="607986"/>
            </a:xfrm>
            <a:custGeom>
              <a:avLst/>
              <a:gdLst/>
              <a:ahLst/>
              <a:cxnLst/>
              <a:rect l="l" t="t" r="r" b="b"/>
              <a:pathLst>
                <a:path w="7876" h="13256" extrusionOk="0">
                  <a:moveTo>
                    <a:pt x="17" y="0"/>
                  </a:moveTo>
                  <a:lnTo>
                    <a:pt x="1" y="14"/>
                  </a:lnTo>
                  <a:cubicBezTo>
                    <a:pt x="21" y="39"/>
                    <a:pt x="2011" y="2456"/>
                    <a:pt x="3960" y="5282"/>
                  </a:cubicBezTo>
                  <a:cubicBezTo>
                    <a:pt x="5104" y="6943"/>
                    <a:pt x="6012" y="8419"/>
                    <a:pt x="6656" y="9666"/>
                  </a:cubicBezTo>
                  <a:cubicBezTo>
                    <a:pt x="7461" y="11225"/>
                    <a:pt x="7854" y="12433"/>
                    <a:pt x="7827" y="13256"/>
                  </a:cubicBezTo>
                  <a:lnTo>
                    <a:pt x="7847" y="13256"/>
                  </a:lnTo>
                  <a:cubicBezTo>
                    <a:pt x="7875" y="12430"/>
                    <a:pt x="7481" y="11219"/>
                    <a:pt x="6675" y="9655"/>
                  </a:cubicBezTo>
                  <a:cubicBezTo>
                    <a:pt x="6031" y="8405"/>
                    <a:pt x="5122" y="6930"/>
                    <a:pt x="3977" y="5269"/>
                  </a:cubicBezTo>
                  <a:cubicBezTo>
                    <a:pt x="2028" y="2442"/>
                    <a:pt x="39" y="25"/>
                    <a:pt x="1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1045914" y="3661418"/>
              <a:ext cx="723622" cy="486719"/>
            </a:xfrm>
            <a:custGeom>
              <a:avLst/>
              <a:gdLst/>
              <a:ahLst/>
              <a:cxnLst/>
              <a:rect l="l" t="t" r="r" b="b"/>
              <a:pathLst>
                <a:path w="15486" h="10612" extrusionOk="0">
                  <a:moveTo>
                    <a:pt x="15486" y="1"/>
                  </a:moveTo>
                  <a:cubicBezTo>
                    <a:pt x="12503" y="14"/>
                    <a:pt x="9834" y="581"/>
                    <a:pt x="7551" y="1684"/>
                  </a:cubicBezTo>
                  <a:cubicBezTo>
                    <a:pt x="5741" y="2552"/>
                    <a:pt x="4135" y="3793"/>
                    <a:pt x="2841" y="5326"/>
                  </a:cubicBezTo>
                  <a:cubicBezTo>
                    <a:pt x="1917" y="6422"/>
                    <a:pt x="1156" y="7645"/>
                    <a:pt x="583" y="8958"/>
                  </a:cubicBezTo>
                  <a:cubicBezTo>
                    <a:pt x="156" y="9936"/>
                    <a:pt x="2" y="10600"/>
                    <a:pt x="0" y="10607"/>
                  </a:cubicBezTo>
                  <a:lnTo>
                    <a:pt x="22" y="10612"/>
                  </a:lnTo>
                  <a:cubicBezTo>
                    <a:pt x="22" y="10605"/>
                    <a:pt x="176" y="9941"/>
                    <a:pt x="601" y="8964"/>
                  </a:cubicBezTo>
                  <a:cubicBezTo>
                    <a:pt x="1175" y="7655"/>
                    <a:pt x="1934" y="6432"/>
                    <a:pt x="2857" y="5338"/>
                  </a:cubicBezTo>
                  <a:cubicBezTo>
                    <a:pt x="4895" y="2931"/>
                    <a:pt x="8740" y="53"/>
                    <a:pt x="15486" y="23"/>
                  </a:cubicBezTo>
                  <a:lnTo>
                    <a:pt x="1548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1116332" y="3823549"/>
              <a:ext cx="658904" cy="194972"/>
            </a:xfrm>
            <a:custGeom>
              <a:avLst/>
              <a:gdLst/>
              <a:ahLst/>
              <a:cxnLst/>
              <a:rect l="l" t="t" r="r" b="b"/>
              <a:pathLst>
                <a:path w="14101" h="4251" extrusionOk="0">
                  <a:moveTo>
                    <a:pt x="13162" y="0"/>
                  </a:moveTo>
                  <a:cubicBezTo>
                    <a:pt x="12145" y="0"/>
                    <a:pt x="10410" y="54"/>
                    <a:pt x="8498" y="343"/>
                  </a:cubicBezTo>
                  <a:cubicBezTo>
                    <a:pt x="6731" y="609"/>
                    <a:pt x="5162" y="1022"/>
                    <a:pt x="3833" y="1569"/>
                  </a:cubicBezTo>
                  <a:cubicBezTo>
                    <a:pt x="2170" y="2253"/>
                    <a:pt x="882" y="3150"/>
                    <a:pt x="1" y="4237"/>
                  </a:cubicBezTo>
                  <a:lnTo>
                    <a:pt x="17" y="4250"/>
                  </a:lnTo>
                  <a:cubicBezTo>
                    <a:pt x="2006" y="1797"/>
                    <a:pt x="5728" y="781"/>
                    <a:pt x="8501" y="363"/>
                  </a:cubicBezTo>
                  <a:cubicBezTo>
                    <a:pt x="10417" y="74"/>
                    <a:pt x="12156" y="22"/>
                    <a:pt x="13171" y="22"/>
                  </a:cubicBezTo>
                  <a:cubicBezTo>
                    <a:pt x="13747" y="22"/>
                    <a:pt x="14090" y="39"/>
                    <a:pt x="14099" y="39"/>
                  </a:cubicBezTo>
                  <a:lnTo>
                    <a:pt x="14101" y="19"/>
                  </a:lnTo>
                  <a:cubicBezTo>
                    <a:pt x="14091" y="18"/>
                    <a:pt x="13744" y="0"/>
                    <a:pt x="1316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69871" y="4080802"/>
              <a:ext cx="931793" cy="73201"/>
            </a:xfrm>
            <a:custGeom>
              <a:avLst/>
              <a:gdLst/>
              <a:ahLst/>
              <a:cxnLst/>
              <a:rect l="l" t="t" r="r" b="b"/>
              <a:pathLst>
                <a:path w="19941" h="1596" extrusionOk="0">
                  <a:moveTo>
                    <a:pt x="10701" y="1"/>
                  </a:moveTo>
                  <a:cubicBezTo>
                    <a:pt x="9449" y="1"/>
                    <a:pt x="8147" y="66"/>
                    <a:pt x="6808" y="197"/>
                  </a:cubicBezTo>
                  <a:cubicBezTo>
                    <a:pt x="2923" y="576"/>
                    <a:pt x="31" y="1386"/>
                    <a:pt x="1" y="1394"/>
                  </a:cubicBezTo>
                  <a:lnTo>
                    <a:pt x="7" y="1414"/>
                  </a:lnTo>
                  <a:cubicBezTo>
                    <a:pt x="36" y="1406"/>
                    <a:pt x="2926" y="598"/>
                    <a:pt x="6810" y="219"/>
                  </a:cubicBezTo>
                  <a:cubicBezTo>
                    <a:pt x="7956" y="107"/>
                    <a:pt x="9267" y="26"/>
                    <a:pt x="10661" y="26"/>
                  </a:cubicBezTo>
                  <a:cubicBezTo>
                    <a:pt x="13626" y="26"/>
                    <a:pt x="16971" y="391"/>
                    <a:pt x="19932" y="1595"/>
                  </a:cubicBezTo>
                  <a:lnTo>
                    <a:pt x="19940" y="1575"/>
                  </a:lnTo>
                  <a:cubicBezTo>
                    <a:pt x="18015" y="792"/>
                    <a:pt x="15770" y="295"/>
                    <a:pt x="13266" y="98"/>
                  </a:cubicBezTo>
                  <a:cubicBezTo>
                    <a:pt x="12439" y="33"/>
                    <a:pt x="11582" y="1"/>
                    <a:pt x="1070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216128" y="3931743"/>
              <a:ext cx="734790" cy="64807"/>
            </a:xfrm>
            <a:custGeom>
              <a:avLst/>
              <a:gdLst/>
              <a:ahLst/>
              <a:cxnLst/>
              <a:rect l="l" t="t" r="r" b="b"/>
              <a:pathLst>
                <a:path w="15725" h="1413" extrusionOk="0">
                  <a:moveTo>
                    <a:pt x="7045" y="1"/>
                  </a:moveTo>
                  <a:cubicBezTo>
                    <a:pt x="5980" y="1"/>
                    <a:pt x="4954" y="74"/>
                    <a:pt x="3978" y="219"/>
                  </a:cubicBezTo>
                  <a:cubicBezTo>
                    <a:pt x="1372" y="605"/>
                    <a:pt x="13" y="1386"/>
                    <a:pt x="0" y="1393"/>
                  </a:cubicBezTo>
                  <a:lnTo>
                    <a:pt x="10" y="1411"/>
                  </a:lnTo>
                  <a:cubicBezTo>
                    <a:pt x="24" y="1403"/>
                    <a:pt x="1380" y="625"/>
                    <a:pt x="3983" y="239"/>
                  </a:cubicBezTo>
                  <a:cubicBezTo>
                    <a:pt x="4810" y="116"/>
                    <a:pt x="5825" y="25"/>
                    <a:pt x="7019" y="25"/>
                  </a:cubicBezTo>
                  <a:cubicBezTo>
                    <a:pt x="9292" y="25"/>
                    <a:pt x="12212" y="354"/>
                    <a:pt x="15718" y="1413"/>
                  </a:cubicBezTo>
                  <a:lnTo>
                    <a:pt x="15725" y="1393"/>
                  </a:lnTo>
                  <a:cubicBezTo>
                    <a:pt x="13361" y="679"/>
                    <a:pt x="11065" y="234"/>
                    <a:pt x="8897" y="71"/>
                  </a:cubicBezTo>
                  <a:cubicBezTo>
                    <a:pt x="8268" y="24"/>
                    <a:pt x="7650" y="1"/>
                    <a:pt x="704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972739" y="3620002"/>
              <a:ext cx="391717" cy="356876"/>
            </a:xfrm>
            <a:custGeom>
              <a:avLst/>
              <a:gdLst/>
              <a:ahLst/>
              <a:cxnLst/>
              <a:rect l="l" t="t" r="r" b="b"/>
              <a:pathLst>
                <a:path w="8383" h="7781" extrusionOk="0">
                  <a:moveTo>
                    <a:pt x="8379" y="1"/>
                  </a:moveTo>
                  <a:cubicBezTo>
                    <a:pt x="6551" y="359"/>
                    <a:pt x="4972" y="989"/>
                    <a:pt x="3689" y="1877"/>
                  </a:cubicBezTo>
                  <a:cubicBezTo>
                    <a:pt x="2660" y="2587"/>
                    <a:pt x="1819" y="3461"/>
                    <a:pt x="1183" y="4477"/>
                  </a:cubicBezTo>
                  <a:cubicBezTo>
                    <a:pt x="105" y="6204"/>
                    <a:pt x="1" y="7763"/>
                    <a:pt x="1" y="7778"/>
                  </a:cubicBezTo>
                  <a:lnTo>
                    <a:pt x="21" y="7780"/>
                  </a:lnTo>
                  <a:cubicBezTo>
                    <a:pt x="23" y="7763"/>
                    <a:pt x="125" y="6211"/>
                    <a:pt x="1202" y="4487"/>
                  </a:cubicBezTo>
                  <a:cubicBezTo>
                    <a:pt x="2197" y="2896"/>
                    <a:pt x="4249" y="830"/>
                    <a:pt x="8382" y="22"/>
                  </a:cubicBezTo>
                  <a:lnTo>
                    <a:pt x="837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894891" y="3597987"/>
              <a:ext cx="163032" cy="254597"/>
            </a:xfrm>
            <a:custGeom>
              <a:avLst/>
              <a:gdLst/>
              <a:ahLst/>
              <a:cxnLst/>
              <a:rect l="l" t="t" r="r" b="b"/>
              <a:pathLst>
                <a:path w="3489" h="5551" extrusionOk="0">
                  <a:moveTo>
                    <a:pt x="3480" y="1"/>
                  </a:moveTo>
                  <a:cubicBezTo>
                    <a:pt x="2654" y="359"/>
                    <a:pt x="1960" y="872"/>
                    <a:pt x="1416" y="1529"/>
                  </a:cubicBezTo>
                  <a:cubicBezTo>
                    <a:pt x="979" y="2055"/>
                    <a:pt x="638" y="2672"/>
                    <a:pt x="402" y="3364"/>
                  </a:cubicBezTo>
                  <a:cubicBezTo>
                    <a:pt x="1" y="4542"/>
                    <a:pt x="41" y="5540"/>
                    <a:pt x="41" y="5550"/>
                  </a:cubicBezTo>
                  <a:lnTo>
                    <a:pt x="61" y="5549"/>
                  </a:lnTo>
                  <a:cubicBezTo>
                    <a:pt x="61" y="5539"/>
                    <a:pt x="21" y="4543"/>
                    <a:pt x="422" y="3369"/>
                  </a:cubicBezTo>
                  <a:cubicBezTo>
                    <a:pt x="794" y="2287"/>
                    <a:pt x="1625" y="827"/>
                    <a:pt x="3488" y="19"/>
                  </a:cubicBezTo>
                  <a:lnTo>
                    <a:pt x="348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763914" y="3567625"/>
              <a:ext cx="68970" cy="94390"/>
            </a:xfrm>
            <a:custGeom>
              <a:avLst/>
              <a:gdLst/>
              <a:ahLst/>
              <a:cxnLst/>
              <a:rect l="l" t="t" r="r" b="b"/>
              <a:pathLst>
                <a:path w="1476" h="2058" extrusionOk="0">
                  <a:moveTo>
                    <a:pt x="1464" y="0"/>
                  </a:moveTo>
                  <a:cubicBezTo>
                    <a:pt x="685" y="469"/>
                    <a:pt x="332" y="1002"/>
                    <a:pt x="173" y="1367"/>
                  </a:cubicBezTo>
                  <a:cubicBezTo>
                    <a:pt x="1" y="1765"/>
                    <a:pt x="14" y="2054"/>
                    <a:pt x="14" y="2058"/>
                  </a:cubicBezTo>
                  <a:lnTo>
                    <a:pt x="36" y="2056"/>
                  </a:lnTo>
                  <a:cubicBezTo>
                    <a:pt x="36" y="2053"/>
                    <a:pt x="22" y="1768"/>
                    <a:pt x="193" y="1375"/>
                  </a:cubicBezTo>
                  <a:cubicBezTo>
                    <a:pt x="350" y="1012"/>
                    <a:pt x="700" y="484"/>
                    <a:pt x="1476" y="19"/>
                  </a:cubicBezTo>
                  <a:lnTo>
                    <a:pt x="146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418691" y="3754431"/>
              <a:ext cx="397184" cy="40545"/>
            </a:xfrm>
            <a:custGeom>
              <a:avLst/>
              <a:gdLst/>
              <a:ahLst/>
              <a:cxnLst/>
              <a:rect l="l" t="t" r="r" b="b"/>
              <a:pathLst>
                <a:path w="8500" h="884" extrusionOk="0">
                  <a:moveTo>
                    <a:pt x="3929" y="1"/>
                  </a:moveTo>
                  <a:cubicBezTo>
                    <a:pt x="3542" y="1"/>
                    <a:pt x="3167" y="19"/>
                    <a:pt x="2806" y="57"/>
                  </a:cubicBezTo>
                  <a:cubicBezTo>
                    <a:pt x="1742" y="166"/>
                    <a:pt x="798" y="438"/>
                    <a:pt x="1" y="863"/>
                  </a:cubicBezTo>
                  <a:lnTo>
                    <a:pt x="11" y="883"/>
                  </a:lnTo>
                  <a:cubicBezTo>
                    <a:pt x="1246" y="223"/>
                    <a:pt x="2673" y="24"/>
                    <a:pt x="3943" y="24"/>
                  </a:cubicBezTo>
                  <a:cubicBezTo>
                    <a:pt x="4526" y="24"/>
                    <a:pt x="5076" y="65"/>
                    <a:pt x="5559" y="124"/>
                  </a:cubicBezTo>
                  <a:cubicBezTo>
                    <a:pt x="7225" y="323"/>
                    <a:pt x="8481" y="758"/>
                    <a:pt x="8493" y="763"/>
                  </a:cubicBezTo>
                  <a:lnTo>
                    <a:pt x="8499" y="743"/>
                  </a:lnTo>
                  <a:cubicBezTo>
                    <a:pt x="8488" y="738"/>
                    <a:pt x="7230" y="303"/>
                    <a:pt x="5562" y="102"/>
                  </a:cubicBezTo>
                  <a:cubicBezTo>
                    <a:pt x="4998" y="35"/>
                    <a:pt x="4452" y="1"/>
                    <a:pt x="392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545089" y="3385727"/>
              <a:ext cx="17710" cy="223821"/>
            </a:xfrm>
            <a:custGeom>
              <a:avLst/>
              <a:gdLst/>
              <a:ahLst/>
              <a:cxnLst/>
              <a:rect l="l" t="t" r="r" b="b"/>
              <a:pathLst>
                <a:path w="379" h="4880" extrusionOk="0">
                  <a:moveTo>
                    <a:pt x="22" y="0"/>
                  </a:moveTo>
                  <a:lnTo>
                    <a:pt x="0" y="2"/>
                  </a:lnTo>
                  <a:cubicBezTo>
                    <a:pt x="358" y="2917"/>
                    <a:pt x="183" y="4858"/>
                    <a:pt x="181" y="4878"/>
                  </a:cubicBezTo>
                  <a:lnTo>
                    <a:pt x="203" y="4879"/>
                  </a:lnTo>
                  <a:cubicBezTo>
                    <a:pt x="203" y="4859"/>
                    <a:pt x="378" y="291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348366" y="2841363"/>
              <a:ext cx="504330" cy="243085"/>
            </a:xfrm>
            <a:custGeom>
              <a:avLst/>
              <a:gdLst/>
              <a:ahLst/>
              <a:cxnLst/>
              <a:rect l="l" t="t" r="r" b="b"/>
              <a:pathLst>
                <a:path w="10793" h="5300" extrusionOk="0">
                  <a:moveTo>
                    <a:pt x="10775" y="0"/>
                  </a:moveTo>
                  <a:cubicBezTo>
                    <a:pt x="7514" y="3730"/>
                    <a:pt x="4759" y="4873"/>
                    <a:pt x="3024" y="5176"/>
                  </a:cubicBezTo>
                  <a:cubicBezTo>
                    <a:pt x="2600" y="5250"/>
                    <a:pt x="2215" y="5278"/>
                    <a:pt x="1872" y="5278"/>
                  </a:cubicBezTo>
                  <a:cubicBezTo>
                    <a:pt x="694" y="5278"/>
                    <a:pt x="19" y="4940"/>
                    <a:pt x="10" y="4936"/>
                  </a:cubicBezTo>
                  <a:lnTo>
                    <a:pt x="0" y="4955"/>
                  </a:lnTo>
                  <a:cubicBezTo>
                    <a:pt x="9" y="4960"/>
                    <a:pt x="689" y="5299"/>
                    <a:pt x="1872" y="5299"/>
                  </a:cubicBezTo>
                  <a:cubicBezTo>
                    <a:pt x="2258" y="5298"/>
                    <a:pt x="2645" y="5263"/>
                    <a:pt x="3026" y="5196"/>
                  </a:cubicBezTo>
                  <a:cubicBezTo>
                    <a:pt x="4132" y="5003"/>
                    <a:pt x="5281" y="4547"/>
                    <a:pt x="6438" y="3836"/>
                  </a:cubicBezTo>
                  <a:cubicBezTo>
                    <a:pt x="7885" y="2949"/>
                    <a:pt x="9349" y="1663"/>
                    <a:pt x="10792" y="14"/>
                  </a:cubicBezTo>
                  <a:lnTo>
                    <a:pt x="1077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30"/>
          <p:cNvGrpSpPr/>
          <p:nvPr/>
        </p:nvGrpSpPr>
        <p:grpSpPr>
          <a:xfrm rot="10800000" flipH="1">
            <a:off x="5441796" y="689182"/>
            <a:ext cx="4348501" cy="3987458"/>
            <a:chOff x="759241" y="494894"/>
            <a:chExt cx="2410344" cy="2210220"/>
          </a:xfrm>
        </p:grpSpPr>
        <p:sp>
          <p:nvSpPr>
            <p:cNvPr id="1886" name="Google Shape;1886;p30"/>
            <p:cNvSpPr/>
            <p:nvPr/>
          </p:nvSpPr>
          <p:spPr>
            <a:xfrm>
              <a:off x="1284598" y="1093103"/>
              <a:ext cx="853057" cy="479381"/>
            </a:xfrm>
            <a:custGeom>
              <a:avLst/>
              <a:gdLst/>
              <a:ahLst/>
              <a:cxnLst/>
              <a:rect l="l" t="t" r="r" b="b"/>
              <a:pathLst>
                <a:path w="18256" h="10452" extrusionOk="0">
                  <a:moveTo>
                    <a:pt x="11" y="1"/>
                  </a:moveTo>
                  <a:lnTo>
                    <a:pt x="1" y="19"/>
                  </a:lnTo>
                  <a:lnTo>
                    <a:pt x="18246" y="10452"/>
                  </a:lnTo>
                  <a:lnTo>
                    <a:pt x="18256" y="10433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759241" y="1581926"/>
              <a:ext cx="1340285" cy="435947"/>
            </a:xfrm>
            <a:custGeom>
              <a:avLst/>
              <a:gdLst/>
              <a:ahLst/>
              <a:cxnLst/>
              <a:rect l="l" t="t" r="r" b="b"/>
              <a:pathLst>
                <a:path w="28683" h="9505" extrusionOk="0">
                  <a:moveTo>
                    <a:pt x="28678" y="1"/>
                  </a:moveTo>
                  <a:lnTo>
                    <a:pt x="0" y="9485"/>
                  </a:lnTo>
                  <a:lnTo>
                    <a:pt x="5" y="9505"/>
                  </a:lnTo>
                  <a:lnTo>
                    <a:pt x="28683" y="21"/>
                  </a:lnTo>
                  <a:lnTo>
                    <a:pt x="2867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818305" y="1335680"/>
              <a:ext cx="275412" cy="655227"/>
            </a:xfrm>
            <a:custGeom>
              <a:avLst/>
              <a:gdLst/>
              <a:ahLst/>
              <a:cxnLst/>
              <a:rect l="l" t="t" r="r" b="b"/>
              <a:pathLst>
                <a:path w="5894" h="14286" extrusionOk="0">
                  <a:moveTo>
                    <a:pt x="3582" y="1"/>
                  </a:moveTo>
                  <a:lnTo>
                    <a:pt x="3563" y="9"/>
                  </a:lnTo>
                  <a:cubicBezTo>
                    <a:pt x="5893" y="5581"/>
                    <a:pt x="4801" y="9160"/>
                    <a:pt x="3475" y="11182"/>
                  </a:cubicBezTo>
                  <a:cubicBezTo>
                    <a:pt x="2722" y="12326"/>
                    <a:pt x="1819" y="13104"/>
                    <a:pt x="1192" y="13556"/>
                  </a:cubicBezTo>
                  <a:cubicBezTo>
                    <a:pt x="513" y="14043"/>
                    <a:pt x="6" y="14263"/>
                    <a:pt x="1" y="14267"/>
                  </a:cubicBezTo>
                  <a:lnTo>
                    <a:pt x="9" y="14285"/>
                  </a:lnTo>
                  <a:cubicBezTo>
                    <a:pt x="14" y="14283"/>
                    <a:pt x="523" y="14061"/>
                    <a:pt x="1203" y="13573"/>
                  </a:cubicBezTo>
                  <a:cubicBezTo>
                    <a:pt x="1831" y="13121"/>
                    <a:pt x="2739" y="12341"/>
                    <a:pt x="3492" y="11194"/>
                  </a:cubicBezTo>
                  <a:cubicBezTo>
                    <a:pt x="4338" y="9904"/>
                    <a:pt x="4821" y="8423"/>
                    <a:pt x="4930" y="6790"/>
                  </a:cubicBezTo>
                  <a:cubicBezTo>
                    <a:pt x="5067" y="4748"/>
                    <a:pt x="4612" y="2465"/>
                    <a:pt x="358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1335391" y="697890"/>
              <a:ext cx="562038" cy="414757"/>
            </a:xfrm>
            <a:custGeom>
              <a:avLst/>
              <a:gdLst/>
              <a:ahLst/>
              <a:cxnLst/>
              <a:rect l="l" t="t" r="r" b="b"/>
              <a:pathLst>
                <a:path w="12028" h="9043" extrusionOk="0">
                  <a:moveTo>
                    <a:pt x="12005" y="1"/>
                  </a:moveTo>
                  <a:cubicBezTo>
                    <a:pt x="10910" y="5594"/>
                    <a:pt x="7707" y="7711"/>
                    <a:pt x="5211" y="8504"/>
                  </a:cubicBezTo>
                  <a:cubicBezTo>
                    <a:pt x="3881" y="8926"/>
                    <a:pt x="2615" y="9022"/>
                    <a:pt x="1740" y="9022"/>
                  </a:cubicBezTo>
                  <a:cubicBezTo>
                    <a:pt x="1686" y="9022"/>
                    <a:pt x="1633" y="9022"/>
                    <a:pt x="1582" y="9021"/>
                  </a:cubicBezTo>
                  <a:cubicBezTo>
                    <a:pt x="633" y="9009"/>
                    <a:pt x="11" y="8889"/>
                    <a:pt x="4" y="8887"/>
                  </a:cubicBezTo>
                  <a:lnTo>
                    <a:pt x="1" y="8909"/>
                  </a:lnTo>
                  <a:cubicBezTo>
                    <a:pt x="8" y="8911"/>
                    <a:pt x="632" y="9031"/>
                    <a:pt x="1582" y="9043"/>
                  </a:cubicBezTo>
                  <a:lnTo>
                    <a:pt x="1739" y="9043"/>
                  </a:lnTo>
                  <a:cubicBezTo>
                    <a:pt x="2614" y="9043"/>
                    <a:pt x="3883" y="8947"/>
                    <a:pt x="5216" y="8524"/>
                  </a:cubicBezTo>
                  <a:cubicBezTo>
                    <a:pt x="6809" y="8019"/>
                    <a:pt x="8167" y="7159"/>
                    <a:pt x="9252" y="5972"/>
                  </a:cubicBezTo>
                  <a:cubicBezTo>
                    <a:pt x="10609" y="4487"/>
                    <a:pt x="11542" y="2478"/>
                    <a:pt x="12027" y="4"/>
                  </a:cubicBezTo>
                  <a:lnTo>
                    <a:pt x="1200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879424" y="1122365"/>
              <a:ext cx="537179" cy="843687"/>
            </a:xfrm>
            <a:custGeom>
              <a:avLst/>
              <a:gdLst/>
              <a:ahLst/>
              <a:cxnLst/>
              <a:rect l="l" t="t" r="r" b="b"/>
              <a:pathLst>
                <a:path w="11496" h="18395" extrusionOk="0">
                  <a:moveTo>
                    <a:pt x="9184" y="0"/>
                  </a:moveTo>
                  <a:lnTo>
                    <a:pt x="9163" y="9"/>
                  </a:lnTo>
                  <a:cubicBezTo>
                    <a:pt x="11495" y="5836"/>
                    <a:pt x="8879" y="10519"/>
                    <a:pt x="6277" y="13421"/>
                  </a:cubicBezTo>
                  <a:cubicBezTo>
                    <a:pt x="4801" y="15064"/>
                    <a:pt x="3174" y="16325"/>
                    <a:pt x="2068" y="17091"/>
                  </a:cubicBezTo>
                  <a:cubicBezTo>
                    <a:pt x="871" y="17922"/>
                    <a:pt x="9" y="18371"/>
                    <a:pt x="1" y="18376"/>
                  </a:cubicBezTo>
                  <a:lnTo>
                    <a:pt x="11" y="18394"/>
                  </a:lnTo>
                  <a:cubicBezTo>
                    <a:pt x="19" y="18389"/>
                    <a:pt x="881" y="17941"/>
                    <a:pt x="2078" y="17110"/>
                  </a:cubicBezTo>
                  <a:cubicBezTo>
                    <a:pt x="3185" y="16342"/>
                    <a:pt x="4815" y="15081"/>
                    <a:pt x="6290" y="13435"/>
                  </a:cubicBezTo>
                  <a:cubicBezTo>
                    <a:pt x="7951" y="11585"/>
                    <a:pt x="9083" y="9636"/>
                    <a:pt x="9657" y="7642"/>
                  </a:cubicBezTo>
                  <a:cubicBezTo>
                    <a:pt x="10374" y="5149"/>
                    <a:pt x="10214" y="2578"/>
                    <a:pt x="918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915451" y="1954712"/>
              <a:ext cx="1041042" cy="514238"/>
            </a:xfrm>
            <a:custGeom>
              <a:avLst/>
              <a:gdLst/>
              <a:ahLst/>
              <a:cxnLst/>
              <a:rect l="l" t="t" r="r" b="b"/>
              <a:pathLst>
                <a:path w="22279" h="11212" extrusionOk="0">
                  <a:moveTo>
                    <a:pt x="5862" y="1"/>
                  </a:moveTo>
                  <a:cubicBezTo>
                    <a:pt x="5626" y="1"/>
                    <a:pt x="5389" y="4"/>
                    <a:pt x="5151" y="10"/>
                  </a:cubicBezTo>
                  <a:cubicBezTo>
                    <a:pt x="2204" y="89"/>
                    <a:pt x="21" y="627"/>
                    <a:pt x="1" y="633"/>
                  </a:cubicBezTo>
                  <a:lnTo>
                    <a:pt x="6" y="653"/>
                  </a:lnTo>
                  <a:cubicBezTo>
                    <a:pt x="28" y="648"/>
                    <a:pt x="2207" y="111"/>
                    <a:pt x="5153" y="32"/>
                  </a:cubicBezTo>
                  <a:cubicBezTo>
                    <a:pt x="5376" y="26"/>
                    <a:pt x="5608" y="23"/>
                    <a:pt x="5846" y="23"/>
                  </a:cubicBezTo>
                  <a:cubicBezTo>
                    <a:pt x="8515" y="23"/>
                    <a:pt x="12091" y="433"/>
                    <a:pt x="15172" y="2188"/>
                  </a:cubicBezTo>
                  <a:cubicBezTo>
                    <a:pt x="18529" y="4100"/>
                    <a:pt x="20277" y="6452"/>
                    <a:pt x="21151" y="8087"/>
                  </a:cubicBezTo>
                  <a:cubicBezTo>
                    <a:pt x="22100" y="9860"/>
                    <a:pt x="22255" y="11198"/>
                    <a:pt x="22257" y="11212"/>
                  </a:cubicBezTo>
                  <a:lnTo>
                    <a:pt x="22279" y="11210"/>
                  </a:lnTo>
                  <a:cubicBezTo>
                    <a:pt x="22275" y="11197"/>
                    <a:pt x="22120" y="9855"/>
                    <a:pt x="21170" y="8079"/>
                  </a:cubicBezTo>
                  <a:cubicBezTo>
                    <a:pt x="20613" y="7035"/>
                    <a:pt x="19894" y="6048"/>
                    <a:pt x="19035" y="5145"/>
                  </a:cubicBezTo>
                  <a:cubicBezTo>
                    <a:pt x="17963" y="4016"/>
                    <a:pt x="16667" y="3016"/>
                    <a:pt x="15182" y="2170"/>
                  </a:cubicBezTo>
                  <a:cubicBezTo>
                    <a:pt x="13698" y="1325"/>
                    <a:pt x="11975" y="718"/>
                    <a:pt x="10065" y="367"/>
                  </a:cubicBezTo>
                  <a:cubicBezTo>
                    <a:pt x="8745" y="123"/>
                    <a:pt x="7335" y="1"/>
                    <a:pt x="586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1961913" y="1586329"/>
              <a:ext cx="169668" cy="1118785"/>
            </a:xfrm>
            <a:custGeom>
              <a:avLst/>
              <a:gdLst/>
              <a:ahLst/>
              <a:cxnLst/>
              <a:rect l="l" t="t" r="r" b="b"/>
              <a:pathLst>
                <a:path w="3631" h="24393" extrusionOk="0">
                  <a:moveTo>
                    <a:pt x="3610" y="0"/>
                  </a:moveTo>
                  <a:cubicBezTo>
                    <a:pt x="2600" y="2225"/>
                    <a:pt x="1797" y="4893"/>
                    <a:pt x="1220" y="7929"/>
                  </a:cubicBezTo>
                  <a:cubicBezTo>
                    <a:pt x="760" y="10356"/>
                    <a:pt x="444" y="13023"/>
                    <a:pt x="280" y="15855"/>
                  </a:cubicBezTo>
                  <a:cubicBezTo>
                    <a:pt x="1" y="20677"/>
                    <a:pt x="265" y="24355"/>
                    <a:pt x="268" y="24392"/>
                  </a:cubicBezTo>
                  <a:lnTo>
                    <a:pt x="288" y="24391"/>
                  </a:lnTo>
                  <a:cubicBezTo>
                    <a:pt x="285" y="24354"/>
                    <a:pt x="21" y="20677"/>
                    <a:pt x="300" y="15857"/>
                  </a:cubicBezTo>
                  <a:cubicBezTo>
                    <a:pt x="558" y="11408"/>
                    <a:pt x="1344" y="5047"/>
                    <a:pt x="3630" y="9"/>
                  </a:cubicBezTo>
                  <a:lnTo>
                    <a:pt x="36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2151673" y="1602886"/>
              <a:ext cx="587598" cy="688204"/>
            </a:xfrm>
            <a:custGeom>
              <a:avLst/>
              <a:gdLst/>
              <a:ahLst/>
              <a:cxnLst/>
              <a:rect l="l" t="t" r="r" b="b"/>
              <a:pathLst>
                <a:path w="12575" h="15005" extrusionOk="0">
                  <a:moveTo>
                    <a:pt x="21" y="1"/>
                  </a:moveTo>
                  <a:lnTo>
                    <a:pt x="1" y="9"/>
                  </a:lnTo>
                  <a:cubicBezTo>
                    <a:pt x="628" y="1439"/>
                    <a:pt x="12439" y="14869"/>
                    <a:pt x="12557" y="15004"/>
                  </a:cubicBezTo>
                  <a:lnTo>
                    <a:pt x="12574" y="14991"/>
                  </a:lnTo>
                  <a:cubicBezTo>
                    <a:pt x="12455" y="14855"/>
                    <a:pt x="645" y="1427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1257169" y="1234366"/>
              <a:ext cx="278916" cy="601153"/>
            </a:xfrm>
            <a:custGeom>
              <a:avLst/>
              <a:gdLst/>
              <a:ahLst/>
              <a:cxnLst/>
              <a:rect l="l" t="t" r="r" b="b"/>
              <a:pathLst>
                <a:path w="5969" h="13107" extrusionOk="0">
                  <a:moveTo>
                    <a:pt x="5616" y="0"/>
                  </a:moveTo>
                  <a:lnTo>
                    <a:pt x="5596" y="2"/>
                  </a:lnTo>
                  <a:cubicBezTo>
                    <a:pt x="5599" y="39"/>
                    <a:pt x="5947" y="3744"/>
                    <a:pt x="5144" y="7224"/>
                  </a:cubicBezTo>
                  <a:cubicBezTo>
                    <a:pt x="4724" y="9041"/>
                    <a:pt x="3349" y="10538"/>
                    <a:pt x="2269" y="11475"/>
                  </a:cubicBezTo>
                  <a:cubicBezTo>
                    <a:pt x="1098" y="12490"/>
                    <a:pt x="12" y="13082"/>
                    <a:pt x="1" y="13089"/>
                  </a:cubicBezTo>
                  <a:lnTo>
                    <a:pt x="11" y="13107"/>
                  </a:lnTo>
                  <a:cubicBezTo>
                    <a:pt x="22" y="13100"/>
                    <a:pt x="1110" y="12507"/>
                    <a:pt x="2282" y="11491"/>
                  </a:cubicBezTo>
                  <a:cubicBezTo>
                    <a:pt x="2970" y="10894"/>
                    <a:pt x="3553" y="10270"/>
                    <a:pt x="4015" y="9636"/>
                  </a:cubicBezTo>
                  <a:cubicBezTo>
                    <a:pt x="4592" y="8843"/>
                    <a:pt x="4978" y="8034"/>
                    <a:pt x="5164" y="7229"/>
                  </a:cubicBezTo>
                  <a:cubicBezTo>
                    <a:pt x="5969" y="3745"/>
                    <a:pt x="5621" y="37"/>
                    <a:pt x="561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1531740" y="948218"/>
              <a:ext cx="591243" cy="262027"/>
            </a:xfrm>
            <a:custGeom>
              <a:avLst/>
              <a:gdLst/>
              <a:ahLst/>
              <a:cxnLst/>
              <a:rect l="l" t="t" r="r" b="b"/>
              <a:pathLst>
                <a:path w="12653" h="5713" extrusionOk="0">
                  <a:moveTo>
                    <a:pt x="12637" y="0"/>
                  </a:moveTo>
                  <a:cubicBezTo>
                    <a:pt x="9933" y="3125"/>
                    <a:pt x="6641" y="4505"/>
                    <a:pt x="4356" y="5112"/>
                  </a:cubicBezTo>
                  <a:cubicBezTo>
                    <a:pt x="2380" y="5638"/>
                    <a:pt x="797" y="5691"/>
                    <a:pt x="228" y="5691"/>
                  </a:cubicBezTo>
                  <a:cubicBezTo>
                    <a:pt x="84" y="5691"/>
                    <a:pt x="4" y="5687"/>
                    <a:pt x="1" y="5687"/>
                  </a:cubicBezTo>
                  <a:lnTo>
                    <a:pt x="1" y="5707"/>
                  </a:lnTo>
                  <a:cubicBezTo>
                    <a:pt x="4" y="5709"/>
                    <a:pt x="84" y="5712"/>
                    <a:pt x="228" y="5712"/>
                  </a:cubicBezTo>
                  <a:cubicBezTo>
                    <a:pt x="798" y="5712"/>
                    <a:pt x="2384" y="5657"/>
                    <a:pt x="4361" y="5132"/>
                  </a:cubicBezTo>
                  <a:cubicBezTo>
                    <a:pt x="5795" y="4754"/>
                    <a:pt x="7175" y="4192"/>
                    <a:pt x="8464" y="3459"/>
                  </a:cubicBezTo>
                  <a:cubicBezTo>
                    <a:pt x="10045" y="2556"/>
                    <a:pt x="11462" y="1392"/>
                    <a:pt x="12652" y="14"/>
                  </a:cubicBezTo>
                  <a:lnTo>
                    <a:pt x="1263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2164757" y="1316830"/>
              <a:ext cx="1004828" cy="253679"/>
            </a:xfrm>
            <a:custGeom>
              <a:avLst/>
              <a:gdLst/>
              <a:ahLst/>
              <a:cxnLst/>
              <a:rect l="l" t="t" r="r" b="b"/>
              <a:pathLst>
                <a:path w="21504" h="5531" extrusionOk="0">
                  <a:moveTo>
                    <a:pt x="21495" y="0"/>
                  </a:moveTo>
                  <a:cubicBezTo>
                    <a:pt x="17996" y="1633"/>
                    <a:pt x="12338" y="3043"/>
                    <a:pt x="8208" y="3939"/>
                  </a:cubicBezTo>
                  <a:cubicBezTo>
                    <a:pt x="3734" y="4910"/>
                    <a:pt x="37" y="5503"/>
                    <a:pt x="0" y="5508"/>
                  </a:cubicBezTo>
                  <a:lnTo>
                    <a:pt x="4" y="5530"/>
                  </a:lnTo>
                  <a:cubicBezTo>
                    <a:pt x="40" y="5523"/>
                    <a:pt x="3737" y="4931"/>
                    <a:pt x="8213" y="3959"/>
                  </a:cubicBezTo>
                  <a:cubicBezTo>
                    <a:pt x="10841" y="3389"/>
                    <a:pt x="13221" y="2802"/>
                    <a:pt x="15285" y="2213"/>
                  </a:cubicBezTo>
                  <a:cubicBezTo>
                    <a:pt x="17866" y="1479"/>
                    <a:pt x="19958" y="740"/>
                    <a:pt x="21504" y="19"/>
                  </a:cubicBezTo>
                  <a:lnTo>
                    <a:pt x="2149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1982940" y="2250491"/>
              <a:ext cx="722314" cy="199971"/>
            </a:xfrm>
            <a:custGeom>
              <a:avLst/>
              <a:gdLst/>
              <a:ahLst/>
              <a:cxnLst/>
              <a:rect l="l" t="t" r="r" b="b"/>
              <a:pathLst>
                <a:path w="15458" h="4360" extrusionOk="0">
                  <a:moveTo>
                    <a:pt x="9388" y="0"/>
                  </a:moveTo>
                  <a:cubicBezTo>
                    <a:pt x="8808" y="0"/>
                    <a:pt x="8247" y="26"/>
                    <a:pt x="7707" y="78"/>
                  </a:cubicBezTo>
                  <a:cubicBezTo>
                    <a:pt x="5898" y="250"/>
                    <a:pt x="4311" y="710"/>
                    <a:pt x="2985" y="1444"/>
                  </a:cubicBezTo>
                  <a:cubicBezTo>
                    <a:pt x="1806" y="2098"/>
                    <a:pt x="1058" y="2853"/>
                    <a:pt x="636" y="3373"/>
                  </a:cubicBezTo>
                  <a:cubicBezTo>
                    <a:pt x="181" y="3933"/>
                    <a:pt x="2" y="4346"/>
                    <a:pt x="1" y="4351"/>
                  </a:cubicBezTo>
                  <a:lnTo>
                    <a:pt x="19" y="4360"/>
                  </a:lnTo>
                  <a:cubicBezTo>
                    <a:pt x="21" y="4355"/>
                    <a:pt x="200" y="3945"/>
                    <a:pt x="655" y="3385"/>
                  </a:cubicBezTo>
                  <a:cubicBezTo>
                    <a:pt x="1075" y="2868"/>
                    <a:pt x="1821" y="2115"/>
                    <a:pt x="2998" y="1463"/>
                  </a:cubicBezTo>
                  <a:cubicBezTo>
                    <a:pt x="4331" y="724"/>
                    <a:pt x="6389" y="27"/>
                    <a:pt x="9415" y="27"/>
                  </a:cubicBezTo>
                  <a:cubicBezTo>
                    <a:pt x="11110" y="27"/>
                    <a:pt x="13108" y="246"/>
                    <a:pt x="15453" y="799"/>
                  </a:cubicBezTo>
                  <a:lnTo>
                    <a:pt x="15458" y="777"/>
                  </a:lnTo>
                  <a:cubicBezTo>
                    <a:pt x="13263" y="261"/>
                    <a:pt x="11229" y="0"/>
                    <a:pt x="93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1305859" y="1841014"/>
              <a:ext cx="663297" cy="391916"/>
            </a:xfrm>
            <a:custGeom>
              <a:avLst/>
              <a:gdLst/>
              <a:ahLst/>
              <a:cxnLst/>
              <a:rect l="l" t="t" r="r" b="b"/>
              <a:pathLst>
                <a:path w="14195" h="8545" extrusionOk="0">
                  <a:moveTo>
                    <a:pt x="2732" y="0"/>
                  </a:moveTo>
                  <a:cubicBezTo>
                    <a:pt x="2706" y="0"/>
                    <a:pt x="2681" y="0"/>
                    <a:pt x="2655" y="0"/>
                  </a:cubicBezTo>
                  <a:cubicBezTo>
                    <a:pt x="1103" y="5"/>
                    <a:pt x="11" y="263"/>
                    <a:pt x="1" y="266"/>
                  </a:cubicBezTo>
                  <a:lnTo>
                    <a:pt x="6" y="286"/>
                  </a:lnTo>
                  <a:cubicBezTo>
                    <a:pt x="16" y="283"/>
                    <a:pt x="1106" y="27"/>
                    <a:pt x="2657" y="22"/>
                  </a:cubicBezTo>
                  <a:lnTo>
                    <a:pt x="2707" y="22"/>
                  </a:lnTo>
                  <a:cubicBezTo>
                    <a:pt x="4135" y="22"/>
                    <a:pt x="6236" y="243"/>
                    <a:pt x="8218" y="1280"/>
                  </a:cubicBezTo>
                  <a:cubicBezTo>
                    <a:pt x="10220" y="2327"/>
                    <a:pt x="11734" y="4247"/>
                    <a:pt x="12651" y="5672"/>
                  </a:cubicBezTo>
                  <a:cubicBezTo>
                    <a:pt x="13643" y="7218"/>
                    <a:pt x="14168" y="8531"/>
                    <a:pt x="14173" y="8544"/>
                  </a:cubicBezTo>
                  <a:lnTo>
                    <a:pt x="14195" y="8536"/>
                  </a:lnTo>
                  <a:cubicBezTo>
                    <a:pt x="14188" y="8524"/>
                    <a:pt x="13661" y="7208"/>
                    <a:pt x="12668" y="5661"/>
                  </a:cubicBezTo>
                  <a:cubicBezTo>
                    <a:pt x="12084" y="4752"/>
                    <a:pt x="11455" y="3943"/>
                    <a:pt x="10799" y="3255"/>
                  </a:cubicBezTo>
                  <a:cubicBezTo>
                    <a:pt x="9980" y="2396"/>
                    <a:pt x="9113" y="1725"/>
                    <a:pt x="8227" y="1260"/>
                  </a:cubicBezTo>
                  <a:cubicBezTo>
                    <a:pt x="7340" y="797"/>
                    <a:pt x="6355" y="455"/>
                    <a:pt x="5301" y="246"/>
                  </a:cubicBezTo>
                  <a:cubicBezTo>
                    <a:pt x="4455" y="82"/>
                    <a:pt x="3594" y="0"/>
                    <a:pt x="273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1616083" y="1747588"/>
              <a:ext cx="374100" cy="303076"/>
            </a:xfrm>
            <a:custGeom>
              <a:avLst/>
              <a:gdLst/>
              <a:ahLst/>
              <a:cxnLst/>
              <a:rect l="l" t="t" r="r" b="b"/>
              <a:pathLst>
                <a:path w="8006" h="6608" extrusionOk="0">
                  <a:moveTo>
                    <a:pt x="4" y="0"/>
                  </a:moveTo>
                  <a:lnTo>
                    <a:pt x="0" y="22"/>
                  </a:lnTo>
                  <a:cubicBezTo>
                    <a:pt x="32" y="25"/>
                    <a:pt x="3180" y="397"/>
                    <a:pt x="4965" y="1691"/>
                  </a:cubicBezTo>
                  <a:cubicBezTo>
                    <a:pt x="5895" y="2365"/>
                    <a:pt x="6668" y="3667"/>
                    <a:pt x="7151" y="4638"/>
                  </a:cubicBezTo>
                  <a:cubicBezTo>
                    <a:pt x="7469" y="5277"/>
                    <a:pt x="7748" y="5935"/>
                    <a:pt x="7986" y="6607"/>
                  </a:cubicBezTo>
                  <a:lnTo>
                    <a:pt x="8006" y="6600"/>
                  </a:lnTo>
                  <a:cubicBezTo>
                    <a:pt x="7768" y="5928"/>
                    <a:pt x="7489" y="5269"/>
                    <a:pt x="7169" y="4630"/>
                  </a:cubicBezTo>
                  <a:cubicBezTo>
                    <a:pt x="6686" y="3655"/>
                    <a:pt x="5911" y="2350"/>
                    <a:pt x="4976" y="1673"/>
                  </a:cubicBezTo>
                  <a:cubicBezTo>
                    <a:pt x="3188" y="377"/>
                    <a:pt x="36" y="4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2010322" y="1899812"/>
              <a:ext cx="374194" cy="154978"/>
            </a:xfrm>
            <a:custGeom>
              <a:avLst/>
              <a:gdLst/>
              <a:ahLst/>
              <a:cxnLst/>
              <a:rect l="l" t="t" r="r" b="b"/>
              <a:pathLst>
                <a:path w="8008" h="3379" extrusionOk="0">
                  <a:moveTo>
                    <a:pt x="5937" y="0"/>
                  </a:moveTo>
                  <a:cubicBezTo>
                    <a:pt x="5171" y="0"/>
                    <a:pt x="4256" y="80"/>
                    <a:pt x="3305" y="339"/>
                  </a:cubicBezTo>
                  <a:cubicBezTo>
                    <a:pt x="2019" y="690"/>
                    <a:pt x="1189" y="1497"/>
                    <a:pt x="719" y="2111"/>
                  </a:cubicBezTo>
                  <a:cubicBezTo>
                    <a:pt x="209" y="2776"/>
                    <a:pt x="4" y="3367"/>
                    <a:pt x="0" y="3372"/>
                  </a:cubicBezTo>
                  <a:lnTo>
                    <a:pt x="20" y="3378"/>
                  </a:lnTo>
                  <a:cubicBezTo>
                    <a:pt x="22" y="3373"/>
                    <a:pt x="229" y="2785"/>
                    <a:pt x="736" y="2122"/>
                  </a:cubicBezTo>
                  <a:cubicBezTo>
                    <a:pt x="1204" y="1512"/>
                    <a:pt x="2031" y="709"/>
                    <a:pt x="3310" y="361"/>
                  </a:cubicBezTo>
                  <a:cubicBezTo>
                    <a:pt x="4260" y="102"/>
                    <a:pt x="5175" y="22"/>
                    <a:pt x="5940" y="22"/>
                  </a:cubicBezTo>
                  <a:cubicBezTo>
                    <a:pt x="7150" y="22"/>
                    <a:pt x="7988" y="221"/>
                    <a:pt x="8002" y="225"/>
                  </a:cubicBezTo>
                  <a:lnTo>
                    <a:pt x="8007" y="204"/>
                  </a:lnTo>
                  <a:cubicBezTo>
                    <a:pt x="7993" y="201"/>
                    <a:pt x="7152" y="0"/>
                    <a:pt x="593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1837571" y="1671041"/>
              <a:ext cx="213825" cy="103976"/>
            </a:xfrm>
            <a:custGeom>
              <a:avLst/>
              <a:gdLst/>
              <a:ahLst/>
              <a:cxnLst/>
              <a:rect l="l" t="t" r="r" b="b"/>
              <a:pathLst>
                <a:path w="4576" h="2267" extrusionOk="0">
                  <a:moveTo>
                    <a:pt x="1038" y="1"/>
                  </a:moveTo>
                  <a:cubicBezTo>
                    <a:pt x="691" y="1"/>
                    <a:pt x="343" y="30"/>
                    <a:pt x="1" y="87"/>
                  </a:cubicBezTo>
                  <a:lnTo>
                    <a:pt x="6" y="109"/>
                  </a:lnTo>
                  <a:cubicBezTo>
                    <a:pt x="351" y="51"/>
                    <a:pt x="702" y="23"/>
                    <a:pt x="1053" y="23"/>
                  </a:cubicBezTo>
                  <a:cubicBezTo>
                    <a:pt x="1108" y="23"/>
                    <a:pt x="1163" y="24"/>
                    <a:pt x="1218" y="25"/>
                  </a:cubicBezTo>
                  <a:cubicBezTo>
                    <a:pt x="1839" y="40"/>
                    <a:pt x="2712" y="160"/>
                    <a:pt x="3339" y="649"/>
                  </a:cubicBezTo>
                  <a:cubicBezTo>
                    <a:pt x="4540" y="1582"/>
                    <a:pt x="4555" y="2260"/>
                    <a:pt x="4555" y="2266"/>
                  </a:cubicBezTo>
                  <a:lnTo>
                    <a:pt x="4575" y="2266"/>
                  </a:lnTo>
                  <a:cubicBezTo>
                    <a:pt x="4575" y="2260"/>
                    <a:pt x="4560" y="1572"/>
                    <a:pt x="3351" y="632"/>
                  </a:cubicBezTo>
                  <a:cubicBezTo>
                    <a:pt x="2719" y="140"/>
                    <a:pt x="1842" y="18"/>
                    <a:pt x="1217" y="3"/>
                  </a:cubicBezTo>
                  <a:cubicBezTo>
                    <a:pt x="1157" y="2"/>
                    <a:pt x="1098" y="1"/>
                    <a:pt x="103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2069479" y="1730252"/>
              <a:ext cx="173639" cy="67788"/>
            </a:xfrm>
            <a:custGeom>
              <a:avLst/>
              <a:gdLst/>
              <a:ahLst/>
              <a:cxnLst/>
              <a:rect l="l" t="t" r="r" b="b"/>
              <a:pathLst>
                <a:path w="3716" h="1478" extrusionOk="0">
                  <a:moveTo>
                    <a:pt x="2593" y="1"/>
                  </a:moveTo>
                  <a:cubicBezTo>
                    <a:pt x="2490" y="1"/>
                    <a:pt x="2387" y="4"/>
                    <a:pt x="2284" y="12"/>
                  </a:cubicBezTo>
                  <a:cubicBezTo>
                    <a:pt x="1827" y="47"/>
                    <a:pt x="1414" y="166"/>
                    <a:pt x="1059" y="363"/>
                  </a:cubicBezTo>
                  <a:cubicBezTo>
                    <a:pt x="614" y="611"/>
                    <a:pt x="258" y="982"/>
                    <a:pt x="0" y="1467"/>
                  </a:cubicBezTo>
                  <a:lnTo>
                    <a:pt x="19" y="1477"/>
                  </a:lnTo>
                  <a:cubicBezTo>
                    <a:pt x="599" y="385"/>
                    <a:pt x="1571" y="89"/>
                    <a:pt x="2284" y="34"/>
                  </a:cubicBezTo>
                  <a:cubicBezTo>
                    <a:pt x="2386" y="26"/>
                    <a:pt x="2489" y="22"/>
                    <a:pt x="2592" y="22"/>
                  </a:cubicBezTo>
                  <a:cubicBezTo>
                    <a:pt x="2969" y="22"/>
                    <a:pt x="3345" y="73"/>
                    <a:pt x="3709" y="174"/>
                  </a:cubicBezTo>
                  <a:lnTo>
                    <a:pt x="3715" y="152"/>
                  </a:lnTo>
                  <a:cubicBezTo>
                    <a:pt x="3350" y="51"/>
                    <a:pt x="2972" y="1"/>
                    <a:pt x="259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1991304" y="2061805"/>
              <a:ext cx="534516" cy="202173"/>
            </a:xfrm>
            <a:custGeom>
              <a:avLst/>
              <a:gdLst/>
              <a:ahLst/>
              <a:cxnLst/>
              <a:rect l="l" t="t" r="r" b="b"/>
              <a:pathLst>
                <a:path w="11439" h="4408" extrusionOk="0">
                  <a:moveTo>
                    <a:pt x="8034" y="1"/>
                  </a:moveTo>
                  <a:cubicBezTo>
                    <a:pt x="7250" y="1"/>
                    <a:pt x="6504" y="68"/>
                    <a:pt x="5801" y="203"/>
                  </a:cubicBezTo>
                  <a:cubicBezTo>
                    <a:pt x="4473" y="459"/>
                    <a:pt x="3294" y="954"/>
                    <a:pt x="2297" y="1675"/>
                  </a:cubicBezTo>
                  <a:cubicBezTo>
                    <a:pt x="598" y="2904"/>
                    <a:pt x="7" y="4386"/>
                    <a:pt x="1" y="4401"/>
                  </a:cubicBezTo>
                  <a:lnTo>
                    <a:pt x="21" y="4408"/>
                  </a:lnTo>
                  <a:cubicBezTo>
                    <a:pt x="26" y="4394"/>
                    <a:pt x="616" y="2917"/>
                    <a:pt x="2311" y="1693"/>
                  </a:cubicBezTo>
                  <a:cubicBezTo>
                    <a:pt x="3458" y="862"/>
                    <a:pt x="5298" y="25"/>
                    <a:pt x="8057" y="25"/>
                  </a:cubicBezTo>
                  <a:cubicBezTo>
                    <a:pt x="9058" y="25"/>
                    <a:pt x="10181" y="136"/>
                    <a:pt x="11435" y="397"/>
                  </a:cubicBezTo>
                  <a:lnTo>
                    <a:pt x="11438" y="375"/>
                  </a:lnTo>
                  <a:cubicBezTo>
                    <a:pt x="10239" y="125"/>
                    <a:pt x="9101" y="1"/>
                    <a:pt x="803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521054" y="1476300"/>
              <a:ext cx="167471" cy="570194"/>
            </a:xfrm>
            <a:custGeom>
              <a:avLst/>
              <a:gdLst/>
              <a:ahLst/>
              <a:cxnLst/>
              <a:rect l="l" t="t" r="r" b="b"/>
              <a:pathLst>
                <a:path w="3584" h="12432" extrusionOk="0">
                  <a:moveTo>
                    <a:pt x="3572" y="1"/>
                  </a:moveTo>
                  <a:cubicBezTo>
                    <a:pt x="2446" y="775"/>
                    <a:pt x="1583" y="1911"/>
                    <a:pt x="1004" y="3374"/>
                  </a:cubicBezTo>
                  <a:cubicBezTo>
                    <a:pt x="541" y="4547"/>
                    <a:pt x="258" y="5930"/>
                    <a:pt x="163" y="7489"/>
                  </a:cubicBezTo>
                  <a:cubicBezTo>
                    <a:pt x="1" y="10140"/>
                    <a:pt x="446" y="12408"/>
                    <a:pt x="451" y="12432"/>
                  </a:cubicBezTo>
                  <a:lnTo>
                    <a:pt x="471" y="12427"/>
                  </a:lnTo>
                  <a:cubicBezTo>
                    <a:pt x="468" y="12405"/>
                    <a:pt x="23" y="10139"/>
                    <a:pt x="183" y="7489"/>
                  </a:cubicBezTo>
                  <a:cubicBezTo>
                    <a:pt x="334" y="5045"/>
                    <a:pt x="1045" y="1765"/>
                    <a:pt x="3584" y="17"/>
                  </a:cubicBezTo>
                  <a:lnTo>
                    <a:pt x="357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128496" y="494894"/>
              <a:ext cx="32289" cy="1066774"/>
            </a:xfrm>
            <a:custGeom>
              <a:avLst/>
              <a:gdLst/>
              <a:ahLst/>
              <a:cxnLst/>
              <a:rect l="l" t="t" r="r" b="b"/>
              <a:pathLst>
                <a:path w="691" h="23259" extrusionOk="0">
                  <a:moveTo>
                    <a:pt x="20" y="1"/>
                  </a:moveTo>
                  <a:lnTo>
                    <a:pt x="0" y="3"/>
                  </a:lnTo>
                  <a:cubicBezTo>
                    <a:pt x="669" y="11788"/>
                    <a:pt x="320" y="23147"/>
                    <a:pt x="316" y="23259"/>
                  </a:cubicBezTo>
                  <a:lnTo>
                    <a:pt x="336" y="23259"/>
                  </a:lnTo>
                  <a:cubicBezTo>
                    <a:pt x="341" y="23147"/>
                    <a:pt x="691" y="11788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1360717" y="679040"/>
              <a:ext cx="766565" cy="448835"/>
            </a:xfrm>
            <a:custGeom>
              <a:avLst/>
              <a:gdLst/>
              <a:ahLst/>
              <a:cxnLst/>
              <a:rect l="l" t="t" r="r" b="b"/>
              <a:pathLst>
                <a:path w="16405" h="9786" extrusionOk="0">
                  <a:moveTo>
                    <a:pt x="16386" y="0"/>
                  </a:moveTo>
                  <a:cubicBezTo>
                    <a:pt x="13240" y="5921"/>
                    <a:pt x="8953" y="8233"/>
                    <a:pt x="5912" y="9128"/>
                  </a:cubicBezTo>
                  <a:cubicBezTo>
                    <a:pt x="4545" y="9531"/>
                    <a:pt x="3132" y="9743"/>
                    <a:pt x="1707" y="9762"/>
                  </a:cubicBezTo>
                  <a:cubicBezTo>
                    <a:pt x="1662" y="9762"/>
                    <a:pt x="1618" y="9762"/>
                    <a:pt x="1575" y="9762"/>
                  </a:cubicBezTo>
                  <a:cubicBezTo>
                    <a:pt x="605" y="9762"/>
                    <a:pt x="11" y="9660"/>
                    <a:pt x="4" y="9660"/>
                  </a:cubicBezTo>
                  <a:lnTo>
                    <a:pt x="1" y="9680"/>
                  </a:lnTo>
                  <a:cubicBezTo>
                    <a:pt x="8" y="9681"/>
                    <a:pt x="605" y="9785"/>
                    <a:pt x="1578" y="9785"/>
                  </a:cubicBezTo>
                  <a:lnTo>
                    <a:pt x="1707" y="9783"/>
                  </a:lnTo>
                  <a:cubicBezTo>
                    <a:pt x="3132" y="9765"/>
                    <a:pt x="4549" y="9551"/>
                    <a:pt x="5915" y="9148"/>
                  </a:cubicBezTo>
                  <a:cubicBezTo>
                    <a:pt x="7854" y="8579"/>
                    <a:pt x="9655" y="7641"/>
                    <a:pt x="11268" y="6363"/>
                  </a:cubicBezTo>
                  <a:cubicBezTo>
                    <a:pt x="13285" y="4765"/>
                    <a:pt x="15013" y="2628"/>
                    <a:pt x="16404" y="10"/>
                  </a:cubicBezTo>
                  <a:lnTo>
                    <a:pt x="1638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143262" y="691606"/>
              <a:ext cx="853151" cy="677976"/>
            </a:xfrm>
            <a:custGeom>
              <a:avLst/>
              <a:gdLst/>
              <a:ahLst/>
              <a:cxnLst/>
              <a:rect l="l" t="t" r="r" b="b"/>
              <a:pathLst>
                <a:path w="18258" h="14782" extrusionOk="0">
                  <a:moveTo>
                    <a:pt x="22" y="0"/>
                  </a:moveTo>
                  <a:lnTo>
                    <a:pt x="0" y="4"/>
                  </a:lnTo>
                  <a:cubicBezTo>
                    <a:pt x="2" y="12"/>
                    <a:pt x="159" y="810"/>
                    <a:pt x="629" y="2016"/>
                  </a:cubicBezTo>
                  <a:cubicBezTo>
                    <a:pt x="1062" y="3128"/>
                    <a:pt x="1862" y="4826"/>
                    <a:pt x="3197" y="6597"/>
                  </a:cubicBezTo>
                  <a:cubicBezTo>
                    <a:pt x="4699" y="8586"/>
                    <a:pt x="6560" y="10262"/>
                    <a:pt x="8731" y="11577"/>
                  </a:cubicBezTo>
                  <a:cubicBezTo>
                    <a:pt x="11443" y="13218"/>
                    <a:pt x="14648" y="14296"/>
                    <a:pt x="18254" y="14781"/>
                  </a:cubicBezTo>
                  <a:lnTo>
                    <a:pt x="18257" y="14760"/>
                  </a:lnTo>
                  <a:cubicBezTo>
                    <a:pt x="10096" y="13662"/>
                    <a:pt x="5572" y="9708"/>
                    <a:pt x="3215" y="6584"/>
                  </a:cubicBezTo>
                  <a:cubicBezTo>
                    <a:pt x="1880" y="4814"/>
                    <a:pt x="1083" y="3118"/>
                    <a:pt x="649" y="2008"/>
                  </a:cubicBezTo>
                  <a:cubicBezTo>
                    <a:pt x="179" y="805"/>
                    <a:pt x="22" y="9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2153823" y="944228"/>
              <a:ext cx="680025" cy="473281"/>
            </a:xfrm>
            <a:custGeom>
              <a:avLst/>
              <a:gdLst/>
              <a:ahLst/>
              <a:cxnLst/>
              <a:rect l="l" t="t" r="r" b="b"/>
              <a:pathLst>
                <a:path w="14553" h="10319" extrusionOk="0">
                  <a:moveTo>
                    <a:pt x="22" y="0"/>
                  </a:moveTo>
                  <a:lnTo>
                    <a:pt x="0" y="5"/>
                  </a:lnTo>
                  <a:cubicBezTo>
                    <a:pt x="2" y="12"/>
                    <a:pt x="152" y="681"/>
                    <a:pt x="559" y="1661"/>
                  </a:cubicBezTo>
                  <a:cubicBezTo>
                    <a:pt x="933" y="2566"/>
                    <a:pt x="1609" y="3926"/>
                    <a:pt x="2701" y="5278"/>
                  </a:cubicBezTo>
                  <a:cubicBezTo>
                    <a:pt x="3927" y="6796"/>
                    <a:pt x="5418" y="7994"/>
                    <a:pt x="7132" y="8835"/>
                  </a:cubicBezTo>
                  <a:cubicBezTo>
                    <a:pt x="9138" y="9820"/>
                    <a:pt x="11454" y="10319"/>
                    <a:pt x="14027" y="10319"/>
                  </a:cubicBezTo>
                  <a:cubicBezTo>
                    <a:pt x="14201" y="10319"/>
                    <a:pt x="14376" y="10316"/>
                    <a:pt x="14552" y="10310"/>
                  </a:cubicBezTo>
                  <a:lnTo>
                    <a:pt x="14552" y="10289"/>
                  </a:lnTo>
                  <a:cubicBezTo>
                    <a:pt x="14375" y="10293"/>
                    <a:pt x="14201" y="10296"/>
                    <a:pt x="14029" y="10296"/>
                  </a:cubicBezTo>
                  <a:cubicBezTo>
                    <a:pt x="8056" y="10296"/>
                    <a:pt x="4589" y="7581"/>
                    <a:pt x="2718" y="5264"/>
                  </a:cubicBezTo>
                  <a:cubicBezTo>
                    <a:pt x="1628" y="3914"/>
                    <a:pt x="954" y="2556"/>
                    <a:pt x="579" y="1653"/>
                  </a:cubicBezTo>
                  <a:cubicBezTo>
                    <a:pt x="172" y="674"/>
                    <a:pt x="22" y="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1670801" y="1221615"/>
              <a:ext cx="467041" cy="120671"/>
            </a:xfrm>
            <a:custGeom>
              <a:avLst/>
              <a:gdLst/>
              <a:ahLst/>
              <a:cxnLst/>
              <a:rect l="l" t="t" r="r" b="b"/>
              <a:pathLst>
                <a:path w="9995" h="2631" extrusionOk="0">
                  <a:moveTo>
                    <a:pt x="9979" y="1"/>
                  </a:moveTo>
                  <a:cubicBezTo>
                    <a:pt x="7847" y="2092"/>
                    <a:pt x="5615" y="2609"/>
                    <a:pt x="3930" y="2609"/>
                  </a:cubicBezTo>
                  <a:cubicBezTo>
                    <a:pt x="3680" y="2609"/>
                    <a:pt x="3443" y="2597"/>
                    <a:pt x="3220" y="2578"/>
                  </a:cubicBezTo>
                  <a:cubicBezTo>
                    <a:pt x="1340" y="2416"/>
                    <a:pt x="24" y="1677"/>
                    <a:pt x="10" y="1670"/>
                  </a:cubicBezTo>
                  <a:lnTo>
                    <a:pt x="0" y="1688"/>
                  </a:lnTo>
                  <a:cubicBezTo>
                    <a:pt x="14" y="1695"/>
                    <a:pt x="1333" y="2436"/>
                    <a:pt x="3217" y="2598"/>
                  </a:cubicBezTo>
                  <a:cubicBezTo>
                    <a:pt x="3463" y="2618"/>
                    <a:pt x="3705" y="2630"/>
                    <a:pt x="3948" y="2630"/>
                  </a:cubicBezTo>
                  <a:cubicBezTo>
                    <a:pt x="3953" y="2630"/>
                    <a:pt x="3958" y="2630"/>
                    <a:pt x="3963" y="2630"/>
                  </a:cubicBezTo>
                  <a:cubicBezTo>
                    <a:pt x="4801" y="2630"/>
                    <a:pt x="5632" y="2498"/>
                    <a:pt x="6430" y="2242"/>
                  </a:cubicBezTo>
                  <a:cubicBezTo>
                    <a:pt x="7711" y="1827"/>
                    <a:pt x="8910" y="1078"/>
                    <a:pt x="9994" y="16"/>
                  </a:cubicBezTo>
                  <a:lnTo>
                    <a:pt x="997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1947240" y="1412182"/>
              <a:ext cx="186303" cy="53203"/>
            </a:xfrm>
            <a:custGeom>
              <a:avLst/>
              <a:gdLst/>
              <a:ahLst/>
              <a:cxnLst/>
              <a:rect l="l" t="t" r="r" b="b"/>
              <a:pathLst>
                <a:path w="3987" h="1160" extrusionOk="0">
                  <a:moveTo>
                    <a:pt x="3971" y="0"/>
                  </a:moveTo>
                  <a:cubicBezTo>
                    <a:pt x="3152" y="932"/>
                    <a:pt x="2176" y="1139"/>
                    <a:pt x="1469" y="1139"/>
                  </a:cubicBezTo>
                  <a:cubicBezTo>
                    <a:pt x="1434" y="1139"/>
                    <a:pt x="1400" y="1139"/>
                    <a:pt x="1367" y="1138"/>
                  </a:cubicBezTo>
                  <a:cubicBezTo>
                    <a:pt x="592" y="1116"/>
                    <a:pt x="15" y="859"/>
                    <a:pt x="9" y="857"/>
                  </a:cubicBezTo>
                  <a:lnTo>
                    <a:pt x="0" y="875"/>
                  </a:lnTo>
                  <a:cubicBezTo>
                    <a:pt x="5" y="879"/>
                    <a:pt x="587" y="1136"/>
                    <a:pt x="1365" y="1158"/>
                  </a:cubicBezTo>
                  <a:cubicBezTo>
                    <a:pt x="1402" y="1160"/>
                    <a:pt x="1437" y="1160"/>
                    <a:pt x="1474" y="1160"/>
                  </a:cubicBezTo>
                  <a:cubicBezTo>
                    <a:pt x="1483" y="1160"/>
                    <a:pt x="1492" y="1160"/>
                    <a:pt x="1501" y="1160"/>
                  </a:cubicBezTo>
                  <a:cubicBezTo>
                    <a:pt x="1895" y="1160"/>
                    <a:pt x="2287" y="1088"/>
                    <a:pt x="2656" y="952"/>
                  </a:cubicBezTo>
                  <a:cubicBezTo>
                    <a:pt x="3157" y="763"/>
                    <a:pt x="3605" y="449"/>
                    <a:pt x="3986" y="14"/>
                  </a:cubicBezTo>
                  <a:lnTo>
                    <a:pt x="397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2158028" y="1242484"/>
              <a:ext cx="329849" cy="257486"/>
            </a:xfrm>
            <a:custGeom>
              <a:avLst/>
              <a:gdLst/>
              <a:ahLst/>
              <a:cxnLst/>
              <a:rect l="l" t="t" r="r" b="b"/>
              <a:pathLst>
                <a:path w="7059" h="5614" extrusionOk="0">
                  <a:moveTo>
                    <a:pt x="21" y="1"/>
                  </a:moveTo>
                  <a:lnTo>
                    <a:pt x="0" y="7"/>
                  </a:lnTo>
                  <a:cubicBezTo>
                    <a:pt x="4" y="19"/>
                    <a:pt x="375" y="1108"/>
                    <a:pt x="1426" y="2337"/>
                  </a:cubicBezTo>
                  <a:cubicBezTo>
                    <a:pt x="2048" y="3065"/>
                    <a:pt x="2777" y="3694"/>
                    <a:pt x="3587" y="4206"/>
                  </a:cubicBezTo>
                  <a:cubicBezTo>
                    <a:pt x="4609" y="4851"/>
                    <a:pt x="5774" y="5326"/>
                    <a:pt x="7054" y="5614"/>
                  </a:cubicBezTo>
                  <a:lnTo>
                    <a:pt x="7059" y="5594"/>
                  </a:lnTo>
                  <a:cubicBezTo>
                    <a:pt x="4169" y="4942"/>
                    <a:pt x="2409" y="3456"/>
                    <a:pt x="1442" y="2324"/>
                  </a:cubicBezTo>
                  <a:cubicBezTo>
                    <a:pt x="394" y="1098"/>
                    <a:pt x="24" y="12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2398067" y="1532393"/>
              <a:ext cx="85745" cy="364902"/>
            </a:xfrm>
            <a:custGeom>
              <a:avLst/>
              <a:gdLst/>
              <a:ahLst/>
              <a:cxnLst/>
              <a:rect l="l" t="t" r="r" b="b"/>
              <a:pathLst>
                <a:path w="1835" h="7956" extrusionOk="0">
                  <a:moveTo>
                    <a:pt x="1822" y="0"/>
                  </a:moveTo>
                  <a:cubicBezTo>
                    <a:pt x="1305" y="486"/>
                    <a:pt x="895" y="1206"/>
                    <a:pt x="604" y="2141"/>
                  </a:cubicBezTo>
                  <a:cubicBezTo>
                    <a:pt x="371" y="2889"/>
                    <a:pt x="214" y="3776"/>
                    <a:pt x="136" y="4776"/>
                  </a:cubicBezTo>
                  <a:cubicBezTo>
                    <a:pt x="0" y="6479"/>
                    <a:pt x="146" y="7942"/>
                    <a:pt x="147" y="7955"/>
                  </a:cubicBezTo>
                  <a:lnTo>
                    <a:pt x="167" y="7955"/>
                  </a:lnTo>
                  <a:cubicBezTo>
                    <a:pt x="166" y="7940"/>
                    <a:pt x="22" y="6479"/>
                    <a:pt x="156" y="4777"/>
                  </a:cubicBezTo>
                  <a:cubicBezTo>
                    <a:pt x="279" y="3209"/>
                    <a:pt x="671" y="1109"/>
                    <a:pt x="1835" y="16"/>
                  </a:cubicBezTo>
                  <a:lnTo>
                    <a:pt x="182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1837337" y="1420529"/>
              <a:ext cx="42475" cy="238773"/>
            </a:xfrm>
            <a:custGeom>
              <a:avLst/>
              <a:gdLst/>
              <a:ahLst/>
              <a:cxnLst/>
              <a:rect l="l" t="t" r="r" b="b"/>
              <a:pathLst>
                <a:path w="909" h="5206" extrusionOk="0">
                  <a:moveTo>
                    <a:pt x="108" y="1"/>
                  </a:moveTo>
                  <a:lnTo>
                    <a:pt x="91" y="12"/>
                  </a:lnTo>
                  <a:cubicBezTo>
                    <a:pt x="94" y="19"/>
                    <a:pt x="509" y="653"/>
                    <a:pt x="705" y="1606"/>
                  </a:cubicBezTo>
                  <a:cubicBezTo>
                    <a:pt x="884" y="2485"/>
                    <a:pt x="909" y="3821"/>
                    <a:pt x="1" y="5194"/>
                  </a:cubicBezTo>
                  <a:lnTo>
                    <a:pt x="17" y="5206"/>
                  </a:lnTo>
                  <a:cubicBezTo>
                    <a:pt x="420" y="4597"/>
                    <a:pt x="676" y="3943"/>
                    <a:pt x="777" y="3266"/>
                  </a:cubicBezTo>
                  <a:cubicBezTo>
                    <a:pt x="857" y="2712"/>
                    <a:pt x="840" y="2148"/>
                    <a:pt x="725" y="1601"/>
                  </a:cubicBezTo>
                  <a:cubicBezTo>
                    <a:pt x="529" y="646"/>
                    <a:pt x="113" y="7"/>
                    <a:pt x="10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1611550" y="1325361"/>
              <a:ext cx="83128" cy="396090"/>
            </a:xfrm>
            <a:custGeom>
              <a:avLst/>
              <a:gdLst/>
              <a:ahLst/>
              <a:cxnLst/>
              <a:rect l="l" t="t" r="r" b="b"/>
              <a:pathLst>
                <a:path w="1779" h="8636" extrusionOk="0">
                  <a:moveTo>
                    <a:pt x="1328" y="0"/>
                  </a:moveTo>
                  <a:lnTo>
                    <a:pt x="1308" y="7"/>
                  </a:lnTo>
                  <a:cubicBezTo>
                    <a:pt x="1312" y="20"/>
                    <a:pt x="1703" y="1313"/>
                    <a:pt x="1737" y="3012"/>
                  </a:cubicBezTo>
                  <a:cubicBezTo>
                    <a:pt x="1768" y="4581"/>
                    <a:pt x="1492" y="6829"/>
                    <a:pt x="0" y="8622"/>
                  </a:cubicBezTo>
                  <a:lnTo>
                    <a:pt x="17" y="8636"/>
                  </a:lnTo>
                  <a:cubicBezTo>
                    <a:pt x="678" y="7841"/>
                    <a:pt x="1158" y="6893"/>
                    <a:pt x="1444" y="5817"/>
                  </a:cubicBezTo>
                  <a:cubicBezTo>
                    <a:pt x="1671" y="4958"/>
                    <a:pt x="1778" y="4013"/>
                    <a:pt x="1758" y="3012"/>
                  </a:cubicBezTo>
                  <a:cubicBezTo>
                    <a:pt x="1725" y="1310"/>
                    <a:pt x="1333" y="13"/>
                    <a:pt x="132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2805624" y="1560003"/>
              <a:ext cx="39158" cy="453284"/>
            </a:xfrm>
            <a:custGeom>
              <a:avLst/>
              <a:gdLst/>
              <a:ahLst/>
              <a:cxnLst/>
              <a:rect l="l" t="t" r="r" b="b"/>
              <a:pathLst>
                <a:path w="838" h="9883" extrusionOk="0">
                  <a:moveTo>
                    <a:pt x="821" y="1"/>
                  </a:moveTo>
                  <a:cubicBezTo>
                    <a:pt x="489" y="497"/>
                    <a:pt x="259" y="1325"/>
                    <a:pt x="133" y="2463"/>
                  </a:cubicBezTo>
                  <a:cubicBezTo>
                    <a:pt x="34" y="3373"/>
                    <a:pt x="1" y="4482"/>
                    <a:pt x="36" y="5756"/>
                  </a:cubicBezTo>
                  <a:cubicBezTo>
                    <a:pt x="96" y="7931"/>
                    <a:pt x="335" y="9862"/>
                    <a:pt x="337" y="9882"/>
                  </a:cubicBezTo>
                  <a:lnTo>
                    <a:pt x="357" y="9879"/>
                  </a:lnTo>
                  <a:cubicBezTo>
                    <a:pt x="356" y="9861"/>
                    <a:pt x="116" y="7929"/>
                    <a:pt x="56" y="5756"/>
                  </a:cubicBezTo>
                  <a:cubicBezTo>
                    <a:pt x="1" y="3752"/>
                    <a:pt x="93" y="1130"/>
                    <a:pt x="837" y="12"/>
                  </a:cubicBezTo>
                  <a:lnTo>
                    <a:pt x="82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2652685" y="1408054"/>
              <a:ext cx="329896" cy="812498"/>
            </a:xfrm>
            <a:custGeom>
              <a:avLst/>
              <a:gdLst/>
              <a:ahLst/>
              <a:cxnLst/>
              <a:rect l="l" t="t" r="r" b="b"/>
              <a:pathLst>
                <a:path w="7060" h="17715" extrusionOk="0">
                  <a:moveTo>
                    <a:pt x="7046" y="0"/>
                  </a:moveTo>
                  <a:cubicBezTo>
                    <a:pt x="4682" y="2032"/>
                    <a:pt x="2893" y="4230"/>
                    <a:pt x="1723" y="6528"/>
                  </a:cubicBezTo>
                  <a:cubicBezTo>
                    <a:pt x="788" y="8368"/>
                    <a:pt x="248" y="10277"/>
                    <a:pt x="118" y="12200"/>
                  </a:cubicBezTo>
                  <a:cubicBezTo>
                    <a:pt x="1" y="13913"/>
                    <a:pt x="236" y="15320"/>
                    <a:pt x="456" y="16200"/>
                  </a:cubicBezTo>
                  <a:cubicBezTo>
                    <a:pt x="691" y="17153"/>
                    <a:pt x="959" y="17710"/>
                    <a:pt x="962" y="17715"/>
                  </a:cubicBezTo>
                  <a:lnTo>
                    <a:pt x="981" y="17705"/>
                  </a:lnTo>
                  <a:cubicBezTo>
                    <a:pt x="979" y="17698"/>
                    <a:pt x="711" y="17145"/>
                    <a:pt x="476" y="16193"/>
                  </a:cubicBezTo>
                  <a:cubicBezTo>
                    <a:pt x="258" y="15315"/>
                    <a:pt x="22" y="13910"/>
                    <a:pt x="139" y="12200"/>
                  </a:cubicBezTo>
                  <a:cubicBezTo>
                    <a:pt x="345" y="9181"/>
                    <a:pt x="1713" y="4615"/>
                    <a:pt x="7059" y="15"/>
                  </a:cubicBezTo>
                  <a:lnTo>
                    <a:pt x="704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2252978" y="1557343"/>
              <a:ext cx="37569" cy="160573"/>
            </a:xfrm>
            <a:custGeom>
              <a:avLst/>
              <a:gdLst/>
              <a:ahLst/>
              <a:cxnLst/>
              <a:rect l="l" t="t" r="r" b="b"/>
              <a:pathLst>
                <a:path w="804" h="3501" extrusionOk="0">
                  <a:moveTo>
                    <a:pt x="785" y="0"/>
                  </a:moveTo>
                  <a:cubicBezTo>
                    <a:pt x="193" y="1276"/>
                    <a:pt x="44" y="2159"/>
                    <a:pt x="22" y="2676"/>
                  </a:cubicBezTo>
                  <a:cubicBezTo>
                    <a:pt x="1" y="3237"/>
                    <a:pt x="121" y="3498"/>
                    <a:pt x="123" y="3501"/>
                  </a:cubicBezTo>
                  <a:lnTo>
                    <a:pt x="141" y="3492"/>
                  </a:lnTo>
                  <a:cubicBezTo>
                    <a:pt x="140" y="3489"/>
                    <a:pt x="21" y="3230"/>
                    <a:pt x="44" y="2675"/>
                  </a:cubicBezTo>
                  <a:cubicBezTo>
                    <a:pt x="64" y="2159"/>
                    <a:pt x="213" y="1280"/>
                    <a:pt x="804" y="8"/>
                  </a:cubicBezTo>
                  <a:lnTo>
                    <a:pt x="78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8" name="Google Shape;1918;p30"/>
          <p:cNvSpPr/>
          <p:nvPr/>
        </p:nvSpPr>
        <p:spPr>
          <a:xfrm flipH="1">
            <a:off x="701557" y="268310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30"/>
          <p:cNvSpPr/>
          <p:nvPr/>
        </p:nvSpPr>
        <p:spPr>
          <a:xfrm flipH="1">
            <a:off x="7057107" y="147977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30"/>
          <p:cNvSpPr/>
          <p:nvPr/>
        </p:nvSpPr>
        <p:spPr>
          <a:xfrm flipH="1">
            <a:off x="6326082" y="47919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5"/>
          <p:cNvSpPr txBox="1">
            <a:spLocks noGrp="1"/>
          </p:cNvSpPr>
          <p:nvPr>
            <p:ph type="subTitle" idx="1"/>
          </p:nvPr>
        </p:nvSpPr>
        <p:spPr>
          <a:xfrm>
            <a:off x="2985450" y="1866550"/>
            <a:ext cx="3173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15"/>
          <p:cNvSpPr txBox="1">
            <a:spLocks noGrp="1"/>
          </p:cNvSpPr>
          <p:nvPr>
            <p:ph type="title"/>
          </p:nvPr>
        </p:nvSpPr>
        <p:spPr>
          <a:xfrm>
            <a:off x="1546200" y="539500"/>
            <a:ext cx="6051600" cy="10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46" name="Google Shape;746;p15"/>
          <p:cNvGrpSpPr/>
          <p:nvPr/>
        </p:nvGrpSpPr>
        <p:grpSpPr>
          <a:xfrm rot="-5400000">
            <a:off x="7518725" y="244168"/>
            <a:ext cx="2169477" cy="1864967"/>
            <a:chOff x="4743553" y="3090131"/>
            <a:chExt cx="1195897" cy="1028096"/>
          </a:xfrm>
        </p:grpSpPr>
        <p:sp>
          <p:nvSpPr>
            <p:cNvPr id="747" name="Google Shape;747;p15"/>
            <p:cNvSpPr/>
            <p:nvPr/>
          </p:nvSpPr>
          <p:spPr>
            <a:xfrm>
              <a:off x="4743553" y="4111439"/>
              <a:ext cx="1195897" cy="6788"/>
            </a:xfrm>
            <a:custGeom>
              <a:avLst/>
              <a:gdLst/>
              <a:ahLst/>
              <a:cxnLst/>
              <a:rect l="l" t="t" r="r" b="b"/>
              <a:pathLst>
                <a:path w="25593" h="148" extrusionOk="0">
                  <a:moveTo>
                    <a:pt x="25592" y="0"/>
                  </a:moveTo>
                  <a:lnTo>
                    <a:pt x="1" y="126"/>
                  </a:lnTo>
                  <a:lnTo>
                    <a:pt x="1" y="148"/>
                  </a:lnTo>
                  <a:lnTo>
                    <a:pt x="25592" y="22"/>
                  </a:lnTo>
                  <a:lnTo>
                    <a:pt x="2559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748880" y="3614636"/>
              <a:ext cx="594234" cy="486903"/>
            </a:xfrm>
            <a:custGeom>
              <a:avLst/>
              <a:gdLst/>
              <a:ahLst/>
              <a:cxnLst/>
              <a:rect l="l" t="t" r="r" b="b"/>
              <a:pathLst>
                <a:path w="12717" h="10616" extrusionOk="0">
                  <a:moveTo>
                    <a:pt x="16" y="1"/>
                  </a:moveTo>
                  <a:lnTo>
                    <a:pt x="1" y="16"/>
                  </a:lnTo>
                  <a:cubicBezTo>
                    <a:pt x="26" y="41"/>
                    <a:pt x="2607" y="2513"/>
                    <a:pt x="5450" y="5044"/>
                  </a:cubicBezTo>
                  <a:cubicBezTo>
                    <a:pt x="8075" y="7379"/>
                    <a:pt x="11463" y="10242"/>
                    <a:pt x="12709" y="10615"/>
                  </a:cubicBezTo>
                  <a:lnTo>
                    <a:pt x="12716" y="10595"/>
                  </a:lnTo>
                  <a:cubicBezTo>
                    <a:pt x="11733" y="10301"/>
                    <a:pt x="9225" y="8375"/>
                    <a:pt x="5464" y="5028"/>
                  </a:cubicBezTo>
                  <a:cubicBezTo>
                    <a:pt x="2622" y="2498"/>
                    <a:pt x="41" y="26"/>
                    <a:pt x="1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016020" y="3159111"/>
              <a:ext cx="330036" cy="920235"/>
            </a:xfrm>
            <a:custGeom>
              <a:avLst/>
              <a:gdLst/>
              <a:ahLst/>
              <a:cxnLst/>
              <a:rect l="l" t="t" r="r" b="b"/>
              <a:pathLst>
                <a:path w="7063" h="20064" extrusionOk="0">
                  <a:moveTo>
                    <a:pt x="23" y="0"/>
                  </a:moveTo>
                  <a:lnTo>
                    <a:pt x="1" y="6"/>
                  </a:lnTo>
                  <a:cubicBezTo>
                    <a:pt x="14" y="54"/>
                    <a:pt x="1404" y="4804"/>
                    <a:pt x="2960" y="9626"/>
                  </a:cubicBezTo>
                  <a:cubicBezTo>
                    <a:pt x="3873" y="12458"/>
                    <a:pt x="4664" y="14760"/>
                    <a:pt x="5311" y="16468"/>
                  </a:cubicBezTo>
                  <a:cubicBezTo>
                    <a:pt x="6119" y="18607"/>
                    <a:pt x="6705" y="19816"/>
                    <a:pt x="7049" y="20064"/>
                  </a:cubicBezTo>
                  <a:lnTo>
                    <a:pt x="7063" y="20047"/>
                  </a:lnTo>
                  <a:cubicBezTo>
                    <a:pt x="6449" y="19604"/>
                    <a:pt x="5037" y="15999"/>
                    <a:pt x="2980" y="9620"/>
                  </a:cubicBezTo>
                  <a:cubicBezTo>
                    <a:pt x="1424" y="4798"/>
                    <a:pt x="36" y="47"/>
                    <a:pt x="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5364935" y="3090131"/>
              <a:ext cx="209199" cy="983483"/>
            </a:xfrm>
            <a:custGeom>
              <a:avLst/>
              <a:gdLst/>
              <a:ahLst/>
              <a:cxnLst/>
              <a:rect l="l" t="t" r="r" b="b"/>
              <a:pathLst>
                <a:path w="4477" h="21443" extrusionOk="0">
                  <a:moveTo>
                    <a:pt x="4455" y="1"/>
                  </a:moveTo>
                  <a:cubicBezTo>
                    <a:pt x="2432" y="12561"/>
                    <a:pt x="24" y="21349"/>
                    <a:pt x="0" y="21437"/>
                  </a:cubicBezTo>
                  <a:lnTo>
                    <a:pt x="21" y="21442"/>
                  </a:lnTo>
                  <a:cubicBezTo>
                    <a:pt x="44" y="21355"/>
                    <a:pt x="2453" y="12566"/>
                    <a:pt x="4476" y="4"/>
                  </a:cubicBezTo>
                  <a:lnTo>
                    <a:pt x="445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5362271" y="3705173"/>
              <a:ext cx="566244" cy="398567"/>
            </a:xfrm>
            <a:custGeom>
              <a:avLst/>
              <a:gdLst/>
              <a:ahLst/>
              <a:cxnLst/>
              <a:rect l="l" t="t" r="r" b="b"/>
              <a:pathLst>
                <a:path w="12118" h="8690" extrusionOk="0">
                  <a:moveTo>
                    <a:pt x="12104" y="0"/>
                  </a:moveTo>
                  <a:lnTo>
                    <a:pt x="1" y="8673"/>
                  </a:lnTo>
                  <a:lnTo>
                    <a:pt x="14" y="8690"/>
                  </a:lnTo>
                  <a:lnTo>
                    <a:pt x="12117" y="19"/>
                  </a:lnTo>
                  <a:lnTo>
                    <a:pt x="1210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4826354" y="3747505"/>
              <a:ext cx="77801" cy="360912"/>
            </a:xfrm>
            <a:custGeom>
              <a:avLst/>
              <a:gdLst/>
              <a:ahLst/>
              <a:cxnLst/>
              <a:rect l="l" t="t" r="r" b="b"/>
              <a:pathLst>
                <a:path w="1665" h="7869" extrusionOk="0">
                  <a:moveTo>
                    <a:pt x="1250" y="1"/>
                  </a:moveTo>
                  <a:lnTo>
                    <a:pt x="1230" y="2"/>
                  </a:lnTo>
                  <a:cubicBezTo>
                    <a:pt x="1665" y="3373"/>
                    <a:pt x="1307" y="5328"/>
                    <a:pt x="930" y="6373"/>
                  </a:cubicBezTo>
                  <a:cubicBezTo>
                    <a:pt x="522" y="7506"/>
                    <a:pt x="5" y="7847"/>
                    <a:pt x="0" y="7850"/>
                  </a:cubicBezTo>
                  <a:lnTo>
                    <a:pt x="10" y="7869"/>
                  </a:lnTo>
                  <a:cubicBezTo>
                    <a:pt x="17" y="7864"/>
                    <a:pt x="539" y="7522"/>
                    <a:pt x="949" y="6383"/>
                  </a:cubicBezTo>
                  <a:cubicBezTo>
                    <a:pt x="1190" y="5716"/>
                    <a:pt x="1345" y="4910"/>
                    <a:pt x="1412" y="3986"/>
                  </a:cubicBezTo>
                  <a:cubicBezTo>
                    <a:pt x="1497" y="2832"/>
                    <a:pt x="1442" y="1491"/>
                    <a:pt x="125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5040085" y="3958757"/>
              <a:ext cx="82427" cy="153739"/>
            </a:xfrm>
            <a:custGeom>
              <a:avLst/>
              <a:gdLst/>
              <a:ahLst/>
              <a:cxnLst/>
              <a:rect l="l" t="t" r="r" b="b"/>
              <a:pathLst>
                <a:path w="1764" h="3352" extrusionOk="0">
                  <a:moveTo>
                    <a:pt x="1744" y="1"/>
                  </a:moveTo>
                  <a:cubicBezTo>
                    <a:pt x="1729" y="1056"/>
                    <a:pt x="1255" y="1906"/>
                    <a:pt x="862" y="2433"/>
                  </a:cubicBezTo>
                  <a:cubicBezTo>
                    <a:pt x="434" y="3005"/>
                    <a:pt x="6" y="3331"/>
                    <a:pt x="1" y="3335"/>
                  </a:cubicBezTo>
                  <a:lnTo>
                    <a:pt x="14" y="3351"/>
                  </a:lnTo>
                  <a:cubicBezTo>
                    <a:pt x="19" y="3348"/>
                    <a:pt x="449" y="3020"/>
                    <a:pt x="877" y="2446"/>
                  </a:cubicBezTo>
                  <a:cubicBezTo>
                    <a:pt x="1274" y="1916"/>
                    <a:pt x="1749" y="1061"/>
                    <a:pt x="176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975461" y="3630001"/>
              <a:ext cx="180835" cy="184286"/>
            </a:xfrm>
            <a:custGeom>
              <a:avLst/>
              <a:gdLst/>
              <a:ahLst/>
              <a:cxnLst/>
              <a:rect l="l" t="t" r="r" b="b"/>
              <a:pathLst>
                <a:path w="3870" h="4018" extrusionOk="0">
                  <a:moveTo>
                    <a:pt x="3849" y="0"/>
                  </a:moveTo>
                  <a:cubicBezTo>
                    <a:pt x="3431" y="1211"/>
                    <a:pt x="2408" y="2233"/>
                    <a:pt x="1621" y="2879"/>
                  </a:cubicBezTo>
                  <a:cubicBezTo>
                    <a:pt x="1113" y="3297"/>
                    <a:pt x="571" y="3671"/>
                    <a:pt x="1" y="3999"/>
                  </a:cubicBezTo>
                  <a:lnTo>
                    <a:pt x="11" y="4018"/>
                  </a:lnTo>
                  <a:cubicBezTo>
                    <a:pt x="583" y="3690"/>
                    <a:pt x="1126" y="3314"/>
                    <a:pt x="1635" y="2895"/>
                  </a:cubicBezTo>
                  <a:cubicBezTo>
                    <a:pt x="2423" y="2248"/>
                    <a:pt x="3450" y="1223"/>
                    <a:pt x="3869" y="7"/>
                  </a:cubicBezTo>
                  <a:lnTo>
                    <a:pt x="384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886819" y="3439480"/>
              <a:ext cx="209059" cy="290601"/>
            </a:xfrm>
            <a:custGeom>
              <a:avLst/>
              <a:gdLst/>
              <a:ahLst/>
              <a:cxnLst/>
              <a:rect l="l" t="t" r="r" b="b"/>
              <a:pathLst>
                <a:path w="4474" h="6336" extrusionOk="0">
                  <a:moveTo>
                    <a:pt x="4452" y="1"/>
                  </a:moveTo>
                  <a:cubicBezTo>
                    <a:pt x="4002" y="2269"/>
                    <a:pt x="2816" y="3865"/>
                    <a:pt x="1899" y="4805"/>
                  </a:cubicBezTo>
                  <a:cubicBezTo>
                    <a:pt x="907" y="5823"/>
                    <a:pt x="11" y="6312"/>
                    <a:pt x="1" y="6317"/>
                  </a:cubicBezTo>
                  <a:lnTo>
                    <a:pt x="11" y="6335"/>
                  </a:lnTo>
                  <a:cubicBezTo>
                    <a:pt x="21" y="6330"/>
                    <a:pt x="919" y="5840"/>
                    <a:pt x="1914" y="4820"/>
                  </a:cubicBezTo>
                  <a:cubicBezTo>
                    <a:pt x="2491" y="4229"/>
                    <a:pt x="2993" y="3567"/>
                    <a:pt x="3406" y="2851"/>
                  </a:cubicBezTo>
                  <a:cubicBezTo>
                    <a:pt x="3915" y="1966"/>
                    <a:pt x="4274" y="1005"/>
                    <a:pt x="4474" y="4"/>
                  </a:cubicBezTo>
                  <a:lnTo>
                    <a:pt x="445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772804" y="3229605"/>
              <a:ext cx="258356" cy="400952"/>
            </a:xfrm>
            <a:custGeom>
              <a:avLst/>
              <a:gdLst/>
              <a:ahLst/>
              <a:cxnLst/>
              <a:rect l="l" t="t" r="r" b="b"/>
              <a:pathLst>
                <a:path w="5529" h="8742" extrusionOk="0">
                  <a:moveTo>
                    <a:pt x="5507" y="1"/>
                  </a:moveTo>
                  <a:cubicBezTo>
                    <a:pt x="4963" y="2627"/>
                    <a:pt x="3495" y="4860"/>
                    <a:pt x="2359" y="6270"/>
                  </a:cubicBezTo>
                  <a:cubicBezTo>
                    <a:pt x="1128" y="7798"/>
                    <a:pt x="12" y="8717"/>
                    <a:pt x="1" y="8725"/>
                  </a:cubicBezTo>
                  <a:lnTo>
                    <a:pt x="14" y="8742"/>
                  </a:lnTo>
                  <a:cubicBezTo>
                    <a:pt x="26" y="8733"/>
                    <a:pt x="1143" y="7813"/>
                    <a:pt x="2376" y="6281"/>
                  </a:cubicBezTo>
                  <a:cubicBezTo>
                    <a:pt x="3100" y="5383"/>
                    <a:pt x="3719" y="4453"/>
                    <a:pt x="4221" y="3517"/>
                  </a:cubicBezTo>
                  <a:cubicBezTo>
                    <a:pt x="4848" y="2349"/>
                    <a:pt x="5288" y="1166"/>
                    <a:pt x="5529" y="4"/>
                  </a:cubicBezTo>
                  <a:lnTo>
                    <a:pt x="550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5040085" y="3207223"/>
              <a:ext cx="501433" cy="73292"/>
            </a:xfrm>
            <a:custGeom>
              <a:avLst/>
              <a:gdLst/>
              <a:ahLst/>
              <a:cxnLst/>
              <a:rect l="l" t="t" r="r" b="b"/>
              <a:pathLst>
                <a:path w="10731" h="1598" extrusionOk="0">
                  <a:moveTo>
                    <a:pt x="14" y="0"/>
                  </a:moveTo>
                  <a:lnTo>
                    <a:pt x="1" y="17"/>
                  </a:lnTo>
                  <a:cubicBezTo>
                    <a:pt x="11" y="25"/>
                    <a:pt x="1093" y="912"/>
                    <a:pt x="2948" y="1352"/>
                  </a:cubicBezTo>
                  <a:cubicBezTo>
                    <a:pt x="3642" y="1516"/>
                    <a:pt x="4351" y="1598"/>
                    <a:pt x="5063" y="1598"/>
                  </a:cubicBezTo>
                  <a:cubicBezTo>
                    <a:pt x="5070" y="1598"/>
                    <a:pt x="5077" y="1598"/>
                    <a:pt x="5084" y="1598"/>
                  </a:cubicBezTo>
                  <a:cubicBezTo>
                    <a:pt x="5502" y="1598"/>
                    <a:pt x="5919" y="1571"/>
                    <a:pt x="6334" y="1517"/>
                  </a:cubicBezTo>
                  <a:cubicBezTo>
                    <a:pt x="7780" y="1333"/>
                    <a:pt x="9259" y="830"/>
                    <a:pt x="10731" y="19"/>
                  </a:cubicBezTo>
                  <a:lnTo>
                    <a:pt x="10721" y="0"/>
                  </a:lnTo>
                  <a:cubicBezTo>
                    <a:pt x="8542" y="1202"/>
                    <a:pt x="6616" y="1574"/>
                    <a:pt x="5067" y="1574"/>
                  </a:cubicBezTo>
                  <a:cubicBezTo>
                    <a:pt x="4252" y="1574"/>
                    <a:pt x="3542" y="1471"/>
                    <a:pt x="2953" y="1332"/>
                  </a:cubicBezTo>
                  <a:cubicBezTo>
                    <a:pt x="1103" y="893"/>
                    <a:pt x="24" y="10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5561891" y="3214332"/>
              <a:ext cx="341204" cy="495021"/>
            </a:xfrm>
            <a:custGeom>
              <a:avLst/>
              <a:gdLst/>
              <a:ahLst/>
              <a:cxnLst/>
              <a:rect l="l" t="t" r="r" b="b"/>
              <a:pathLst>
                <a:path w="7302" h="10793" extrusionOk="0">
                  <a:moveTo>
                    <a:pt x="21" y="1"/>
                  </a:moveTo>
                  <a:lnTo>
                    <a:pt x="0" y="7"/>
                  </a:lnTo>
                  <a:cubicBezTo>
                    <a:pt x="9" y="29"/>
                    <a:pt x="768" y="2068"/>
                    <a:pt x="2041" y="4405"/>
                  </a:cubicBezTo>
                  <a:cubicBezTo>
                    <a:pt x="2789" y="5778"/>
                    <a:pt x="3565" y="6984"/>
                    <a:pt x="4346" y="7988"/>
                  </a:cubicBezTo>
                  <a:cubicBezTo>
                    <a:pt x="5324" y="9244"/>
                    <a:pt x="6315" y="10187"/>
                    <a:pt x="7292" y="10793"/>
                  </a:cubicBezTo>
                  <a:lnTo>
                    <a:pt x="7302" y="10774"/>
                  </a:lnTo>
                  <a:cubicBezTo>
                    <a:pt x="5095" y="9406"/>
                    <a:pt x="3234" y="6551"/>
                    <a:pt x="2059" y="4395"/>
                  </a:cubicBezTo>
                  <a:cubicBezTo>
                    <a:pt x="788" y="2060"/>
                    <a:pt x="27" y="23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5507079" y="3500159"/>
              <a:ext cx="317140" cy="261660"/>
            </a:xfrm>
            <a:custGeom>
              <a:avLst/>
              <a:gdLst/>
              <a:ahLst/>
              <a:cxnLst/>
              <a:rect l="l" t="t" r="r" b="b"/>
              <a:pathLst>
                <a:path w="6787" h="5705" extrusionOk="0">
                  <a:moveTo>
                    <a:pt x="19" y="1"/>
                  </a:moveTo>
                  <a:lnTo>
                    <a:pt x="1" y="9"/>
                  </a:lnTo>
                  <a:cubicBezTo>
                    <a:pt x="6" y="21"/>
                    <a:pt x="555" y="1162"/>
                    <a:pt x="1662" y="2428"/>
                  </a:cubicBezTo>
                  <a:cubicBezTo>
                    <a:pt x="2311" y="3171"/>
                    <a:pt x="3023" y="3813"/>
                    <a:pt x="3776" y="4331"/>
                  </a:cubicBezTo>
                  <a:cubicBezTo>
                    <a:pt x="4718" y="4982"/>
                    <a:pt x="5730" y="5444"/>
                    <a:pt x="6782" y="5705"/>
                  </a:cubicBezTo>
                  <a:lnTo>
                    <a:pt x="6787" y="5685"/>
                  </a:lnTo>
                  <a:cubicBezTo>
                    <a:pt x="4410" y="5094"/>
                    <a:pt x="2696" y="3580"/>
                    <a:pt x="1677" y="2415"/>
                  </a:cubicBezTo>
                  <a:cubicBezTo>
                    <a:pt x="573" y="1150"/>
                    <a:pt x="24" y="11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5109055" y="3429528"/>
              <a:ext cx="381764" cy="84896"/>
            </a:xfrm>
            <a:custGeom>
              <a:avLst/>
              <a:gdLst/>
              <a:ahLst/>
              <a:cxnLst/>
              <a:rect l="l" t="t" r="r" b="b"/>
              <a:pathLst>
                <a:path w="8170" h="1851" extrusionOk="0">
                  <a:moveTo>
                    <a:pt x="14" y="1"/>
                  </a:moveTo>
                  <a:lnTo>
                    <a:pt x="0" y="17"/>
                  </a:lnTo>
                  <a:cubicBezTo>
                    <a:pt x="816" y="723"/>
                    <a:pt x="1778" y="1245"/>
                    <a:pt x="2817" y="1543"/>
                  </a:cubicBezTo>
                  <a:cubicBezTo>
                    <a:pt x="3542" y="1748"/>
                    <a:pt x="4293" y="1850"/>
                    <a:pt x="5048" y="1850"/>
                  </a:cubicBezTo>
                  <a:cubicBezTo>
                    <a:pt x="5054" y="1850"/>
                    <a:pt x="5060" y="1850"/>
                    <a:pt x="5067" y="1850"/>
                  </a:cubicBezTo>
                  <a:cubicBezTo>
                    <a:pt x="5194" y="1850"/>
                    <a:pt x="5324" y="1847"/>
                    <a:pt x="5453" y="1840"/>
                  </a:cubicBezTo>
                  <a:cubicBezTo>
                    <a:pt x="7022" y="1773"/>
                    <a:pt x="8159" y="1317"/>
                    <a:pt x="8169" y="1314"/>
                  </a:cubicBezTo>
                  <a:lnTo>
                    <a:pt x="8163" y="1293"/>
                  </a:lnTo>
                  <a:cubicBezTo>
                    <a:pt x="8151" y="1298"/>
                    <a:pt x="7017" y="1753"/>
                    <a:pt x="5451" y="1820"/>
                  </a:cubicBezTo>
                  <a:cubicBezTo>
                    <a:pt x="5331" y="1825"/>
                    <a:pt x="5206" y="1828"/>
                    <a:pt x="5076" y="1828"/>
                  </a:cubicBezTo>
                  <a:cubicBezTo>
                    <a:pt x="3656" y="1828"/>
                    <a:pt x="1737" y="1481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5169614" y="3600831"/>
              <a:ext cx="297421" cy="56506"/>
            </a:xfrm>
            <a:custGeom>
              <a:avLst/>
              <a:gdLst/>
              <a:ahLst/>
              <a:cxnLst/>
              <a:rect l="l" t="t" r="r" b="b"/>
              <a:pathLst>
                <a:path w="6365" h="1232" extrusionOk="0">
                  <a:moveTo>
                    <a:pt x="6352" y="0"/>
                  </a:moveTo>
                  <a:cubicBezTo>
                    <a:pt x="5336" y="937"/>
                    <a:pt x="4186" y="1208"/>
                    <a:pt x="3197" y="1208"/>
                  </a:cubicBezTo>
                  <a:cubicBezTo>
                    <a:pt x="2827" y="1208"/>
                    <a:pt x="2478" y="1170"/>
                    <a:pt x="2168" y="1114"/>
                  </a:cubicBezTo>
                  <a:cubicBezTo>
                    <a:pt x="936" y="897"/>
                    <a:pt x="21" y="365"/>
                    <a:pt x="11" y="360"/>
                  </a:cubicBezTo>
                  <a:lnTo>
                    <a:pt x="1" y="378"/>
                  </a:lnTo>
                  <a:cubicBezTo>
                    <a:pt x="9" y="384"/>
                    <a:pt x="927" y="915"/>
                    <a:pt x="2165" y="1136"/>
                  </a:cubicBezTo>
                  <a:cubicBezTo>
                    <a:pt x="2509" y="1198"/>
                    <a:pt x="2857" y="1230"/>
                    <a:pt x="3209" y="1232"/>
                  </a:cubicBezTo>
                  <a:cubicBezTo>
                    <a:pt x="3550" y="1232"/>
                    <a:pt x="3891" y="1198"/>
                    <a:pt x="4226" y="1128"/>
                  </a:cubicBezTo>
                  <a:cubicBezTo>
                    <a:pt x="5025" y="961"/>
                    <a:pt x="5746" y="586"/>
                    <a:pt x="6365" y="16"/>
                  </a:cubicBezTo>
                  <a:lnTo>
                    <a:pt x="635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5241340" y="3831437"/>
              <a:ext cx="172238" cy="29721"/>
            </a:xfrm>
            <a:custGeom>
              <a:avLst/>
              <a:gdLst/>
              <a:ahLst/>
              <a:cxnLst/>
              <a:rect l="l" t="t" r="r" b="b"/>
              <a:pathLst>
                <a:path w="3686" h="648" extrusionOk="0">
                  <a:moveTo>
                    <a:pt x="3674" y="0"/>
                  </a:moveTo>
                  <a:cubicBezTo>
                    <a:pt x="3001" y="485"/>
                    <a:pt x="2328" y="627"/>
                    <a:pt x="1770" y="627"/>
                  </a:cubicBezTo>
                  <a:cubicBezTo>
                    <a:pt x="1544" y="627"/>
                    <a:pt x="1337" y="604"/>
                    <a:pt x="1157" y="571"/>
                  </a:cubicBezTo>
                  <a:cubicBezTo>
                    <a:pt x="478" y="444"/>
                    <a:pt x="18" y="153"/>
                    <a:pt x="13" y="149"/>
                  </a:cubicBezTo>
                  <a:lnTo>
                    <a:pt x="1" y="168"/>
                  </a:lnTo>
                  <a:cubicBezTo>
                    <a:pt x="6" y="171"/>
                    <a:pt x="469" y="464"/>
                    <a:pt x="1153" y="591"/>
                  </a:cubicBezTo>
                  <a:cubicBezTo>
                    <a:pt x="1357" y="629"/>
                    <a:pt x="1565" y="648"/>
                    <a:pt x="1772" y="648"/>
                  </a:cubicBezTo>
                  <a:cubicBezTo>
                    <a:pt x="2333" y="648"/>
                    <a:pt x="3008" y="504"/>
                    <a:pt x="3686" y="17"/>
                  </a:cubicBezTo>
                  <a:lnTo>
                    <a:pt x="367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5429746" y="3842536"/>
              <a:ext cx="142566" cy="100811"/>
            </a:xfrm>
            <a:custGeom>
              <a:avLst/>
              <a:gdLst/>
              <a:ahLst/>
              <a:cxnLst/>
              <a:rect l="l" t="t" r="r" b="b"/>
              <a:pathLst>
                <a:path w="3051" h="2198" extrusionOk="0">
                  <a:moveTo>
                    <a:pt x="18" y="1"/>
                  </a:moveTo>
                  <a:lnTo>
                    <a:pt x="0" y="11"/>
                  </a:lnTo>
                  <a:cubicBezTo>
                    <a:pt x="253" y="432"/>
                    <a:pt x="550" y="822"/>
                    <a:pt x="890" y="1177"/>
                  </a:cubicBezTo>
                  <a:cubicBezTo>
                    <a:pt x="1352" y="1653"/>
                    <a:pt x="2051" y="2197"/>
                    <a:pt x="2840" y="2197"/>
                  </a:cubicBezTo>
                  <a:cubicBezTo>
                    <a:pt x="2910" y="2197"/>
                    <a:pt x="2981" y="2194"/>
                    <a:pt x="3051" y="2185"/>
                  </a:cubicBezTo>
                  <a:lnTo>
                    <a:pt x="3048" y="2164"/>
                  </a:lnTo>
                  <a:cubicBezTo>
                    <a:pt x="2977" y="2172"/>
                    <a:pt x="2908" y="2177"/>
                    <a:pt x="2839" y="2177"/>
                  </a:cubicBezTo>
                  <a:cubicBezTo>
                    <a:pt x="2057" y="2177"/>
                    <a:pt x="1363" y="1637"/>
                    <a:pt x="905" y="1162"/>
                  </a:cubicBezTo>
                  <a:cubicBezTo>
                    <a:pt x="567" y="809"/>
                    <a:pt x="269" y="419"/>
                    <a:pt x="1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5730717" y="3853819"/>
              <a:ext cx="94997" cy="246295"/>
            </a:xfrm>
            <a:custGeom>
              <a:avLst/>
              <a:gdLst/>
              <a:ahLst/>
              <a:cxnLst/>
              <a:rect l="l" t="t" r="r" b="b"/>
              <a:pathLst>
                <a:path w="2033" h="5370" extrusionOk="0">
                  <a:moveTo>
                    <a:pt x="20" y="1"/>
                  </a:moveTo>
                  <a:lnTo>
                    <a:pt x="0" y="2"/>
                  </a:lnTo>
                  <a:cubicBezTo>
                    <a:pt x="56" y="790"/>
                    <a:pt x="169" y="1573"/>
                    <a:pt x="343" y="2344"/>
                  </a:cubicBezTo>
                  <a:cubicBezTo>
                    <a:pt x="507" y="3057"/>
                    <a:pt x="713" y="3664"/>
                    <a:pt x="954" y="4147"/>
                  </a:cubicBezTo>
                  <a:cubicBezTo>
                    <a:pt x="1257" y="4751"/>
                    <a:pt x="1616" y="5163"/>
                    <a:pt x="2023" y="5370"/>
                  </a:cubicBezTo>
                  <a:lnTo>
                    <a:pt x="2033" y="5352"/>
                  </a:lnTo>
                  <a:cubicBezTo>
                    <a:pt x="1119" y="4887"/>
                    <a:pt x="621" y="3458"/>
                    <a:pt x="363" y="2341"/>
                  </a:cubicBezTo>
                  <a:cubicBezTo>
                    <a:pt x="189" y="1571"/>
                    <a:pt x="76" y="789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5564648" y="3953024"/>
              <a:ext cx="41821" cy="152409"/>
            </a:xfrm>
            <a:custGeom>
              <a:avLst/>
              <a:gdLst/>
              <a:ahLst/>
              <a:cxnLst/>
              <a:rect l="l" t="t" r="r" b="b"/>
              <a:pathLst>
                <a:path w="895" h="3323" extrusionOk="0">
                  <a:moveTo>
                    <a:pt x="514" y="1"/>
                  </a:moveTo>
                  <a:cubicBezTo>
                    <a:pt x="233" y="767"/>
                    <a:pt x="346" y="1630"/>
                    <a:pt x="492" y="2217"/>
                  </a:cubicBezTo>
                  <a:cubicBezTo>
                    <a:pt x="584" y="2598"/>
                    <a:pt x="713" y="2968"/>
                    <a:pt x="876" y="3322"/>
                  </a:cubicBezTo>
                  <a:lnTo>
                    <a:pt x="895" y="3312"/>
                  </a:lnTo>
                  <a:cubicBezTo>
                    <a:pt x="885" y="3294"/>
                    <a:pt x="0" y="1462"/>
                    <a:pt x="534" y="9"/>
                  </a:cubicBezTo>
                  <a:lnTo>
                    <a:pt x="51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5"/>
          <p:cNvGrpSpPr/>
          <p:nvPr/>
        </p:nvGrpSpPr>
        <p:grpSpPr>
          <a:xfrm>
            <a:off x="-540880" y="91926"/>
            <a:ext cx="2087081" cy="2059747"/>
            <a:chOff x="6248037" y="1600822"/>
            <a:chExt cx="1150477" cy="1135472"/>
          </a:xfrm>
        </p:grpSpPr>
        <p:sp>
          <p:nvSpPr>
            <p:cNvPr id="767" name="Google Shape;767;p15"/>
            <p:cNvSpPr/>
            <p:nvPr/>
          </p:nvSpPr>
          <p:spPr>
            <a:xfrm>
              <a:off x="6319624" y="1816064"/>
              <a:ext cx="475592" cy="340456"/>
            </a:xfrm>
            <a:custGeom>
              <a:avLst/>
              <a:gdLst/>
              <a:ahLst/>
              <a:cxnLst/>
              <a:rect l="l" t="t" r="r" b="b"/>
              <a:pathLst>
                <a:path w="10178" h="7423" extrusionOk="0">
                  <a:moveTo>
                    <a:pt x="16" y="1"/>
                  </a:moveTo>
                  <a:lnTo>
                    <a:pt x="1" y="16"/>
                  </a:lnTo>
                  <a:cubicBezTo>
                    <a:pt x="46" y="54"/>
                    <a:pt x="4406" y="3821"/>
                    <a:pt x="6462" y="4759"/>
                  </a:cubicBezTo>
                  <a:cubicBezTo>
                    <a:pt x="8514" y="5696"/>
                    <a:pt x="10147" y="7404"/>
                    <a:pt x="10162" y="7422"/>
                  </a:cubicBezTo>
                  <a:lnTo>
                    <a:pt x="10177" y="7407"/>
                  </a:lnTo>
                  <a:cubicBezTo>
                    <a:pt x="10160" y="7390"/>
                    <a:pt x="8526" y="5679"/>
                    <a:pt x="6470" y="4741"/>
                  </a:cubicBezTo>
                  <a:cubicBezTo>
                    <a:pt x="4418" y="3803"/>
                    <a:pt x="59" y="38"/>
                    <a:pt x="1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248037" y="2167339"/>
              <a:ext cx="527787" cy="276933"/>
            </a:xfrm>
            <a:custGeom>
              <a:avLst/>
              <a:gdLst/>
              <a:ahLst/>
              <a:cxnLst/>
              <a:rect l="l" t="t" r="r" b="b"/>
              <a:pathLst>
                <a:path w="11295" h="6038" extrusionOk="0">
                  <a:moveTo>
                    <a:pt x="11284" y="1"/>
                  </a:moveTo>
                  <a:lnTo>
                    <a:pt x="1" y="6019"/>
                  </a:lnTo>
                  <a:lnTo>
                    <a:pt x="11" y="6037"/>
                  </a:lnTo>
                  <a:lnTo>
                    <a:pt x="11294" y="19"/>
                  </a:lnTo>
                  <a:lnTo>
                    <a:pt x="1128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602231" y="2172568"/>
              <a:ext cx="188919" cy="563727"/>
            </a:xfrm>
            <a:custGeom>
              <a:avLst/>
              <a:gdLst/>
              <a:ahLst/>
              <a:cxnLst/>
              <a:rect l="l" t="t" r="r" b="b"/>
              <a:pathLst>
                <a:path w="4043" h="12291" extrusionOk="0">
                  <a:moveTo>
                    <a:pt x="4020" y="1"/>
                  </a:moveTo>
                  <a:cubicBezTo>
                    <a:pt x="2635" y="5445"/>
                    <a:pt x="28" y="12216"/>
                    <a:pt x="1" y="12283"/>
                  </a:cubicBezTo>
                  <a:lnTo>
                    <a:pt x="21" y="12291"/>
                  </a:lnTo>
                  <a:cubicBezTo>
                    <a:pt x="48" y="12222"/>
                    <a:pt x="2657" y="5452"/>
                    <a:pt x="4042" y="6"/>
                  </a:cubicBezTo>
                  <a:lnTo>
                    <a:pt x="402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804842" y="2163808"/>
              <a:ext cx="340643" cy="559782"/>
            </a:xfrm>
            <a:custGeom>
              <a:avLst/>
              <a:gdLst/>
              <a:ahLst/>
              <a:cxnLst/>
              <a:rect l="l" t="t" r="r" b="b"/>
              <a:pathLst>
                <a:path w="7290" h="12205" extrusionOk="0">
                  <a:moveTo>
                    <a:pt x="17" y="1"/>
                  </a:moveTo>
                  <a:lnTo>
                    <a:pt x="0" y="11"/>
                  </a:lnTo>
                  <a:lnTo>
                    <a:pt x="7271" y="12204"/>
                  </a:lnTo>
                  <a:lnTo>
                    <a:pt x="7290" y="12194"/>
                  </a:lnTo>
                  <a:lnTo>
                    <a:pt x="1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6800916" y="1830557"/>
              <a:ext cx="540918" cy="313579"/>
            </a:xfrm>
            <a:custGeom>
              <a:avLst/>
              <a:gdLst/>
              <a:ahLst/>
              <a:cxnLst/>
              <a:rect l="l" t="t" r="r" b="b"/>
              <a:pathLst>
                <a:path w="11576" h="6837" extrusionOk="0">
                  <a:moveTo>
                    <a:pt x="11559" y="1"/>
                  </a:moveTo>
                  <a:cubicBezTo>
                    <a:pt x="10532" y="1376"/>
                    <a:pt x="7446" y="3157"/>
                    <a:pt x="5035" y="4408"/>
                  </a:cubicBezTo>
                  <a:cubicBezTo>
                    <a:pt x="2424" y="5763"/>
                    <a:pt x="24" y="6807"/>
                    <a:pt x="1" y="6817"/>
                  </a:cubicBezTo>
                  <a:lnTo>
                    <a:pt x="9" y="6837"/>
                  </a:lnTo>
                  <a:cubicBezTo>
                    <a:pt x="33" y="6827"/>
                    <a:pt x="2433" y="5783"/>
                    <a:pt x="5045" y="4427"/>
                  </a:cubicBezTo>
                  <a:cubicBezTo>
                    <a:pt x="6581" y="3629"/>
                    <a:pt x="7886" y="2883"/>
                    <a:pt x="8928" y="2207"/>
                  </a:cubicBezTo>
                  <a:cubicBezTo>
                    <a:pt x="10231" y="1361"/>
                    <a:pt x="11122" y="623"/>
                    <a:pt x="11575" y="14"/>
                  </a:cubicBezTo>
                  <a:lnTo>
                    <a:pt x="1155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6679238" y="2078133"/>
              <a:ext cx="26167" cy="134063"/>
            </a:xfrm>
            <a:custGeom>
              <a:avLst/>
              <a:gdLst/>
              <a:ahLst/>
              <a:cxnLst/>
              <a:rect l="l" t="t" r="r" b="b"/>
              <a:pathLst>
                <a:path w="560" h="2923" extrusionOk="0">
                  <a:moveTo>
                    <a:pt x="133" y="1"/>
                  </a:moveTo>
                  <a:lnTo>
                    <a:pt x="114" y="11"/>
                  </a:lnTo>
                  <a:cubicBezTo>
                    <a:pt x="537" y="767"/>
                    <a:pt x="6" y="2896"/>
                    <a:pt x="1" y="2918"/>
                  </a:cubicBezTo>
                  <a:lnTo>
                    <a:pt x="22" y="2923"/>
                  </a:lnTo>
                  <a:cubicBezTo>
                    <a:pt x="27" y="2901"/>
                    <a:pt x="559" y="765"/>
                    <a:pt x="13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6357613" y="1903390"/>
              <a:ext cx="66961" cy="475758"/>
            </a:xfrm>
            <a:custGeom>
              <a:avLst/>
              <a:gdLst/>
              <a:ahLst/>
              <a:cxnLst/>
              <a:rect l="l" t="t" r="r" b="b"/>
              <a:pathLst>
                <a:path w="1433" h="10373" extrusionOk="0">
                  <a:moveTo>
                    <a:pt x="1170" y="0"/>
                  </a:moveTo>
                  <a:lnTo>
                    <a:pt x="1148" y="2"/>
                  </a:lnTo>
                  <a:cubicBezTo>
                    <a:pt x="1411" y="4538"/>
                    <a:pt x="1084" y="7112"/>
                    <a:pt x="765" y="8474"/>
                  </a:cubicBezTo>
                  <a:cubicBezTo>
                    <a:pt x="419" y="9947"/>
                    <a:pt x="4" y="10354"/>
                    <a:pt x="1" y="10357"/>
                  </a:cubicBezTo>
                  <a:lnTo>
                    <a:pt x="14" y="10372"/>
                  </a:lnTo>
                  <a:cubicBezTo>
                    <a:pt x="19" y="10369"/>
                    <a:pt x="435" y="9961"/>
                    <a:pt x="783" y="8484"/>
                  </a:cubicBezTo>
                  <a:cubicBezTo>
                    <a:pt x="1105" y="7121"/>
                    <a:pt x="1432" y="4545"/>
                    <a:pt x="117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6654987" y="1600822"/>
              <a:ext cx="144575" cy="528457"/>
            </a:xfrm>
            <a:custGeom>
              <a:avLst/>
              <a:gdLst/>
              <a:ahLst/>
              <a:cxnLst/>
              <a:rect l="l" t="t" r="r" b="b"/>
              <a:pathLst>
                <a:path w="3094" h="11522" extrusionOk="0">
                  <a:moveTo>
                    <a:pt x="23" y="0"/>
                  </a:moveTo>
                  <a:lnTo>
                    <a:pt x="1" y="7"/>
                  </a:lnTo>
                  <a:cubicBezTo>
                    <a:pt x="28" y="99"/>
                    <a:pt x="2716" y="9290"/>
                    <a:pt x="3072" y="11521"/>
                  </a:cubicBezTo>
                  <a:lnTo>
                    <a:pt x="3094" y="11518"/>
                  </a:lnTo>
                  <a:cubicBezTo>
                    <a:pt x="2736" y="9285"/>
                    <a:pt x="49" y="94"/>
                    <a:pt x="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6811570" y="2157708"/>
              <a:ext cx="586944" cy="31555"/>
            </a:xfrm>
            <a:custGeom>
              <a:avLst/>
              <a:gdLst/>
              <a:ahLst/>
              <a:cxnLst/>
              <a:rect l="l" t="t" r="r" b="b"/>
              <a:pathLst>
                <a:path w="12561" h="688" extrusionOk="0">
                  <a:moveTo>
                    <a:pt x="4" y="0"/>
                  </a:moveTo>
                  <a:lnTo>
                    <a:pt x="0" y="20"/>
                  </a:lnTo>
                  <a:cubicBezTo>
                    <a:pt x="24" y="23"/>
                    <a:pt x="2278" y="340"/>
                    <a:pt x="4941" y="535"/>
                  </a:cubicBezTo>
                  <a:cubicBezTo>
                    <a:pt x="6089" y="619"/>
                    <a:pt x="7425" y="687"/>
                    <a:pt x="8710" y="687"/>
                  </a:cubicBezTo>
                  <a:cubicBezTo>
                    <a:pt x="10177" y="687"/>
                    <a:pt x="11577" y="599"/>
                    <a:pt x="12560" y="338"/>
                  </a:cubicBezTo>
                  <a:lnTo>
                    <a:pt x="12555" y="316"/>
                  </a:lnTo>
                  <a:cubicBezTo>
                    <a:pt x="11574" y="577"/>
                    <a:pt x="10175" y="667"/>
                    <a:pt x="8711" y="667"/>
                  </a:cubicBezTo>
                  <a:cubicBezTo>
                    <a:pt x="7426" y="667"/>
                    <a:pt x="6090" y="598"/>
                    <a:pt x="4943" y="514"/>
                  </a:cubicBezTo>
                  <a:cubicBezTo>
                    <a:pt x="2282" y="318"/>
                    <a:pt x="25" y="3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6545644" y="1867249"/>
              <a:ext cx="180602" cy="116130"/>
            </a:xfrm>
            <a:custGeom>
              <a:avLst/>
              <a:gdLst/>
              <a:ahLst/>
              <a:cxnLst/>
              <a:rect l="l" t="t" r="r" b="b"/>
              <a:pathLst>
                <a:path w="3865" h="2532" extrusionOk="0">
                  <a:moveTo>
                    <a:pt x="3846" y="0"/>
                  </a:moveTo>
                  <a:cubicBezTo>
                    <a:pt x="3211" y="1150"/>
                    <a:pt x="2200" y="1770"/>
                    <a:pt x="1463" y="2088"/>
                  </a:cubicBezTo>
                  <a:cubicBezTo>
                    <a:pt x="665" y="2434"/>
                    <a:pt x="8" y="2509"/>
                    <a:pt x="1" y="2509"/>
                  </a:cubicBezTo>
                  <a:lnTo>
                    <a:pt x="4" y="2531"/>
                  </a:lnTo>
                  <a:cubicBezTo>
                    <a:pt x="11" y="2529"/>
                    <a:pt x="670" y="2454"/>
                    <a:pt x="1470" y="2108"/>
                  </a:cubicBezTo>
                  <a:cubicBezTo>
                    <a:pt x="2211" y="1789"/>
                    <a:pt x="3226" y="1165"/>
                    <a:pt x="3865" y="10"/>
                  </a:cubicBezTo>
                  <a:lnTo>
                    <a:pt x="384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6694705" y="2004704"/>
              <a:ext cx="71119" cy="60725"/>
            </a:xfrm>
            <a:custGeom>
              <a:avLst/>
              <a:gdLst/>
              <a:ahLst/>
              <a:cxnLst/>
              <a:rect l="l" t="t" r="r" b="b"/>
              <a:pathLst>
                <a:path w="1522" h="1324" extrusionOk="0">
                  <a:moveTo>
                    <a:pt x="1499" y="1"/>
                  </a:moveTo>
                  <a:cubicBezTo>
                    <a:pt x="1498" y="11"/>
                    <a:pt x="1217" y="861"/>
                    <a:pt x="1" y="1304"/>
                  </a:cubicBezTo>
                  <a:lnTo>
                    <a:pt x="7" y="1324"/>
                  </a:lnTo>
                  <a:cubicBezTo>
                    <a:pt x="1233" y="876"/>
                    <a:pt x="1518" y="16"/>
                    <a:pt x="1521" y="8"/>
                  </a:cubicBezTo>
                  <a:lnTo>
                    <a:pt x="149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6737087" y="1858488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6736666" y="1858213"/>
              <a:ext cx="376250" cy="134981"/>
            </a:xfrm>
            <a:custGeom>
              <a:avLst/>
              <a:gdLst/>
              <a:ahLst/>
              <a:cxnLst/>
              <a:rect l="l" t="t" r="r" b="b"/>
              <a:pathLst>
                <a:path w="8052" h="2943" extrusionOk="0">
                  <a:moveTo>
                    <a:pt x="16" y="0"/>
                  </a:moveTo>
                  <a:lnTo>
                    <a:pt x="1" y="15"/>
                  </a:lnTo>
                  <a:cubicBezTo>
                    <a:pt x="906" y="950"/>
                    <a:pt x="1891" y="1673"/>
                    <a:pt x="2931" y="2164"/>
                  </a:cubicBezTo>
                  <a:cubicBezTo>
                    <a:pt x="3744" y="2554"/>
                    <a:pt x="4617" y="2803"/>
                    <a:pt x="5512" y="2900"/>
                  </a:cubicBezTo>
                  <a:cubicBezTo>
                    <a:pt x="5777" y="2929"/>
                    <a:pt x="6041" y="2942"/>
                    <a:pt x="6305" y="2942"/>
                  </a:cubicBezTo>
                  <a:cubicBezTo>
                    <a:pt x="7364" y="2942"/>
                    <a:pt x="8043" y="2715"/>
                    <a:pt x="8051" y="2711"/>
                  </a:cubicBezTo>
                  <a:lnTo>
                    <a:pt x="8045" y="2691"/>
                  </a:lnTo>
                  <a:cubicBezTo>
                    <a:pt x="8036" y="2695"/>
                    <a:pt x="7359" y="2922"/>
                    <a:pt x="6303" y="2922"/>
                  </a:cubicBezTo>
                  <a:cubicBezTo>
                    <a:pt x="6059" y="2922"/>
                    <a:pt x="5795" y="2910"/>
                    <a:pt x="5514" y="2880"/>
                  </a:cubicBezTo>
                  <a:cubicBezTo>
                    <a:pt x="4132" y="2731"/>
                    <a:pt x="2060" y="2111"/>
                    <a:pt x="1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6676949" y="1660033"/>
              <a:ext cx="629233" cy="199650"/>
            </a:xfrm>
            <a:custGeom>
              <a:avLst/>
              <a:gdLst/>
              <a:ahLst/>
              <a:cxnLst/>
              <a:rect l="l" t="t" r="r" b="b"/>
              <a:pathLst>
                <a:path w="13466" h="4353" extrusionOk="0">
                  <a:moveTo>
                    <a:pt x="14" y="1"/>
                  </a:moveTo>
                  <a:lnTo>
                    <a:pt x="1" y="16"/>
                  </a:lnTo>
                  <a:cubicBezTo>
                    <a:pt x="13" y="26"/>
                    <a:pt x="1210" y="1110"/>
                    <a:pt x="3458" y="2178"/>
                  </a:cubicBezTo>
                  <a:cubicBezTo>
                    <a:pt x="4810" y="2819"/>
                    <a:pt x="6223" y="3318"/>
                    <a:pt x="7677" y="3670"/>
                  </a:cubicBezTo>
                  <a:cubicBezTo>
                    <a:pt x="9527" y="4120"/>
                    <a:pt x="11474" y="4351"/>
                    <a:pt x="13466" y="4353"/>
                  </a:cubicBezTo>
                  <a:lnTo>
                    <a:pt x="13466" y="4333"/>
                  </a:lnTo>
                  <a:cubicBezTo>
                    <a:pt x="8958" y="4324"/>
                    <a:pt x="5541" y="3147"/>
                    <a:pt x="3468" y="2160"/>
                  </a:cubicBezTo>
                  <a:cubicBezTo>
                    <a:pt x="1222" y="1091"/>
                    <a:pt x="26" y="11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7237912" y="1888667"/>
              <a:ext cx="51167" cy="292481"/>
            </a:xfrm>
            <a:custGeom>
              <a:avLst/>
              <a:gdLst/>
              <a:ahLst/>
              <a:cxnLst/>
              <a:rect l="l" t="t" r="r" b="b"/>
              <a:pathLst>
                <a:path w="1095" h="6377" extrusionOk="0">
                  <a:moveTo>
                    <a:pt x="1076" y="0"/>
                  </a:moveTo>
                  <a:cubicBezTo>
                    <a:pt x="141" y="1950"/>
                    <a:pt x="1" y="3580"/>
                    <a:pt x="47" y="4603"/>
                  </a:cubicBezTo>
                  <a:cubicBezTo>
                    <a:pt x="98" y="5714"/>
                    <a:pt x="372" y="6371"/>
                    <a:pt x="375" y="6376"/>
                  </a:cubicBezTo>
                  <a:lnTo>
                    <a:pt x="394" y="6369"/>
                  </a:lnTo>
                  <a:cubicBezTo>
                    <a:pt x="392" y="6363"/>
                    <a:pt x="118" y="5707"/>
                    <a:pt x="67" y="4602"/>
                  </a:cubicBezTo>
                  <a:cubicBezTo>
                    <a:pt x="21" y="3581"/>
                    <a:pt x="163" y="1954"/>
                    <a:pt x="1094" y="10"/>
                  </a:cubicBezTo>
                  <a:lnTo>
                    <a:pt x="107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6778674" y="2012776"/>
              <a:ext cx="199900" cy="48296"/>
            </a:xfrm>
            <a:custGeom>
              <a:avLst/>
              <a:gdLst/>
              <a:ahLst/>
              <a:cxnLst/>
              <a:rect l="l" t="t" r="r" b="b"/>
              <a:pathLst>
                <a:path w="4278" h="1053" extrusionOk="0">
                  <a:moveTo>
                    <a:pt x="12" y="0"/>
                  </a:moveTo>
                  <a:lnTo>
                    <a:pt x="0" y="19"/>
                  </a:lnTo>
                  <a:cubicBezTo>
                    <a:pt x="487" y="286"/>
                    <a:pt x="994" y="514"/>
                    <a:pt x="1519" y="696"/>
                  </a:cubicBezTo>
                  <a:cubicBezTo>
                    <a:pt x="2042" y="879"/>
                    <a:pt x="2713" y="1053"/>
                    <a:pt x="3354" y="1053"/>
                  </a:cubicBezTo>
                  <a:cubicBezTo>
                    <a:pt x="3677" y="1053"/>
                    <a:pt x="3993" y="1009"/>
                    <a:pt x="4277" y="900"/>
                  </a:cubicBezTo>
                  <a:lnTo>
                    <a:pt x="4270" y="880"/>
                  </a:lnTo>
                  <a:cubicBezTo>
                    <a:pt x="3987" y="988"/>
                    <a:pt x="3675" y="1032"/>
                    <a:pt x="3355" y="1032"/>
                  </a:cubicBezTo>
                  <a:cubicBezTo>
                    <a:pt x="2717" y="1032"/>
                    <a:pt x="2048" y="858"/>
                    <a:pt x="1526" y="676"/>
                  </a:cubicBezTo>
                  <a:cubicBezTo>
                    <a:pt x="1004" y="494"/>
                    <a:pt x="497" y="268"/>
                    <a:pt x="1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7073151" y="2011997"/>
              <a:ext cx="23878" cy="167132"/>
            </a:xfrm>
            <a:custGeom>
              <a:avLst/>
              <a:gdLst/>
              <a:ahLst/>
              <a:cxnLst/>
              <a:rect l="l" t="t" r="r" b="b"/>
              <a:pathLst>
                <a:path w="511" h="3644" extrusionOk="0">
                  <a:moveTo>
                    <a:pt x="355" y="1"/>
                  </a:moveTo>
                  <a:cubicBezTo>
                    <a:pt x="354" y="6"/>
                    <a:pt x="156" y="513"/>
                    <a:pt x="76" y="1210"/>
                  </a:cubicBezTo>
                  <a:cubicBezTo>
                    <a:pt x="1" y="1856"/>
                    <a:pt x="12" y="2802"/>
                    <a:pt x="492" y="3644"/>
                  </a:cubicBezTo>
                  <a:lnTo>
                    <a:pt x="511" y="3634"/>
                  </a:lnTo>
                  <a:cubicBezTo>
                    <a:pt x="34" y="2797"/>
                    <a:pt x="22" y="1856"/>
                    <a:pt x="96" y="1213"/>
                  </a:cubicBezTo>
                  <a:cubicBezTo>
                    <a:pt x="178" y="518"/>
                    <a:pt x="374" y="12"/>
                    <a:pt x="375" y="7"/>
                  </a:cubicBezTo>
                  <a:lnTo>
                    <a:pt x="35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6959182" y="2075198"/>
              <a:ext cx="34298" cy="96821"/>
            </a:xfrm>
            <a:custGeom>
              <a:avLst/>
              <a:gdLst/>
              <a:ahLst/>
              <a:cxnLst/>
              <a:rect l="l" t="t" r="r" b="b"/>
              <a:pathLst>
                <a:path w="734" h="2111" extrusionOk="0">
                  <a:moveTo>
                    <a:pt x="242" y="1"/>
                  </a:moveTo>
                  <a:cubicBezTo>
                    <a:pt x="238" y="16"/>
                    <a:pt x="1" y="1481"/>
                    <a:pt x="720" y="2110"/>
                  </a:cubicBezTo>
                  <a:lnTo>
                    <a:pt x="734" y="2095"/>
                  </a:lnTo>
                  <a:cubicBezTo>
                    <a:pt x="24" y="1475"/>
                    <a:pt x="260" y="19"/>
                    <a:pt x="263" y="4"/>
                  </a:cubicBezTo>
                  <a:lnTo>
                    <a:pt x="24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6893484" y="2184630"/>
              <a:ext cx="86072" cy="117644"/>
            </a:xfrm>
            <a:custGeom>
              <a:avLst/>
              <a:gdLst/>
              <a:ahLst/>
              <a:cxnLst/>
              <a:rect l="l" t="t" r="r" b="b"/>
              <a:pathLst>
                <a:path w="1842" h="2565" extrusionOk="0">
                  <a:moveTo>
                    <a:pt x="1837" y="0"/>
                  </a:moveTo>
                  <a:cubicBezTo>
                    <a:pt x="1097" y="199"/>
                    <a:pt x="637" y="885"/>
                    <a:pt x="382" y="1425"/>
                  </a:cubicBezTo>
                  <a:cubicBezTo>
                    <a:pt x="211" y="1788"/>
                    <a:pt x="84" y="2170"/>
                    <a:pt x="0" y="2561"/>
                  </a:cubicBezTo>
                  <a:lnTo>
                    <a:pt x="20" y="2564"/>
                  </a:lnTo>
                  <a:cubicBezTo>
                    <a:pt x="104" y="2175"/>
                    <a:pt x="231" y="1797"/>
                    <a:pt x="402" y="1435"/>
                  </a:cubicBezTo>
                  <a:cubicBezTo>
                    <a:pt x="654" y="900"/>
                    <a:pt x="1111" y="219"/>
                    <a:pt x="1842" y="22"/>
                  </a:cubicBezTo>
                  <a:lnTo>
                    <a:pt x="183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7084038" y="2193987"/>
              <a:ext cx="168920" cy="440671"/>
            </a:xfrm>
            <a:custGeom>
              <a:avLst/>
              <a:gdLst/>
              <a:ahLst/>
              <a:cxnLst/>
              <a:rect l="l" t="t" r="r" b="b"/>
              <a:pathLst>
                <a:path w="3615" h="9608" extrusionOk="0">
                  <a:moveTo>
                    <a:pt x="3608" y="0"/>
                  </a:moveTo>
                  <a:cubicBezTo>
                    <a:pt x="3598" y="4"/>
                    <a:pt x="2618" y="385"/>
                    <a:pt x="1723" y="1755"/>
                  </a:cubicBezTo>
                  <a:cubicBezTo>
                    <a:pt x="1198" y="2558"/>
                    <a:pt x="803" y="3541"/>
                    <a:pt x="552" y="4675"/>
                  </a:cubicBezTo>
                  <a:cubicBezTo>
                    <a:pt x="238" y="6092"/>
                    <a:pt x="146" y="7753"/>
                    <a:pt x="279" y="9608"/>
                  </a:cubicBezTo>
                  <a:lnTo>
                    <a:pt x="303" y="9606"/>
                  </a:lnTo>
                  <a:cubicBezTo>
                    <a:pt x="0" y="5411"/>
                    <a:pt x="917" y="3028"/>
                    <a:pt x="1740" y="1766"/>
                  </a:cubicBezTo>
                  <a:cubicBezTo>
                    <a:pt x="2629" y="402"/>
                    <a:pt x="3605" y="24"/>
                    <a:pt x="3615" y="20"/>
                  </a:cubicBezTo>
                  <a:lnTo>
                    <a:pt x="360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6745918" y="2311996"/>
              <a:ext cx="142893" cy="42333"/>
            </a:xfrm>
            <a:custGeom>
              <a:avLst/>
              <a:gdLst/>
              <a:ahLst/>
              <a:cxnLst/>
              <a:rect l="l" t="t" r="r" b="b"/>
              <a:pathLst>
                <a:path w="3058" h="923" extrusionOk="0">
                  <a:moveTo>
                    <a:pt x="2480" y="1"/>
                  </a:moveTo>
                  <a:cubicBezTo>
                    <a:pt x="1914" y="1"/>
                    <a:pt x="1372" y="177"/>
                    <a:pt x="977" y="351"/>
                  </a:cubicBezTo>
                  <a:cubicBezTo>
                    <a:pt x="633" y="501"/>
                    <a:pt x="306" y="687"/>
                    <a:pt x="0" y="906"/>
                  </a:cubicBezTo>
                  <a:lnTo>
                    <a:pt x="14" y="923"/>
                  </a:lnTo>
                  <a:cubicBezTo>
                    <a:pt x="318" y="706"/>
                    <a:pt x="643" y="520"/>
                    <a:pt x="985" y="371"/>
                  </a:cubicBezTo>
                  <a:cubicBezTo>
                    <a:pt x="1379" y="198"/>
                    <a:pt x="1918" y="23"/>
                    <a:pt x="2480" y="23"/>
                  </a:cubicBezTo>
                  <a:cubicBezTo>
                    <a:pt x="2670" y="23"/>
                    <a:pt x="2862" y="43"/>
                    <a:pt x="3053" y="90"/>
                  </a:cubicBezTo>
                  <a:lnTo>
                    <a:pt x="3058" y="68"/>
                  </a:lnTo>
                  <a:cubicBezTo>
                    <a:pt x="2865" y="21"/>
                    <a:pt x="2671" y="1"/>
                    <a:pt x="248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6699565" y="2450185"/>
              <a:ext cx="284290" cy="39857"/>
            </a:xfrm>
            <a:custGeom>
              <a:avLst/>
              <a:gdLst/>
              <a:ahLst/>
              <a:cxnLst/>
              <a:rect l="l" t="t" r="r" b="b"/>
              <a:pathLst>
                <a:path w="6084" h="869" extrusionOk="0">
                  <a:moveTo>
                    <a:pt x="3520" y="0"/>
                  </a:moveTo>
                  <a:cubicBezTo>
                    <a:pt x="2843" y="0"/>
                    <a:pt x="2249" y="89"/>
                    <a:pt x="1778" y="196"/>
                  </a:cubicBezTo>
                  <a:cubicBezTo>
                    <a:pt x="691" y="446"/>
                    <a:pt x="7" y="845"/>
                    <a:pt x="0" y="850"/>
                  </a:cubicBezTo>
                  <a:lnTo>
                    <a:pt x="10" y="869"/>
                  </a:lnTo>
                  <a:cubicBezTo>
                    <a:pt x="17" y="864"/>
                    <a:pt x="700" y="466"/>
                    <a:pt x="1785" y="218"/>
                  </a:cubicBezTo>
                  <a:cubicBezTo>
                    <a:pt x="2254" y="111"/>
                    <a:pt x="2846" y="22"/>
                    <a:pt x="3522" y="22"/>
                  </a:cubicBezTo>
                  <a:cubicBezTo>
                    <a:pt x="4286" y="22"/>
                    <a:pt x="5156" y="135"/>
                    <a:pt x="6077" y="462"/>
                  </a:cubicBezTo>
                  <a:lnTo>
                    <a:pt x="6084" y="442"/>
                  </a:lnTo>
                  <a:cubicBezTo>
                    <a:pt x="5159" y="114"/>
                    <a:pt x="4286" y="0"/>
                    <a:pt x="35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6649987" y="2580257"/>
              <a:ext cx="432136" cy="56873"/>
            </a:xfrm>
            <a:custGeom>
              <a:avLst/>
              <a:gdLst/>
              <a:ahLst/>
              <a:cxnLst/>
              <a:rect l="l" t="t" r="r" b="b"/>
              <a:pathLst>
                <a:path w="9248" h="1240" extrusionOk="0">
                  <a:moveTo>
                    <a:pt x="4657" y="0"/>
                  </a:moveTo>
                  <a:cubicBezTo>
                    <a:pt x="4156" y="0"/>
                    <a:pt x="3641" y="34"/>
                    <a:pt x="3114" y="102"/>
                  </a:cubicBezTo>
                  <a:cubicBezTo>
                    <a:pt x="1327" y="331"/>
                    <a:pt x="14" y="876"/>
                    <a:pt x="1" y="881"/>
                  </a:cubicBezTo>
                  <a:lnTo>
                    <a:pt x="9" y="900"/>
                  </a:lnTo>
                  <a:cubicBezTo>
                    <a:pt x="23" y="896"/>
                    <a:pt x="1332" y="351"/>
                    <a:pt x="3117" y="122"/>
                  </a:cubicBezTo>
                  <a:cubicBezTo>
                    <a:pt x="3575" y="63"/>
                    <a:pt x="4091" y="23"/>
                    <a:pt x="4642" y="23"/>
                  </a:cubicBezTo>
                  <a:cubicBezTo>
                    <a:pt x="6072" y="23"/>
                    <a:pt x="7738" y="296"/>
                    <a:pt x="9236" y="1239"/>
                  </a:cubicBezTo>
                  <a:lnTo>
                    <a:pt x="9247" y="1221"/>
                  </a:lnTo>
                  <a:cubicBezTo>
                    <a:pt x="8329" y="644"/>
                    <a:pt x="7272" y="267"/>
                    <a:pt x="6104" y="100"/>
                  </a:cubicBezTo>
                  <a:cubicBezTo>
                    <a:pt x="5638" y="34"/>
                    <a:pt x="5155" y="0"/>
                    <a:pt x="465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6500272" y="2317178"/>
              <a:ext cx="190508" cy="160161"/>
            </a:xfrm>
            <a:custGeom>
              <a:avLst/>
              <a:gdLst/>
              <a:ahLst/>
              <a:cxnLst/>
              <a:rect l="l" t="t" r="r" b="b"/>
              <a:pathLst>
                <a:path w="4077" h="3492" extrusionOk="0">
                  <a:moveTo>
                    <a:pt x="5" y="0"/>
                  </a:moveTo>
                  <a:lnTo>
                    <a:pt x="0" y="20"/>
                  </a:lnTo>
                  <a:cubicBezTo>
                    <a:pt x="9" y="24"/>
                    <a:pt x="783" y="230"/>
                    <a:pt x="1666" y="760"/>
                  </a:cubicBezTo>
                  <a:cubicBezTo>
                    <a:pt x="2481" y="1248"/>
                    <a:pt x="3558" y="2118"/>
                    <a:pt x="4058" y="3491"/>
                  </a:cubicBezTo>
                  <a:lnTo>
                    <a:pt x="4076" y="3484"/>
                  </a:lnTo>
                  <a:cubicBezTo>
                    <a:pt x="3575" y="2105"/>
                    <a:pt x="2494" y="1231"/>
                    <a:pt x="1676" y="741"/>
                  </a:cubicBezTo>
                  <a:cubicBezTo>
                    <a:pt x="791" y="209"/>
                    <a:pt x="14" y="2"/>
                    <a:pt x="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6679565" y="2229165"/>
              <a:ext cx="68175" cy="75264"/>
            </a:xfrm>
            <a:custGeom>
              <a:avLst/>
              <a:gdLst/>
              <a:ahLst/>
              <a:cxnLst/>
              <a:rect l="l" t="t" r="r" b="b"/>
              <a:pathLst>
                <a:path w="1459" h="1641" extrusionOk="0">
                  <a:moveTo>
                    <a:pt x="9" y="1"/>
                  </a:moveTo>
                  <a:lnTo>
                    <a:pt x="0" y="21"/>
                  </a:lnTo>
                  <a:cubicBezTo>
                    <a:pt x="10" y="24"/>
                    <a:pt x="1039" y="483"/>
                    <a:pt x="1440" y="1640"/>
                  </a:cubicBezTo>
                  <a:lnTo>
                    <a:pt x="1459" y="1633"/>
                  </a:lnTo>
                  <a:cubicBezTo>
                    <a:pt x="1056" y="468"/>
                    <a:pt x="19" y="6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6377799" y="2380379"/>
              <a:ext cx="266534" cy="226436"/>
            </a:xfrm>
            <a:custGeom>
              <a:avLst/>
              <a:gdLst/>
              <a:ahLst/>
              <a:cxnLst/>
              <a:rect l="l" t="t" r="r" b="b"/>
              <a:pathLst>
                <a:path w="5704" h="4937" extrusionOk="0">
                  <a:moveTo>
                    <a:pt x="9" y="1"/>
                  </a:moveTo>
                  <a:lnTo>
                    <a:pt x="0" y="21"/>
                  </a:lnTo>
                  <a:cubicBezTo>
                    <a:pt x="12" y="24"/>
                    <a:pt x="1071" y="431"/>
                    <a:pt x="2293" y="1237"/>
                  </a:cubicBezTo>
                  <a:cubicBezTo>
                    <a:pt x="3424" y="1979"/>
                    <a:pt x="4928" y="3225"/>
                    <a:pt x="5685" y="4937"/>
                  </a:cubicBezTo>
                  <a:lnTo>
                    <a:pt x="5704" y="4928"/>
                  </a:lnTo>
                  <a:cubicBezTo>
                    <a:pt x="5369" y="4171"/>
                    <a:pt x="4861" y="3440"/>
                    <a:pt x="4193" y="2757"/>
                  </a:cubicBezTo>
                  <a:cubicBezTo>
                    <a:pt x="3662" y="2210"/>
                    <a:pt x="3024" y="1692"/>
                    <a:pt x="2305" y="1218"/>
                  </a:cubicBezTo>
                  <a:cubicBezTo>
                    <a:pt x="1079" y="412"/>
                    <a:pt x="19" y="6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15"/>
          <p:cNvSpPr/>
          <p:nvPr/>
        </p:nvSpPr>
        <p:spPr>
          <a:xfrm>
            <a:off x="7734460" y="31772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5"/>
          <p:cNvSpPr/>
          <p:nvPr/>
        </p:nvSpPr>
        <p:spPr>
          <a:xfrm>
            <a:off x="8608360" y="460857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5"/>
          <p:cNvSpPr/>
          <p:nvPr/>
        </p:nvSpPr>
        <p:spPr>
          <a:xfrm>
            <a:off x="509735" y="230844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5"/>
          <p:cNvSpPr>
            <a:spLocks noGrp="1"/>
          </p:cNvSpPr>
          <p:nvPr>
            <p:ph type="pic" idx="2"/>
          </p:nvPr>
        </p:nvSpPr>
        <p:spPr>
          <a:xfrm>
            <a:off x="719399" y="3031175"/>
            <a:ext cx="7705200" cy="1577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676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"/>
          <p:cNvSpPr txBox="1">
            <a:spLocks noGrp="1"/>
          </p:cNvSpPr>
          <p:nvPr>
            <p:ph type="title" hasCustomPrompt="1"/>
          </p:nvPr>
        </p:nvSpPr>
        <p:spPr>
          <a:xfrm>
            <a:off x="1670550" y="2015475"/>
            <a:ext cx="5802900" cy="13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4" name="Google Shape;554;p11"/>
          <p:cNvSpPr txBox="1">
            <a:spLocks noGrp="1"/>
          </p:cNvSpPr>
          <p:nvPr>
            <p:ph type="subTitle" idx="1"/>
          </p:nvPr>
        </p:nvSpPr>
        <p:spPr>
          <a:xfrm>
            <a:off x="1670525" y="4064288"/>
            <a:ext cx="5802900" cy="47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55" name="Google Shape;555;p11"/>
          <p:cNvGrpSpPr/>
          <p:nvPr/>
        </p:nvGrpSpPr>
        <p:grpSpPr>
          <a:xfrm>
            <a:off x="-628718" y="-589493"/>
            <a:ext cx="3455433" cy="3575185"/>
            <a:chOff x="4707245" y="131052"/>
            <a:chExt cx="1269960" cy="1313923"/>
          </a:xfrm>
        </p:grpSpPr>
        <p:sp>
          <p:nvSpPr>
            <p:cNvPr id="556" name="Google Shape;556;p11"/>
            <p:cNvSpPr/>
            <p:nvPr/>
          </p:nvSpPr>
          <p:spPr>
            <a:xfrm>
              <a:off x="5352972" y="242273"/>
              <a:ext cx="568113" cy="552169"/>
            </a:xfrm>
            <a:custGeom>
              <a:avLst/>
              <a:gdLst/>
              <a:ahLst/>
              <a:cxnLst/>
              <a:rect l="l" t="t" r="r" b="b"/>
              <a:pathLst>
                <a:path w="12158" h="12039" extrusionOk="0">
                  <a:moveTo>
                    <a:pt x="12142" y="1"/>
                  </a:moveTo>
                  <a:lnTo>
                    <a:pt x="3490" y="8418"/>
                  </a:lnTo>
                  <a:cubicBezTo>
                    <a:pt x="3356" y="8543"/>
                    <a:pt x="240" y="11494"/>
                    <a:pt x="1" y="12030"/>
                  </a:cubicBezTo>
                  <a:lnTo>
                    <a:pt x="21" y="12039"/>
                  </a:lnTo>
                  <a:cubicBezTo>
                    <a:pt x="258" y="11505"/>
                    <a:pt x="3471" y="8463"/>
                    <a:pt x="3503" y="8433"/>
                  </a:cubicBezTo>
                  <a:lnTo>
                    <a:pt x="12157" y="14"/>
                  </a:lnTo>
                  <a:lnTo>
                    <a:pt x="1214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4834017" y="806313"/>
              <a:ext cx="509236" cy="474336"/>
            </a:xfrm>
            <a:custGeom>
              <a:avLst/>
              <a:gdLst/>
              <a:ahLst/>
              <a:cxnLst/>
              <a:rect l="l" t="t" r="r" b="b"/>
              <a:pathLst>
                <a:path w="10898" h="10342" extrusionOk="0">
                  <a:moveTo>
                    <a:pt x="10882" y="0"/>
                  </a:moveTo>
                  <a:lnTo>
                    <a:pt x="6246" y="4444"/>
                  </a:lnTo>
                  <a:cubicBezTo>
                    <a:pt x="5854" y="4824"/>
                    <a:pt x="5471" y="5224"/>
                    <a:pt x="5072" y="5667"/>
                  </a:cubicBezTo>
                  <a:cubicBezTo>
                    <a:pt x="3426" y="7495"/>
                    <a:pt x="35" y="10297"/>
                    <a:pt x="0" y="10325"/>
                  </a:cubicBezTo>
                  <a:lnTo>
                    <a:pt x="14" y="10342"/>
                  </a:lnTo>
                  <a:cubicBezTo>
                    <a:pt x="49" y="10313"/>
                    <a:pt x="3441" y="7510"/>
                    <a:pt x="5088" y="5682"/>
                  </a:cubicBezTo>
                  <a:cubicBezTo>
                    <a:pt x="5486" y="5239"/>
                    <a:pt x="5871" y="4839"/>
                    <a:pt x="6261" y="4459"/>
                  </a:cubicBezTo>
                  <a:lnTo>
                    <a:pt x="10897" y="15"/>
                  </a:lnTo>
                  <a:lnTo>
                    <a:pt x="1088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4736076" y="385737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5971691" y="727105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4707245" y="799984"/>
              <a:ext cx="632550" cy="17016"/>
            </a:xfrm>
            <a:custGeom>
              <a:avLst/>
              <a:gdLst/>
              <a:ahLst/>
              <a:cxnLst/>
              <a:rect l="l" t="t" r="r" b="b"/>
              <a:pathLst>
                <a:path w="13537" h="371" extrusionOk="0">
                  <a:moveTo>
                    <a:pt x="13535" y="1"/>
                  </a:moveTo>
                  <a:cubicBezTo>
                    <a:pt x="7427" y="303"/>
                    <a:pt x="3254" y="349"/>
                    <a:pt x="1289" y="349"/>
                  </a:cubicBezTo>
                  <a:cubicBezTo>
                    <a:pt x="451" y="349"/>
                    <a:pt x="15" y="340"/>
                    <a:pt x="0" y="340"/>
                  </a:cubicBezTo>
                  <a:lnTo>
                    <a:pt x="0" y="362"/>
                  </a:lnTo>
                  <a:cubicBezTo>
                    <a:pt x="15" y="362"/>
                    <a:pt x="453" y="371"/>
                    <a:pt x="1295" y="371"/>
                  </a:cubicBezTo>
                  <a:cubicBezTo>
                    <a:pt x="3262" y="371"/>
                    <a:pt x="7432" y="324"/>
                    <a:pt x="13537" y="21"/>
                  </a:cubicBezTo>
                  <a:lnTo>
                    <a:pt x="1353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5490445" y="1444929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5367878" y="135638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4833316" y="825255"/>
              <a:ext cx="126632" cy="350546"/>
            </a:xfrm>
            <a:custGeom>
              <a:avLst/>
              <a:gdLst/>
              <a:ahLst/>
              <a:cxnLst/>
              <a:rect l="l" t="t" r="r" b="b"/>
              <a:pathLst>
                <a:path w="2710" h="7643" extrusionOk="0">
                  <a:moveTo>
                    <a:pt x="14" y="0"/>
                  </a:moveTo>
                  <a:lnTo>
                    <a:pt x="0" y="17"/>
                  </a:lnTo>
                  <a:cubicBezTo>
                    <a:pt x="9" y="24"/>
                    <a:pt x="768" y="671"/>
                    <a:pt x="1435" y="1927"/>
                  </a:cubicBezTo>
                  <a:cubicBezTo>
                    <a:pt x="2051" y="3088"/>
                    <a:pt x="2710" y="5021"/>
                    <a:pt x="2360" y="7639"/>
                  </a:cubicBezTo>
                  <a:lnTo>
                    <a:pt x="2382" y="7642"/>
                  </a:lnTo>
                  <a:cubicBezTo>
                    <a:pt x="2536" y="6483"/>
                    <a:pt x="2507" y="5361"/>
                    <a:pt x="2298" y="4306"/>
                  </a:cubicBezTo>
                  <a:cubicBezTo>
                    <a:pt x="2134" y="3473"/>
                    <a:pt x="1848" y="2668"/>
                    <a:pt x="1452" y="1917"/>
                  </a:cubicBezTo>
                  <a:cubicBezTo>
                    <a:pt x="783" y="656"/>
                    <a:pt x="22" y="7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4948639" y="1161166"/>
              <a:ext cx="487601" cy="113608"/>
            </a:xfrm>
            <a:custGeom>
              <a:avLst/>
              <a:gdLst/>
              <a:ahLst/>
              <a:cxnLst/>
              <a:rect l="l" t="t" r="r" b="b"/>
              <a:pathLst>
                <a:path w="10435" h="2477" extrusionOk="0">
                  <a:moveTo>
                    <a:pt x="2812" y="0"/>
                  </a:moveTo>
                  <a:cubicBezTo>
                    <a:pt x="2379" y="0"/>
                    <a:pt x="1965" y="41"/>
                    <a:pt x="1573" y="121"/>
                  </a:cubicBezTo>
                  <a:cubicBezTo>
                    <a:pt x="531" y="333"/>
                    <a:pt x="6" y="763"/>
                    <a:pt x="1" y="768"/>
                  </a:cubicBezTo>
                  <a:lnTo>
                    <a:pt x="14" y="785"/>
                  </a:lnTo>
                  <a:cubicBezTo>
                    <a:pt x="19" y="780"/>
                    <a:pt x="541" y="352"/>
                    <a:pt x="1580" y="139"/>
                  </a:cubicBezTo>
                  <a:cubicBezTo>
                    <a:pt x="1910" y="72"/>
                    <a:pt x="2316" y="22"/>
                    <a:pt x="2798" y="22"/>
                  </a:cubicBezTo>
                  <a:cubicBezTo>
                    <a:pt x="3715" y="22"/>
                    <a:pt x="4906" y="203"/>
                    <a:pt x="6359" y="787"/>
                  </a:cubicBezTo>
                  <a:cubicBezTo>
                    <a:pt x="10187" y="2326"/>
                    <a:pt x="10405" y="2466"/>
                    <a:pt x="10416" y="2476"/>
                  </a:cubicBezTo>
                  <a:lnTo>
                    <a:pt x="10425" y="2471"/>
                  </a:lnTo>
                  <a:lnTo>
                    <a:pt x="10435" y="2471"/>
                  </a:lnTo>
                  <a:cubicBezTo>
                    <a:pt x="10435" y="2463"/>
                    <a:pt x="10435" y="2449"/>
                    <a:pt x="9921" y="2227"/>
                  </a:cubicBezTo>
                  <a:cubicBezTo>
                    <a:pt x="9458" y="2026"/>
                    <a:pt x="8465" y="1611"/>
                    <a:pt x="6365" y="768"/>
                  </a:cubicBezTo>
                  <a:cubicBezTo>
                    <a:pt x="5385" y="374"/>
                    <a:pt x="4442" y="129"/>
                    <a:pt x="3560" y="39"/>
                  </a:cubicBezTo>
                  <a:cubicBezTo>
                    <a:pt x="3305" y="13"/>
                    <a:pt x="3055" y="0"/>
                    <a:pt x="281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5135923" y="1004264"/>
              <a:ext cx="262328" cy="106177"/>
            </a:xfrm>
            <a:custGeom>
              <a:avLst/>
              <a:gdLst/>
              <a:ahLst/>
              <a:cxnLst/>
              <a:rect l="l" t="t" r="r" b="b"/>
              <a:pathLst>
                <a:path w="5614" h="2315" extrusionOk="0">
                  <a:moveTo>
                    <a:pt x="952" y="0"/>
                  </a:moveTo>
                  <a:cubicBezTo>
                    <a:pt x="369" y="0"/>
                    <a:pt x="5" y="130"/>
                    <a:pt x="1" y="130"/>
                  </a:cubicBezTo>
                  <a:lnTo>
                    <a:pt x="9" y="150"/>
                  </a:lnTo>
                  <a:cubicBezTo>
                    <a:pt x="12" y="148"/>
                    <a:pt x="369" y="22"/>
                    <a:pt x="942" y="22"/>
                  </a:cubicBezTo>
                  <a:cubicBezTo>
                    <a:pt x="969" y="22"/>
                    <a:pt x="997" y="22"/>
                    <a:pt x="1026" y="23"/>
                  </a:cubicBezTo>
                  <a:cubicBezTo>
                    <a:pt x="1601" y="33"/>
                    <a:pt x="2495" y="178"/>
                    <a:pt x="3491" y="812"/>
                  </a:cubicBezTo>
                  <a:cubicBezTo>
                    <a:pt x="5393" y="2018"/>
                    <a:pt x="5594" y="2311"/>
                    <a:pt x="5596" y="2314"/>
                  </a:cubicBezTo>
                  <a:lnTo>
                    <a:pt x="5614" y="2303"/>
                  </a:lnTo>
                  <a:cubicBezTo>
                    <a:pt x="5606" y="2291"/>
                    <a:pt x="5415" y="2008"/>
                    <a:pt x="3501" y="794"/>
                  </a:cubicBezTo>
                  <a:cubicBezTo>
                    <a:pt x="2501" y="158"/>
                    <a:pt x="1603" y="13"/>
                    <a:pt x="1026" y="1"/>
                  </a:cubicBezTo>
                  <a:cubicBezTo>
                    <a:pt x="1001" y="1"/>
                    <a:pt x="976" y="0"/>
                    <a:pt x="95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5010180" y="582770"/>
              <a:ext cx="42615" cy="227307"/>
            </a:xfrm>
            <a:custGeom>
              <a:avLst/>
              <a:gdLst/>
              <a:ahLst/>
              <a:cxnLst/>
              <a:rect l="l" t="t" r="r" b="b"/>
              <a:pathLst>
                <a:path w="912" h="4956" extrusionOk="0">
                  <a:moveTo>
                    <a:pt x="199" y="0"/>
                  </a:moveTo>
                  <a:lnTo>
                    <a:pt x="181" y="10"/>
                  </a:lnTo>
                  <a:cubicBezTo>
                    <a:pt x="890" y="1482"/>
                    <a:pt x="803" y="2746"/>
                    <a:pt x="606" y="3546"/>
                  </a:cubicBezTo>
                  <a:cubicBezTo>
                    <a:pt x="392" y="4412"/>
                    <a:pt x="4" y="4938"/>
                    <a:pt x="0" y="4944"/>
                  </a:cubicBezTo>
                  <a:lnTo>
                    <a:pt x="17" y="4956"/>
                  </a:lnTo>
                  <a:cubicBezTo>
                    <a:pt x="20" y="4951"/>
                    <a:pt x="410" y="4422"/>
                    <a:pt x="626" y="3553"/>
                  </a:cubicBezTo>
                  <a:cubicBezTo>
                    <a:pt x="825" y="2748"/>
                    <a:pt x="912" y="1480"/>
                    <a:pt x="19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024151" y="391745"/>
              <a:ext cx="324803" cy="177222"/>
            </a:xfrm>
            <a:custGeom>
              <a:avLst/>
              <a:gdLst/>
              <a:ahLst/>
              <a:cxnLst/>
              <a:rect l="l" t="t" r="r" b="b"/>
              <a:pathLst>
                <a:path w="6951" h="3864" extrusionOk="0">
                  <a:moveTo>
                    <a:pt x="6934" y="0"/>
                  </a:moveTo>
                  <a:cubicBezTo>
                    <a:pt x="6917" y="24"/>
                    <a:pt x="5154" y="2203"/>
                    <a:pt x="3498" y="2872"/>
                  </a:cubicBezTo>
                  <a:cubicBezTo>
                    <a:pt x="1844" y="3543"/>
                    <a:pt x="19" y="3841"/>
                    <a:pt x="1" y="3844"/>
                  </a:cubicBezTo>
                  <a:lnTo>
                    <a:pt x="4" y="3864"/>
                  </a:lnTo>
                  <a:cubicBezTo>
                    <a:pt x="22" y="3861"/>
                    <a:pt x="1847" y="3563"/>
                    <a:pt x="3507" y="2892"/>
                  </a:cubicBezTo>
                  <a:cubicBezTo>
                    <a:pt x="5166" y="2221"/>
                    <a:pt x="6934" y="35"/>
                    <a:pt x="6951" y="14"/>
                  </a:cubicBezTo>
                  <a:lnTo>
                    <a:pt x="693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4735843" y="385462"/>
              <a:ext cx="606383" cy="408244"/>
            </a:xfrm>
            <a:custGeom>
              <a:avLst/>
              <a:gdLst/>
              <a:ahLst/>
              <a:cxnLst/>
              <a:rect l="l" t="t" r="r" b="b"/>
              <a:pathLst>
                <a:path w="12977" h="8901" extrusionOk="0">
                  <a:moveTo>
                    <a:pt x="12" y="0"/>
                  </a:moveTo>
                  <a:lnTo>
                    <a:pt x="0" y="17"/>
                  </a:lnTo>
                  <a:lnTo>
                    <a:pt x="12965" y="8900"/>
                  </a:lnTo>
                  <a:lnTo>
                    <a:pt x="12977" y="8883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5342132" y="131052"/>
              <a:ext cx="16728" cy="661190"/>
            </a:xfrm>
            <a:custGeom>
              <a:avLst/>
              <a:gdLst/>
              <a:ahLst/>
              <a:cxnLst/>
              <a:rect l="l" t="t" r="r" b="b"/>
              <a:pathLst>
                <a:path w="358" h="14416" extrusionOk="0">
                  <a:moveTo>
                    <a:pt x="338" y="1"/>
                  </a:moveTo>
                  <a:cubicBezTo>
                    <a:pt x="335" y="133"/>
                    <a:pt x="0" y="13254"/>
                    <a:pt x="119" y="14415"/>
                  </a:cubicBezTo>
                  <a:lnTo>
                    <a:pt x="141" y="14414"/>
                  </a:lnTo>
                  <a:cubicBezTo>
                    <a:pt x="22" y="13253"/>
                    <a:pt x="355" y="133"/>
                    <a:pt x="35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5347739" y="806588"/>
              <a:ext cx="149014" cy="637845"/>
            </a:xfrm>
            <a:custGeom>
              <a:avLst/>
              <a:gdLst/>
              <a:ahLst/>
              <a:cxnLst/>
              <a:rect l="l" t="t" r="r" b="b"/>
              <a:pathLst>
                <a:path w="3189" h="13907" extrusionOk="0">
                  <a:moveTo>
                    <a:pt x="21" y="1"/>
                  </a:moveTo>
                  <a:lnTo>
                    <a:pt x="0" y="6"/>
                  </a:lnTo>
                  <a:lnTo>
                    <a:pt x="3168" y="13907"/>
                  </a:lnTo>
                  <a:lnTo>
                    <a:pt x="3188" y="13902"/>
                  </a:lnTo>
                  <a:lnTo>
                    <a:pt x="2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354234" y="804204"/>
              <a:ext cx="503909" cy="317340"/>
            </a:xfrm>
            <a:custGeom>
              <a:avLst/>
              <a:gdLst/>
              <a:ahLst/>
              <a:cxnLst/>
              <a:rect l="l" t="t" r="r" b="b"/>
              <a:pathLst>
                <a:path w="10784" h="6919" extrusionOk="0">
                  <a:moveTo>
                    <a:pt x="12" y="1"/>
                  </a:moveTo>
                  <a:lnTo>
                    <a:pt x="0" y="19"/>
                  </a:lnTo>
                  <a:lnTo>
                    <a:pt x="2223" y="1354"/>
                  </a:lnTo>
                  <a:cubicBezTo>
                    <a:pt x="9665" y="5663"/>
                    <a:pt x="10757" y="6907"/>
                    <a:pt x="10767" y="6919"/>
                  </a:cubicBezTo>
                  <a:lnTo>
                    <a:pt x="10784" y="6905"/>
                  </a:lnTo>
                  <a:cubicBezTo>
                    <a:pt x="10774" y="6894"/>
                    <a:pt x="9682" y="5648"/>
                    <a:pt x="2233" y="1336"/>
                  </a:cubicBezTo>
                  <a:lnTo>
                    <a:pt x="1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4831914" y="460909"/>
              <a:ext cx="40980" cy="349950"/>
            </a:xfrm>
            <a:custGeom>
              <a:avLst/>
              <a:gdLst/>
              <a:ahLst/>
              <a:cxnLst/>
              <a:rect l="l" t="t" r="r" b="b"/>
              <a:pathLst>
                <a:path w="877" h="7630" extrusionOk="0">
                  <a:moveTo>
                    <a:pt x="137" y="1"/>
                  </a:moveTo>
                  <a:lnTo>
                    <a:pt x="117" y="6"/>
                  </a:lnTo>
                  <a:cubicBezTo>
                    <a:pt x="124" y="36"/>
                    <a:pt x="810" y="3068"/>
                    <a:pt x="840" y="5002"/>
                  </a:cubicBezTo>
                  <a:cubicBezTo>
                    <a:pt x="855" y="6011"/>
                    <a:pt x="626" y="6666"/>
                    <a:pt x="432" y="7039"/>
                  </a:cubicBezTo>
                  <a:cubicBezTo>
                    <a:pt x="221" y="7444"/>
                    <a:pt x="3" y="7611"/>
                    <a:pt x="0" y="7613"/>
                  </a:cubicBezTo>
                  <a:lnTo>
                    <a:pt x="13" y="7630"/>
                  </a:lnTo>
                  <a:cubicBezTo>
                    <a:pt x="15" y="7630"/>
                    <a:pt x="236" y="7459"/>
                    <a:pt x="450" y="7051"/>
                  </a:cubicBezTo>
                  <a:cubicBezTo>
                    <a:pt x="646" y="6675"/>
                    <a:pt x="877" y="6014"/>
                    <a:pt x="861" y="5002"/>
                  </a:cubicBezTo>
                  <a:cubicBezTo>
                    <a:pt x="831" y="3065"/>
                    <a:pt x="146" y="33"/>
                    <a:pt x="13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4827989" y="247180"/>
              <a:ext cx="523862" cy="194330"/>
            </a:xfrm>
            <a:custGeom>
              <a:avLst/>
              <a:gdLst/>
              <a:ahLst/>
              <a:cxnLst/>
              <a:rect l="l" t="t" r="r" b="b"/>
              <a:pathLst>
                <a:path w="11211" h="4237" extrusionOk="0">
                  <a:moveTo>
                    <a:pt x="11192" y="1"/>
                  </a:moveTo>
                  <a:cubicBezTo>
                    <a:pt x="10513" y="1406"/>
                    <a:pt x="8131" y="2871"/>
                    <a:pt x="6072" y="3699"/>
                  </a:cubicBezTo>
                  <a:cubicBezTo>
                    <a:pt x="5052" y="4109"/>
                    <a:pt x="3554" y="4213"/>
                    <a:pt x="2302" y="4213"/>
                  </a:cubicBezTo>
                  <a:cubicBezTo>
                    <a:pt x="1037" y="4213"/>
                    <a:pt x="22" y="4107"/>
                    <a:pt x="2" y="4106"/>
                  </a:cubicBezTo>
                  <a:lnTo>
                    <a:pt x="0" y="4126"/>
                  </a:lnTo>
                  <a:cubicBezTo>
                    <a:pt x="10" y="4127"/>
                    <a:pt x="1014" y="4233"/>
                    <a:pt x="2258" y="4236"/>
                  </a:cubicBezTo>
                  <a:lnTo>
                    <a:pt x="2307" y="4236"/>
                  </a:lnTo>
                  <a:cubicBezTo>
                    <a:pt x="3453" y="4236"/>
                    <a:pt x="5020" y="4144"/>
                    <a:pt x="6080" y="3719"/>
                  </a:cubicBezTo>
                  <a:cubicBezTo>
                    <a:pt x="8143" y="2890"/>
                    <a:pt x="10528" y="1421"/>
                    <a:pt x="11210" y="11"/>
                  </a:cubicBezTo>
                  <a:lnTo>
                    <a:pt x="1119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5355542" y="732655"/>
              <a:ext cx="621663" cy="66229"/>
            </a:xfrm>
            <a:custGeom>
              <a:avLst/>
              <a:gdLst/>
              <a:ahLst/>
              <a:cxnLst/>
              <a:rect l="l" t="t" r="r" b="b"/>
              <a:pathLst>
                <a:path w="13304" h="1444" extrusionOk="0">
                  <a:moveTo>
                    <a:pt x="13300" y="0"/>
                  </a:moveTo>
                  <a:cubicBezTo>
                    <a:pt x="13241" y="10"/>
                    <a:pt x="7429" y="996"/>
                    <a:pt x="5510" y="1198"/>
                  </a:cubicBezTo>
                  <a:cubicBezTo>
                    <a:pt x="3590" y="1399"/>
                    <a:pt x="36" y="1424"/>
                    <a:pt x="1" y="1424"/>
                  </a:cubicBezTo>
                  <a:lnTo>
                    <a:pt x="1" y="1444"/>
                  </a:lnTo>
                  <a:cubicBezTo>
                    <a:pt x="36" y="1444"/>
                    <a:pt x="3592" y="1419"/>
                    <a:pt x="5512" y="1218"/>
                  </a:cubicBezTo>
                  <a:cubicBezTo>
                    <a:pt x="7432" y="1017"/>
                    <a:pt x="13245" y="32"/>
                    <a:pt x="13303" y="22"/>
                  </a:cubicBezTo>
                  <a:lnTo>
                    <a:pt x="1330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5358299" y="243190"/>
              <a:ext cx="410034" cy="148832"/>
            </a:xfrm>
            <a:custGeom>
              <a:avLst/>
              <a:gdLst/>
              <a:ahLst/>
              <a:cxnLst/>
              <a:rect l="l" t="t" r="r" b="b"/>
              <a:pathLst>
                <a:path w="8775" h="3245" extrusionOk="0">
                  <a:moveTo>
                    <a:pt x="20" y="1"/>
                  </a:moveTo>
                  <a:lnTo>
                    <a:pt x="0" y="8"/>
                  </a:lnTo>
                  <a:cubicBezTo>
                    <a:pt x="0" y="11"/>
                    <a:pt x="124" y="427"/>
                    <a:pt x="541" y="964"/>
                  </a:cubicBezTo>
                  <a:cubicBezTo>
                    <a:pt x="925" y="1459"/>
                    <a:pt x="1646" y="2162"/>
                    <a:pt x="2896" y="2701"/>
                  </a:cubicBezTo>
                  <a:cubicBezTo>
                    <a:pt x="3894" y="3129"/>
                    <a:pt x="5073" y="3244"/>
                    <a:pt x="6050" y="3244"/>
                  </a:cubicBezTo>
                  <a:cubicBezTo>
                    <a:pt x="6296" y="3244"/>
                    <a:pt x="6529" y="3236"/>
                    <a:pt x="6743" y="3227"/>
                  </a:cubicBezTo>
                  <a:cubicBezTo>
                    <a:pt x="7897" y="3166"/>
                    <a:pt x="8767" y="2975"/>
                    <a:pt x="8775" y="2973"/>
                  </a:cubicBezTo>
                  <a:lnTo>
                    <a:pt x="8770" y="2951"/>
                  </a:lnTo>
                  <a:cubicBezTo>
                    <a:pt x="8762" y="2955"/>
                    <a:pt x="7893" y="3144"/>
                    <a:pt x="6743" y="3206"/>
                  </a:cubicBezTo>
                  <a:cubicBezTo>
                    <a:pt x="6528" y="3217"/>
                    <a:pt x="6295" y="3224"/>
                    <a:pt x="6049" y="3224"/>
                  </a:cubicBezTo>
                  <a:cubicBezTo>
                    <a:pt x="5074" y="3224"/>
                    <a:pt x="3899" y="3110"/>
                    <a:pt x="2906" y="2682"/>
                  </a:cubicBezTo>
                  <a:cubicBezTo>
                    <a:pt x="1660" y="2145"/>
                    <a:pt x="942" y="1446"/>
                    <a:pt x="559" y="953"/>
                  </a:cubicBezTo>
                  <a:cubicBezTo>
                    <a:pt x="144" y="419"/>
                    <a:pt x="22" y="6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5358299" y="391103"/>
              <a:ext cx="248497" cy="142594"/>
            </a:xfrm>
            <a:custGeom>
              <a:avLst/>
              <a:gdLst/>
              <a:ahLst/>
              <a:cxnLst/>
              <a:rect l="l" t="t" r="r" b="b"/>
              <a:pathLst>
                <a:path w="5318" h="3109" extrusionOk="0">
                  <a:moveTo>
                    <a:pt x="19" y="1"/>
                  </a:moveTo>
                  <a:lnTo>
                    <a:pt x="0" y="11"/>
                  </a:lnTo>
                  <a:cubicBezTo>
                    <a:pt x="10" y="29"/>
                    <a:pt x="1039" y="1760"/>
                    <a:pt x="2536" y="2319"/>
                  </a:cubicBezTo>
                  <a:cubicBezTo>
                    <a:pt x="4031" y="2878"/>
                    <a:pt x="5303" y="3107"/>
                    <a:pt x="5314" y="3109"/>
                  </a:cubicBezTo>
                  <a:lnTo>
                    <a:pt x="5318" y="3090"/>
                  </a:lnTo>
                  <a:cubicBezTo>
                    <a:pt x="5306" y="3087"/>
                    <a:pt x="4035" y="2856"/>
                    <a:pt x="2543" y="2299"/>
                  </a:cubicBezTo>
                  <a:cubicBezTo>
                    <a:pt x="1051" y="1744"/>
                    <a:pt x="29" y="18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5350870" y="563094"/>
              <a:ext cx="138781" cy="82511"/>
            </a:xfrm>
            <a:custGeom>
              <a:avLst/>
              <a:gdLst/>
              <a:ahLst/>
              <a:cxnLst/>
              <a:rect l="l" t="t" r="r" b="b"/>
              <a:pathLst>
                <a:path w="2970" h="1799" extrusionOk="0">
                  <a:moveTo>
                    <a:pt x="20" y="1"/>
                  </a:moveTo>
                  <a:lnTo>
                    <a:pt x="0" y="8"/>
                  </a:lnTo>
                  <a:cubicBezTo>
                    <a:pt x="5" y="19"/>
                    <a:pt x="375" y="1078"/>
                    <a:pt x="1385" y="1414"/>
                  </a:cubicBezTo>
                  <a:cubicBezTo>
                    <a:pt x="2391" y="1750"/>
                    <a:pt x="2963" y="1799"/>
                    <a:pt x="2968" y="1799"/>
                  </a:cubicBezTo>
                  <a:lnTo>
                    <a:pt x="2969" y="1779"/>
                  </a:lnTo>
                  <a:cubicBezTo>
                    <a:pt x="2964" y="1777"/>
                    <a:pt x="2396" y="1729"/>
                    <a:pt x="1392" y="1394"/>
                  </a:cubicBezTo>
                  <a:cubicBezTo>
                    <a:pt x="392" y="1061"/>
                    <a:pt x="24" y="13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130596" y="563049"/>
              <a:ext cx="211722" cy="238911"/>
            </a:xfrm>
            <a:custGeom>
              <a:avLst/>
              <a:gdLst/>
              <a:ahLst/>
              <a:cxnLst/>
              <a:rect l="l" t="t" r="r" b="b"/>
              <a:pathLst>
                <a:path w="4531" h="5209" extrusionOk="0">
                  <a:moveTo>
                    <a:pt x="4512" y="0"/>
                  </a:moveTo>
                  <a:cubicBezTo>
                    <a:pt x="4256" y="403"/>
                    <a:pt x="3943" y="766"/>
                    <a:pt x="3582" y="1079"/>
                  </a:cubicBezTo>
                  <a:cubicBezTo>
                    <a:pt x="3120" y="1479"/>
                    <a:pt x="2416" y="1913"/>
                    <a:pt x="1544" y="1913"/>
                  </a:cubicBezTo>
                  <a:cubicBezTo>
                    <a:pt x="1391" y="1913"/>
                    <a:pt x="1232" y="1900"/>
                    <a:pt x="1068" y="1870"/>
                  </a:cubicBezTo>
                  <a:lnTo>
                    <a:pt x="1058" y="1867"/>
                  </a:lnTo>
                  <a:lnTo>
                    <a:pt x="1056" y="1878"/>
                  </a:lnTo>
                  <a:cubicBezTo>
                    <a:pt x="1053" y="1909"/>
                    <a:pt x="777" y="4901"/>
                    <a:pt x="1" y="5189"/>
                  </a:cubicBezTo>
                  <a:lnTo>
                    <a:pt x="9" y="5209"/>
                  </a:lnTo>
                  <a:cubicBezTo>
                    <a:pt x="340" y="5087"/>
                    <a:pt x="621" y="4488"/>
                    <a:pt x="842" y="3432"/>
                  </a:cubicBezTo>
                  <a:cubicBezTo>
                    <a:pt x="946" y="2924"/>
                    <a:pt x="1025" y="2410"/>
                    <a:pt x="1076" y="1894"/>
                  </a:cubicBezTo>
                  <a:cubicBezTo>
                    <a:pt x="1237" y="1922"/>
                    <a:pt x="1393" y="1935"/>
                    <a:pt x="1544" y="1935"/>
                  </a:cubicBezTo>
                  <a:cubicBezTo>
                    <a:pt x="2423" y="1935"/>
                    <a:pt x="3132" y="1498"/>
                    <a:pt x="3597" y="1096"/>
                  </a:cubicBezTo>
                  <a:cubicBezTo>
                    <a:pt x="3958" y="781"/>
                    <a:pt x="4273" y="417"/>
                    <a:pt x="4530" y="12"/>
                  </a:cubicBezTo>
                  <a:lnTo>
                    <a:pt x="451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022983" y="816587"/>
              <a:ext cx="95558" cy="188964"/>
            </a:xfrm>
            <a:custGeom>
              <a:avLst/>
              <a:gdLst/>
              <a:ahLst/>
              <a:cxnLst/>
              <a:rect l="l" t="t" r="r" b="b"/>
              <a:pathLst>
                <a:path w="2045" h="4120" extrusionOk="0">
                  <a:moveTo>
                    <a:pt x="7" y="0"/>
                  </a:moveTo>
                  <a:lnTo>
                    <a:pt x="1" y="20"/>
                  </a:lnTo>
                  <a:cubicBezTo>
                    <a:pt x="7" y="22"/>
                    <a:pt x="564" y="201"/>
                    <a:pt x="1068" y="795"/>
                  </a:cubicBezTo>
                  <a:cubicBezTo>
                    <a:pt x="1533" y="1342"/>
                    <a:pt x="2045" y="2362"/>
                    <a:pt x="1846" y="4118"/>
                  </a:cubicBezTo>
                  <a:lnTo>
                    <a:pt x="1867" y="4120"/>
                  </a:lnTo>
                  <a:cubicBezTo>
                    <a:pt x="1954" y="3342"/>
                    <a:pt x="1912" y="2640"/>
                    <a:pt x="1739" y="2036"/>
                  </a:cubicBezTo>
                  <a:cubicBezTo>
                    <a:pt x="1601" y="1552"/>
                    <a:pt x="1379" y="1129"/>
                    <a:pt x="1083" y="780"/>
                  </a:cubicBezTo>
                  <a:cubicBezTo>
                    <a:pt x="576" y="182"/>
                    <a:pt x="14" y="2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5153680" y="815670"/>
              <a:ext cx="225507" cy="146722"/>
            </a:xfrm>
            <a:custGeom>
              <a:avLst/>
              <a:gdLst/>
              <a:ahLst/>
              <a:cxnLst/>
              <a:rect l="l" t="t" r="r" b="b"/>
              <a:pathLst>
                <a:path w="4826" h="3199" extrusionOk="0">
                  <a:moveTo>
                    <a:pt x="15" y="0"/>
                  </a:moveTo>
                  <a:lnTo>
                    <a:pt x="0" y="15"/>
                  </a:lnTo>
                  <a:cubicBezTo>
                    <a:pt x="10" y="25"/>
                    <a:pt x="1014" y="972"/>
                    <a:pt x="1014" y="1927"/>
                  </a:cubicBezTo>
                  <a:lnTo>
                    <a:pt x="1014" y="1937"/>
                  </a:lnTo>
                  <a:lnTo>
                    <a:pt x="1024" y="1937"/>
                  </a:lnTo>
                  <a:cubicBezTo>
                    <a:pt x="1039" y="1937"/>
                    <a:pt x="2613" y="2078"/>
                    <a:pt x="3617" y="2477"/>
                  </a:cubicBezTo>
                  <a:cubicBezTo>
                    <a:pt x="4426" y="2800"/>
                    <a:pt x="4806" y="3195"/>
                    <a:pt x="4811" y="3198"/>
                  </a:cubicBezTo>
                  <a:lnTo>
                    <a:pt x="4826" y="3185"/>
                  </a:lnTo>
                  <a:cubicBezTo>
                    <a:pt x="4821" y="3180"/>
                    <a:pt x="4438" y="2785"/>
                    <a:pt x="3625" y="2459"/>
                  </a:cubicBezTo>
                  <a:cubicBezTo>
                    <a:pt x="2660" y="2072"/>
                    <a:pt x="1168" y="1930"/>
                    <a:pt x="1034" y="1917"/>
                  </a:cubicBezTo>
                  <a:cubicBezTo>
                    <a:pt x="1027" y="957"/>
                    <a:pt x="25" y="10"/>
                    <a:pt x="1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389934" y="898638"/>
              <a:ext cx="116725" cy="60588"/>
            </a:xfrm>
            <a:custGeom>
              <a:avLst/>
              <a:gdLst/>
              <a:ahLst/>
              <a:cxnLst/>
              <a:rect l="l" t="t" r="r" b="b"/>
              <a:pathLst>
                <a:path w="2498" h="1321" extrusionOk="0">
                  <a:moveTo>
                    <a:pt x="2317" y="1"/>
                  </a:moveTo>
                  <a:cubicBezTo>
                    <a:pt x="2148" y="1"/>
                    <a:pt x="1847" y="31"/>
                    <a:pt x="1362" y="175"/>
                  </a:cubicBezTo>
                  <a:cubicBezTo>
                    <a:pt x="533" y="422"/>
                    <a:pt x="6" y="1301"/>
                    <a:pt x="1" y="1309"/>
                  </a:cubicBezTo>
                  <a:lnTo>
                    <a:pt x="19" y="1321"/>
                  </a:lnTo>
                  <a:cubicBezTo>
                    <a:pt x="24" y="1311"/>
                    <a:pt x="548" y="441"/>
                    <a:pt x="1367" y="197"/>
                  </a:cubicBezTo>
                  <a:cubicBezTo>
                    <a:pt x="1851" y="53"/>
                    <a:pt x="2153" y="23"/>
                    <a:pt x="2321" y="23"/>
                  </a:cubicBezTo>
                  <a:cubicBezTo>
                    <a:pt x="2438" y="23"/>
                    <a:pt x="2490" y="38"/>
                    <a:pt x="2491" y="38"/>
                  </a:cubicBezTo>
                  <a:lnTo>
                    <a:pt x="2498" y="18"/>
                  </a:lnTo>
                  <a:cubicBezTo>
                    <a:pt x="2492" y="16"/>
                    <a:pt x="2438" y="1"/>
                    <a:pt x="231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508201" y="800076"/>
              <a:ext cx="52428" cy="87510"/>
            </a:xfrm>
            <a:custGeom>
              <a:avLst/>
              <a:gdLst/>
              <a:ahLst/>
              <a:cxnLst/>
              <a:rect l="l" t="t" r="r" b="b"/>
              <a:pathLst>
                <a:path w="1122" h="1908" extrusionOk="0">
                  <a:moveTo>
                    <a:pt x="1108" y="1"/>
                  </a:moveTo>
                  <a:cubicBezTo>
                    <a:pt x="1103" y="6"/>
                    <a:pt x="467" y="496"/>
                    <a:pt x="293" y="817"/>
                  </a:cubicBezTo>
                  <a:cubicBezTo>
                    <a:pt x="0" y="1355"/>
                    <a:pt x="87" y="1902"/>
                    <a:pt x="89" y="1907"/>
                  </a:cubicBezTo>
                  <a:lnTo>
                    <a:pt x="109" y="1904"/>
                  </a:lnTo>
                  <a:cubicBezTo>
                    <a:pt x="107" y="1899"/>
                    <a:pt x="22" y="1360"/>
                    <a:pt x="310" y="827"/>
                  </a:cubicBezTo>
                  <a:cubicBezTo>
                    <a:pt x="482" y="511"/>
                    <a:pt x="1114" y="22"/>
                    <a:pt x="1121" y="17"/>
                  </a:cubicBezTo>
                  <a:lnTo>
                    <a:pt x="110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5417456" y="971838"/>
              <a:ext cx="201863" cy="110672"/>
            </a:xfrm>
            <a:custGeom>
              <a:avLst/>
              <a:gdLst/>
              <a:ahLst/>
              <a:cxnLst/>
              <a:rect l="l" t="t" r="r" b="b"/>
              <a:pathLst>
                <a:path w="4320" h="2413" extrusionOk="0">
                  <a:moveTo>
                    <a:pt x="4319" y="1"/>
                  </a:moveTo>
                  <a:cubicBezTo>
                    <a:pt x="4316" y="2"/>
                    <a:pt x="3789" y="27"/>
                    <a:pt x="2647" y="340"/>
                  </a:cubicBezTo>
                  <a:cubicBezTo>
                    <a:pt x="1506" y="655"/>
                    <a:pt x="15" y="2381"/>
                    <a:pt x="0" y="2399"/>
                  </a:cubicBezTo>
                  <a:lnTo>
                    <a:pt x="15" y="2412"/>
                  </a:lnTo>
                  <a:cubicBezTo>
                    <a:pt x="31" y="2396"/>
                    <a:pt x="1514" y="673"/>
                    <a:pt x="2652" y="360"/>
                  </a:cubicBezTo>
                  <a:cubicBezTo>
                    <a:pt x="3789" y="49"/>
                    <a:pt x="4314" y="22"/>
                    <a:pt x="4319" y="22"/>
                  </a:cubicBezTo>
                  <a:lnTo>
                    <a:pt x="431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5460679" y="1053752"/>
              <a:ext cx="296112" cy="208869"/>
            </a:xfrm>
            <a:custGeom>
              <a:avLst/>
              <a:gdLst/>
              <a:ahLst/>
              <a:cxnLst/>
              <a:rect l="l" t="t" r="r" b="b"/>
              <a:pathLst>
                <a:path w="6337" h="4554" extrusionOk="0">
                  <a:moveTo>
                    <a:pt x="6328" y="1"/>
                  </a:moveTo>
                  <a:cubicBezTo>
                    <a:pt x="6308" y="9"/>
                    <a:pt x="4277" y="869"/>
                    <a:pt x="2623" y="1853"/>
                  </a:cubicBezTo>
                  <a:cubicBezTo>
                    <a:pt x="969" y="2836"/>
                    <a:pt x="9" y="4527"/>
                    <a:pt x="0" y="4544"/>
                  </a:cubicBezTo>
                  <a:lnTo>
                    <a:pt x="19" y="4554"/>
                  </a:lnTo>
                  <a:cubicBezTo>
                    <a:pt x="27" y="4537"/>
                    <a:pt x="982" y="2853"/>
                    <a:pt x="2633" y="1871"/>
                  </a:cubicBezTo>
                  <a:cubicBezTo>
                    <a:pt x="4286" y="889"/>
                    <a:pt x="6315" y="28"/>
                    <a:pt x="6336" y="19"/>
                  </a:cubicBezTo>
                  <a:lnTo>
                    <a:pt x="632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5748988" y="753523"/>
              <a:ext cx="137753" cy="285326"/>
            </a:xfrm>
            <a:custGeom>
              <a:avLst/>
              <a:gdLst/>
              <a:ahLst/>
              <a:cxnLst/>
              <a:rect l="l" t="t" r="r" b="b"/>
              <a:pathLst>
                <a:path w="2948" h="6221" extrusionOk="0">
                  <a:moveTo>
                    <a:pt x="2931" y="0"/>
                  </a:moveTo>
                  <a:cubicBezTo>
                    <a:pt x="2916" y="17"/>
                    <a:pt x="1520" y="1713"/>
                    <a:pt x="581" y="3230"/>
                  </a:cubicBezTo>
                  <a:cubicBezTo>
                    <a:pt x="195" y="3851"/>
                    <a:pt x="1" y="4572"/>
                    <a:pt x="21" y="5302"/>
                  </a:cubicBezTo>
                  <a:cubicBezTo>
                    <a:pt x="38" y="5851"/>
                    <a:pt x="173" y="6217"/>
                    <a:pt x="175" y="6221"/>
                  </a:cubicBezTo>
                  <a:lnTo>
                    <a:pt x="195" y="6214"/>
                  </a:lnTo>
                  <a:cubicBezTo>
                    <a:pt x="193" y="6209"/>
                    <a:pt x="59" y="5846"/>
                    <a:pt x="43" y="5301"/>
                  </a:cubicBezTo>
                  <a:cubicBezTo>
                    <a:pt x="21" y="4575"/>
                    <a:pt x="215" y="3859"/>
                    <a:pt x="600" y="3242"/>
                  </a:cubicBezTo>
                  <a:cubicBezTo>
                    <a:pt x="1536" y="1725"/>
                    <a:pt x="2933" y="30"/>
                    <a:pt x="2948" y="14"/>
                  </a:cubicBezTo>
                  <a:lnTo>
                    <a:pt x="293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5606188" y="783565"/>
              <a:ext cx="74764" cy="169517"/>
            </a:xfrm>
            <a:custGeom>
              <a:avLst/>
              <a:gdLst/>
              <a:ahLst/>
              <a:cxnLst/>
              <a:rect l="l" t="t" r="r" b="b"/>
              <a:pathLst>
                <a:path w="1600" h="3696" extrusionOk="0">
                  <a:moveTo>
                    <a:pt x="1585" y="1"/>
                  </a:moveTo>
                  <a:cubicBezTo>
                    <a:pt x="1580" y="6"/>
                    <a:pt x="1101" y="535"/>
                    <a:pt x="386" y="1786"/>
                  </a:cubicBezTo>
                  <a:cubicBezTo>
                    <a:pt x="11" y="2441"/>
                    <a:pt x="1" y="2925"/>
                    <a:pt x="58" y="3216"/>
                  </a:cubicBezTo>
                  <a:cubicBezTo>
                    <a:pt x="120" y="3532"/>
                    <a:pt x="268" y="3689"/>
                    <a:pt x="275" y="3696"/>
                  </a:cubicBezTo>
                  <a:lnTo>
                    <a:pt x="290" y="3681"/>
                  </a:lnTo>
                  <a:cubicBezTo>
                    <a:pt x="289" y="3679"/>
                    <a:pt x="138" y="3520"/>
                    <a:pt x="78" y="3211"/>
                  </a:cubicBezTo>
                  <a:cubicBezTo>
                    <a:pt x="21" y="2923"/>
                    <a:pt x="33" y="2446"/>
                    <a:pt x="404" y="1796"/>
                  </a:cubicBezTo>
                  <a:cubicBezTo>
                    <a:pt x="1118" y="548"/>
                    <a:pt x="1595" y="19"/>
                    <a:pt x="1600" y="14"/>
                  </a:cubicBezTo>
                  <a:lnTo>
                    <a:pt x="158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5501145" y="644962"/>
              <a:ext cx="38270" cy="141448"/>
            </a:xfrm>
            <a:custGeom>
              <a:avLst/>
              <a:gdLst/>
              <a:ahLst/>
              <a:cxnLst/>
              <a:rect l="l" t="t" r="r" b="b"/>
              <a:pathLst>
                <a:path w="819" h="3084" extrusionOk="0">
                  <a:moveTo>
                    <a:pt x="126" y="1"/>
                  </a:moveTo>
                  <a:cubicBezTo>
                    <a:pt x="41" y="429"/>
                    <a:pt x="1" y="865"/>
                    <a:pt x="8" y="1302"/>
                  </a:cubicBezTo>
                  <a:cubicBezTo>
                    <a:pt x="29" y="2207"/>
                    <a:pt x="307" y="2824"/>
                    <a:pt x="809" y="3083"/>
                  </a:cubicBezTo>
                  <a:lnTo>
                    <a:pt x="819" y="3065"/>
                  </a:lnTo>
                  <a:cubicBezTo>
                    <a:pt x="195" y="2740"/>
                    <a:pt x="44" y="1927"/>
                    <a:pt x="29" y="1302"/>
                  </a:cubicBezTo>
                  <a:cubicBezTo>
                    <a:pt x="23" y="867"/>
                    <a:pt x="61" y="432"/>
                    <a:pt x="148" y="6"/>
                  </a:cubicBezTo>
                  <a:lnTo>
                    <a:pt x="12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5600441" y="545620"/>
              <a:ext cx="76166" cy="227353"/>
            </a:xfrm>
            <a:custGeom>
              <a:avLst/>
              <a:gdLst/>
              <a:ahLst/>
              <a:cxnLst/>
              <a:rect l="l" t="t" r="r" b="b"/>
              <a:pathLst>
                <a:path w="1630" h="4957" extrusionOk="0">
                  <a:moveTo>
                    <a:pt x="283" y="0"/>
                  </a:moveTo>
                  <a:cubicBezTo>
                    <a:pt x="147" y="929"/>
                    <a:pt x="134" y="1767"/>
                    <a:pt x="243" y="2491"/>
                  </a:cubicBezTo>
                  <a:cubicBezTo>
                    <a:pt x="330" y="3071"/>
                    <a:pt x="492" y="3580"/>
                    <a:pt x="729" y="4003"/>
                  </a:cubicBezTo>
                  <a:cubicBezTo>
                    <a:pt x="1132" y="4727"/>
                    <a:pt x="1616" y="4955"/>
                    <a:pt x="1621" y="4956"/>
                  </a:cubicBezTo>
                  <a:lnTo>
                    <a:pt x="1629" y="4938"/>
                  </a:lnTo>
                  <a:cubicBezTo>
                    <a:pt x="1624" y="4935"/>
                    <a:pt x="1148" y="4709"/>
                    <a:pt x="746" y="3991"/>
                  </a:cubicBezTo>
                  <a:cubicBezTo>
                    <a:pt x="376" y="3329"/>
                    <a:pt x="0" y="2098"/>
                    <a:pt x="303" y="4"/>
                  </a:cubicBezTo>
                  <a:lnTo>
                    <a:pt x="28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5769735" y="396561"/>
              <a:ext cx="107427" cy="341144"/>
            </a:xfrm>
            <a:custGeom>
              <a:avLst/>
              <a:gdLst/>
              <a:ahLst/>
              <a:cxnLst/>
              <a:rect l="l" t="t" r="r" b="b"/>
              <a:pathLst>
                <a:path w="2299" h="7438" extrusionOk="0">
                  <a:moveTo>
                    <a:pt x="0" y="1"/>
                  </a:moveTo>
                  <a:cubicBezTo>
                    <a:pt x="18" y="1019"/>
                    <a:pt x="114" y="2034"/>
                    <a:pt x="286" y="3040"/>
                  </a:cubicBezTo>
                  <a:cubicBezTo>
                    <a:pt x="452" y="3986"/>
                    <a:pt x="679" y="4818"/>
                    <a:pt x="963" y="5510"/>
                  </a:cubicBezTo>
                  <a:cubicBezTo>
                    <a:pt x="1318" y="6377"/>
                    <a:pt x="1763" y="7024"/>
                    <a:pt x="2285" y="7437"/>
                  </a:cubicBezTo>
                  <a:lnTo>
                    <a:pt x="2298" y="7422"/>
                  </a:lnTo>
                  <a:cubicBezTo>
                    <a:pt x="1122" y="6490"/>
                    <a:pt x="567" y="4523"/>
                    <a:pt x="306" y="3036"/>
                  </a:cubicBezTo>
                  <a:cubicBezTo>
                    <a:pt x="134" y="2033"/>
                    <a:pt x="38" y="1017"/>
                    <a:pt x="2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 rot="5400000">
            <a:off x="6638674" y="-257151"/>
            <a:ext cx="3065403" cy="3157099"/>
            <a:chOff x="7875228" y="1552894"/>
            <a:chExt cx="1201177" cy="1237108"/>
          </a:xfrm>
        </p:grpSpPr>
        <p:sp>
          <p:nvSpPr>
            <p:cNvPr id="591" name="Google Shape;591;p11"/>
            <p:cNvSpPr/>
            <p:nvPr/>
          </p:nvSpPr>
          <p:spPr>
            <a:xfrm>
              <a:off x="7948824" y="2209718"/>
              <a:ext cx="562038" cy="483325"/>
            </a:xfrm>
            <a:custGeom>
              <a:avLst/>
              <a:gdLst/>
              <a:ahLst/>
              <a:cxnLst/>
              <a:rect l="l" t="t" r="r" b="b"/>
              <a:pathLst>
                <a:path w="12028" h="10538" extrusionOk="0">
                  <a:moveTo>
                    <a:pt x="12010" y="0"/>
                  </a:moveTo>
                  <a:cubicBezTo>
                    <a:pt x="9515" y="3265"/>
                    <a:pt x="6384" y="5951"/>
                    <a:pt x="4194" y="7629"/>
                  </a:cubicBezTo>
                  <a:cubicBezTo>
                    <a:pt x="1822" y="9449"/>
                    <a:pt x="19" y="10509"/>
                    <a:pt x="1" y="10519"/>
                  </a:cubicBezTo>
                  <a:lnTo>
                    <a:pt x="11" y="10538"/>
                  </a:lnTo>
                  <a:cubicBezTo>
                    <a:pt x="29" y="10526"/>
                    <a:pt x="1834" y="9465"/>
                    <a:pt x="4208" y="7646"/>
                  </a:cubicBezTo>
                  <a:cubicBezTo>
                    <a:pt x="5564" y="6607"/>
                    <a:pt x="6867" y="5498"/>
                    <a:pt x="8111" y="4325"/>
                  </a:cubicBezTo>
                  <a:cubicBezTo>
                    <a:pt x="9607" y="2905"/>
                    <a:pt x="10925" y="1455"/>
                    <a:pt x="12027" y="12"/>
                  </a:cubicBezTo>
                  <a:lnTo>
                    <a:pt x="120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875228" y="2209489"/>
              <a:ext cx="618438" cy="50635"/>
            </a:xfrm>
            <a:custGeom>
              <a:avLst/>
              <a:gdLst/>
              <a:ahLst/>
              <a:cxnLst/>
              <a:rect l="l" t="t" r="r" b="b"/>
              <a:pathLst>
                <a:path w="13235" h="1104" extrusionOk="0">
                  <a:moveTo>
                    <a:pt x="13231" y="0"/>
                  </a:moveTo>
                  <a:cubicBezTo>
                    <a:pt x="9972" y="447"/>
                    <a:pt x="99" y="1077"/>
                    <a:pt x="0" y="1084"/>
                  </a:cubicBezTo>
                  <a:lnTo>
                    <a:pt x="2" y="1104"/>
                  </a:lnTo>
                  <a:cubicBezTo>
                    <a:pt x="101" y="1099"/>
                    <a:pt x="9974" y="467"/>
                    <a:pt x="13234" y="22"/>
                  </a:cubicBezTo>
                  <a:lnTo>
                    <a:pt x="1323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8022840" y="1679847"/>
              <a:ext cx="475592" cy="520614"/>
            </a:xfrm>
            <a:custGeom>
              <a:avLst/>
              <a:gdLst/>
              <a:ahLst/>
              <a:cxnLst/>
              <a:rect l="l" t="t" r="r" b="b"/>
              <a:pathLst>
                <a:path w="10178" h="11351" extrusionOk="0">
                  <a:moveTo>
                    <a:pt x="16" y="0"/>
                  </a:moveTo>
                  <a:lnTo>
                    <a:pt x="1" y="14"/>
                  </a:lnTo>
                  <a:lnTo>
                    <a:pt x="10160" y="11351"/>
                  </a:lnTo>
                  <a:lnTo>
                    <a:pt x="10177" y="11336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8514179" y="2220221"/>
              <a:ext cx="209947" cy="569781"/>
            </a:xfrm>
            <a:custGeom>
              <a:avLst/>
              <a:gdLst/>
              <a:ahLst/>
              <a:cxnLst/>
              <a:rect l="l" t="t" r="r" b="b"/>
              <a:pathLst>
                <a:path w="4493" h="12423" extrusionOk="0">
                  <a:moveTo>
                    <a:pt x="22" y="0"/>
                  </a:moveTo>
                  <a:lnTo>
                    <a:pt x="0" y="5"/>
                  </a:lnTo>
                  <a:cubicBezTo>
                    <a:pt x="7" y="35"/>
                    <a:pt x="697" y="3110"/>
                    <a:pt x="2395" y="5970"/>
                  </a:cubicBezTo>
                  <a:cubicBezTo>
                    <a:pt x="3282" y="7460"/>
                    <a:pt x="3799" y="9136"/>
                    <a:pt x="4076" y="10279"/>
                  </a:cubicBezTo>
                  <a:cubicBezTo>
                    <a:pt x="4377" y="11516"/>
                    <a:pt x="4471" y="12414"/>
                    <a:pt x="4471" y="12423"/>
                  </a:cubicBezTo>
                  <a:lnTo>
                    <a:pt x="4493" y="12421"/>
                  </a:lnTo>
                  <a:cubicBezTo>
                    <a:pt x="4491" y="12413"/>
                    <a:pt x="4399" y="11515"/>
                    <a:pt x="4096" y="10275"/>
                  </a:cubicBezTo>
                  <a:cubicBezTo>
                    <a:pt x="3819" y="9131"/>
                    <a:pt x="3300" y="7453"/>
                    <a:pt x="2414" y="5958"/>
                  </a:cubicBezTo>
                  <a:cubicBezTo>
                    <a:pt x="718" y="3103"/>
                    <a:pt x="28" y="30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8527310" y="2215818"/>
              <a:ext cx="549095" cy="230884"/>
            </a:xfrm>
            <a:custGeom>
              <a:avLst/>
              <a:gdLst/>
              <a:ahLst/>
              <a:cxnLst/>
              <a:rect l="l" t="t" r="r" b="b"/>
              <a:pathLst>
                <a:path w="11751" h="5034" extrusionOk="0">
                  <a:moveTo>
                    <a:pt x="8" y="1"/>
                  </a:moveTo>
                  <a:lnTo>
                    <a:pt x="0" y="21"/>
                  </a:lnTo>
                  <a:lnTo>
                    <a:pt x="11742" y="5034"/>
                  </a:lnTo>
                  <a:lnTo>
                    <a:pt x="11750" y="5014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8515628" y="1552894"/>
              <a:ext cx="180368" cy="644495"/>
            </a:xfrm>
            <a:custGeom>
              <a:avLst/>
              <a:gdLst/>
              <a:ahLst/>
              <a:cxnLst/>
              <a:rect l="l" t="t" r="r" b="b"/>
              <a:pathLst>
                <a:path w="3860" h="14052" extrusionOk="0">
                  <a:moveTo>
                    <a:pt x="3838" y="0"/>
                  </a:moveTo>
                  <a:lnTo>
                    <a:pt x="1" y="14045"/>
                  </a:lnTo>
                  <a:lnTo>
                    <a:pt x="21" y="14052"/>
                  </a:lnTo>
                  <a:lnTo>
                    <a:pt x="3860" y="5"/>
                  </a:lnTo>
                  <a:lnTo>
                    <a:pt x="383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8527029" y="1929853"/>
              <a:ext cx="538488" cy="274273"/>
            </a:xfrm>
            <a:custGeom>
              <a:avLst/>
              <a:gdLst/>
              <a:ahLst/>
              <a:cxnLst/>
              <a:rect l="l" t="t" r="r" b="b"/>
              <a:pathLst>
                <a:path w="11524" h="5980" extrusionOk="0">
                  <a:moveTo>
                    <a:pt x="11520" y="0"/>
                  </a:moveTo>
                  <a:cubicBezTo>
                    <a:pt x="9793" y="352"/>
                    <a:pt x="6752" y="1954"/>
                    <a:pt x="4505" y="3237"/>
                  </a:cubicBezTo>
                  <a:cubicBezTo>
                    <a:pt x="2073" y="4625"/>
                    <a:pt x="21" y="5950"/>
                    <a:pt x="1" y="5963"/>
                  </a:cubicBezTo>
                  <a:lnTo>
                    <a:pt x="13" y="5980"/>
                  </a:lnTo>
                  <a:cubicBezTo>
                    <a:pt x="33" y="5968"/>
                    <a:pt x="2083" y="4644"/>
                    <a:pt x="4517" y="3255"/>
                  </a:cubicBezTo>
                  <a:cubicBezTo>
                    <a:pt x="6762" y="1972"/>
                    <a:pt x="9799" y="372"/>
                    <a:pt x="11524" y="20"/>
                  </a:cubicBezTo>
                  <a:lnTo>
                    <a:pt x="1152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8079847" y="1633707"/>
              <a:ext cx="582832" cy="119891"/>
            </a:xfrm>
            <a:custGeom>
              <a:avLst/>
              <a:gdLst/>
              <a:ahLst/>
              <a:cxnLst/>
              <a:rect l="l" t="t" r="r" b="b"/>
              <a:pathLst>
                <a:path w="12473" h="2614" extrusionOk="0">
                  <a:moveTo>
                    <a:pt x="12461" y="1"/>
                  </a:moveTo>
                  <a:cubicBezTo>
                    <a:pt x="9499" y="2075"/>
                    <a:pt x="6271" y="2553"/>
                    <a:pt x="4085" y="2590"/>
                  </a:cubicBezTo>
                  <a:cubicBezTo>
                    <a:pt x="3989" y="2592"/>
                    <a:pt x="3894" y="2593"/>
                    <a:pt x="3801" y="2593"/>
                  </a:cubicBezTo>
                  <a:cubicBezTo>
                    <a:pt x="1581" y="2593"/>
                    <a:pt x="21" y="2172"/>
                    <a:pt x="5" y="2167"/>
                  </a:cubicBezTo>
                  <a:lnTo>
                    <a:pt x="0" y="2187"/>
                  </a:lnTo>
                  <a:cubicBezTo>
                    <a:pt x="15" y="2192"/>
                    <a:pt x="1574" y="2614"/>
                    <a:pt x="3795" y="2614"/>
                  </a:cubicBezTo>
                  <a:cubicBezTo>
                    <a:pt x="3891" y="2614"/>
                    <a:pt x="3986" y="2614"/>
                    <a:pt x="4085" y="2610"/>
                  </a:cubicBezTo>
                  <a:cubicBezTo>
                    <a:pt x="5478" y="2589"/>
                    <a:pt x="6830" y="2401"/>
                    <a:pt x="8102" y="2053"/>
                  </a:cubicBezTo>
                  <a:cubicBezTo>
                    <a:pt x="9691" y="1620"/>
                    <a:pt x="11163" y="934"/>
                    <a:pt x="12473" y="18"/>
                  </a:cubicBezTo>
                  <a:lnTo>
                    <a:pt x="1246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687258" y="1609124"/>
              <a:ext cx="319242" cy="327889"/>
            </a:xfrm>
            <a:custGeom>
              <a:avLst/>
              <a:gdLst/>
              <a:ahLst/>
              <a:cxnLst/>
              <a:rect l="l" t="t" r="r" b="b"/>
              <a:pathLst>
                <a:path w="6832" h="7149" extrusionOk="0">
                  <a:moveTo>
                    <a:pt x="19" y="0"/>
                  </a:moveTo>
                  <a:lnTo>
                    <a:pt x="1" y="8"/>
                  </a:lnTo>
                  <a:cubicBezTo>
                    <a:pt x="8" y="23"/>
                    <a:pt x="737" y="1586"/>
                    <a:pt x="1938" y="3238"/>
                  </a:cubicBezTo>
                  <a:cubicBezTo>
                    <a:pt x="2642" y="4210"/>
                    <a:pt x="3370" y="5021"/>
                    <a:pt x="4099" y="5652"/>
                  </a:cubicBezTo>
                  <a:cubicBezTo>
                    <a:pt x="5010" y="6438"/>
                    <a:pt x="5929" y="6943"/>
                    <a:pt x="6827" y="7149"/>
                  </a:cubicBezTo>
                  <a:lnTo>
                    <a:pt x="6832" y="7129"/>
                  </a:lnTo>
                  <a:cubicBezTo>
                    <a:pt x="4805" y="6664"/>
                    <a:pt x="3060" y="4750"/>
                    <a:pt x="1955" y="3227"/>
                  </a:cubicBezTo>
                  <a:cubicBezTo>
                    <a:pt x="755" y="1576"/>
                    <a:pt x="26" y="15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977155" y="1953015"/>
              <a:ext cx="44438" cy="462319"/>
            </a:xfrm>
            <a:custGeom>
              <a:avLst/>
              <a:gdLst/>
              <a:ahLst/>
              <a:cxnLst/>
              <a:rect l="l" t="t" r="r" b="b"/>
              <a:pathLst>
                <a:path w="951" h="10080" extrusionOk="0">
                  <a:moveTo>
                    <a:pt x="750" y="0"/>
                  </a:moveTo>
                  <a:cubicBezTo>
                    <a:pt x="411" y="1762"/>
                    <a:pt x="208" y="3389"/>
                    <a:pt x="150" y="4834"/>
                  </a:cubicBezTo>
                  <a:cubicBezTo>
                    <a:pt x="103" y="5990"/>
                    <a:pt x="146" y="7034"/>
                    <a:pt x="282" y="7935"/>
                  </a:cubicBezTo>
                  <a:cubicBezTo>
                    <a:pt x="511" y="9473"/>
                    <a:pt x="929" y="10073"/>
                    <a:pt x="932" y="10080"/>
                  </a:cubicBezTo>
                  <a:lnTo>
                    <a:pt x="951" y="10068"/>
                  </a:lnTo>
                  <a:cubicBezTo>
                    <a:pt x="946" y="10061"/>
                    <a:pt x="531" y="9464"/>
                    <a:pt x="303" y="7932"/>
                  </a:cubicBezTo>
                  <a:cubicBezTo>
                    <a:pt x="91" y="6517"/>
                    <a:pt x="1" y="3993"/>
                    <a:pt x="772" y="4"/>
                  </a:cubicBezTo>
                  <a:lnTo>
                    <a:pt x="75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643988" y="1761302"/>
              <a:ext cx="222143" cy="235792"/>
            </a:xfrm>
            <a:custGeom>
              <a:avLst/>
              <a:gdLst/>
              <a:ahLst/>
              <a:cxnLst/>
              <a:rect l="l" t="t" r="r" b="b"/>
              <a:pathLst>
                <a:path w="4754" h="5141" extrusionOk="0">
                  <a:moveTo>
                    <a:pt x="19" y="1"/>
                  </a:moveTo>
                  <a:lnTo>
                    <a:pt x="0" y="11"/>
                  </a:lnTo>
                  <a:cubicBezTo>
                    <a:pt x="460" y="837"/>
                    <a:pt x="974" y="1635"/>
                    <a:pt x="1534" y="2396"/>
                  </a:cubicBezTo>
                  <a:cubicBezTo>
                    <a:pt x="2061" y="3107"/>
                    <a:pt x="2574" y="3692"/>
                    <a:pt x="3061" y="4137"/>
                  </a:cubicBezTo>
                  <a:cubicBezTo>
                    <a:pt x="3670" y="4696"/>
                    <a:pt x="4237" y="5032"/>
                    <a:pt x="4749" y="5141"/>
                  </a:cubicBezTo>
                  <a:lnTo>
                    <a:pt x="4754" y="5120"/>
                  </a:lnTo>
                  <a:cubicBezTo>
                    <a:pt x="3603" y="4876"/>
                    <a:pt x="2377" y="3496"/>
                    <a:pt x="1551" y="2384"/>
                  </a:cubicBezTo>
                  <a:cubicBezTo>
                    <a:pt x="990" y="1621"/>
                    <a:pt x="479" y="827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591280" y="1944714"/>
              <a:ext cx="144014" cy="128009"/>
            </a:xfrm>
            <a:custGeom>
              <a:avLst/>
              <a:gdLst/>
              <a:ahLst/>
              <a:cxnLst/>
              <a:rect l="l" t="t" r="r" b="b"/>
              <a:pathLst>
                <a:path w="3082" h="2791" extrusionOk="0">
                  <a:moveTo>
                    <a:pt x="19" y="1"/>
                  </a:moveTo>
                  <a:lnTo>
                    <a:pt x="1" y="8"/>
                  </a:lnTo>
                  <a:cubicBezTo>
                    <a:pt x="202" y="484"/>
                    <a:pt x="463" y="934"/>
                    <a:pt x="774" y="1347"/>
                  </a:cubicBezTo>
                  <a:cubicBezTo>
                    <a:pt x="1244" y="1966"/>
                    <a:pt x="2025" y="2721"/>
                    <a:pt x="3079" y="2791"/>
                  </a:cubicBezTo>
                  <a:lnTo>
                    <a:pt x="3082" y="2771"/>
                  </a:lnTo>
                  <a:cubicBezTo>
                    <a:pt x="2036" y="2700"/>
                    <a:pt x="1259" y="1951"/>
                    <a:pt x="792" y="1336"/>
                  </a:cubicBezTo>
                  <a:cubicBezTo>
                    <a:pt x="481" y="922"/>
                    <a:pt x="222" y="474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8207554" y="1765292"/>
              <a:ext cx="420361" cy="109893"/>
            </a:xfrm>
            <a:custGeom>
              <a:avLst/>
              <a:gdLst/>
              <a:ahLst/>
              <a:cxnLst/>
              <a:rect l="l" t="t" r="r" b="b"/>
              <a:pathLst>
                <a:path w="8996" h="2396" extrusionOk="0">
                  <a:moveTo>
                    <a:pt x="8982" y="1"/>
                  </a:moveTo>
                  <a:cubicBezTo>
                    <a:pt x="8974" y="7"/>
                    <a:pt x="8106" y="725"/>
                    <a:pt x="6574" y="1362"/>
                  </a:cubicBezTo>
                  <a:cubicBezTo>
                    <a:pt x="5402" y="1851"/>
                    <a:pt x="3630" y="2375"/>
                    <a:pt x="1426" y="2375"/>
                  </a:cubicBezTo>
                  <a:cubicBezTo>
                    <a:pt x="970" y="2375"/>
                    <a:pt x="494" y="2352"/>
                    <a:pt x="2" y="2302"/>
                  </a:cubicBezTo>
                  <a:lnTo>
                    <a:pt x="0" y="2322"/>
                  </a:lnTo>
                  <a:cubicBezTo>
                    <a:pt x="479" y="2371"/>
                    <a:pt x="959" y="2396"/>
                    <a:pt x="1440" y="2396"/>
                  </a:cubicBezTo>
                  <a:cubicBezTo>
                    <a:pt x="2215" y="2396"/>
                    <a:pt x="2988" y="2331"/>
                    <a:pt x="3750" y="2200"/>
                  </a:cubicBezTo>
                  <a:cubicBezTo>
                    <a:pt x="4722" y="2034"/>
                    <a:pt x="5672" y="1760"/>
                    <a:pt x="6582" y="1382"/>
                  </a:cubicBezTo>
                  <a:cubicBezTo>
                    <a:pt x="8118" y="742"/>
                    <a:pt x="8987" y="24"/>
                    <a:pt x="8996" y="17"/>
                  </a:cubicBezTo>
                  <a:lnTo>
                    <a:pt x="898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321475" y="1960995"/>
              <a:ext cx="250506" cy="38802"/>
            </a:xfrm>
            <a:custGeom>
              <a:avLst/>
              <a:gdLst/>
              <a:ahLst/>
              <a:cxnLst/>
              <a:rect l="l" t="t" r="r" b="b"/>
              <a:pathLst>
                <a:path w="5361" h="846" extrusionOk="0">
                  <a:moveTo>
                    <a:pt x="5347" y="0"/>
                  </a:moveTo>
                  <a:cubicBezTo>
                    <a:pt x="4436" y="728"/>
                    <a:pt x="1952" y="823"/>
                    <a:pt x="717" y="823"/>
                  </a:cubicBezTo>
                  <a:cubicBezTo>
                    <a:pt x="289" y="823"/>
                    <a:pt x="12" y="812"/>
                    <a:pt x="1" y="812"/>
                  </a:cubicBezTo>
                  <a:lnTo>
                    <a:pt x="1" y="833"/>
                  </a:lnTo>
                  <a:cubicBezTo>
                    <a:pt x="8" y="833"/>
                    <a:pt x="299" y="845"/>
                    <a:pt x="747" y="845"/>
                  </a:cubicBezTo>
                  <a:cubicBezTo>
                    <a:pt x="1143" y="845"/>
                    <a:pt x="1664" y="835"/>
                    <a:pt x="2212" y="798"/>
                  </a:cubicBezTo>
                  <a:cubicBezTo>
                    <a:pt x="3293" y="726"/>
                    <a:pt x="4716" y="532"/>
                    <a:pt x="5360" y="17"/>
                  </a:cubicBezTo>
                  <a:lnTo>
                    <a:pt x="534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8226291" y="2013097"/>
              <a:ext cx="92848" cy="213823"/>
            </a:xfrm>
            <a:custGeom>
              <a:avLst/>
              <a:gdLst/>
              <a:ahLst/>
              <a:cxnLst/>
              <a:rect l="l" t="t" r="r" b="b"/>
              <a:pathLst>
                <a:path w="1987" h="4662" extrusionOk="0">
                  <a:moveTo>
                    <a:pt x="1847" y="0"/>
                  </a:moveTo>
                  <a:lnTo>
                    <a:pt x="1826" y="5"/>
                  </a:lnTo>
                  <a:cubicBezTo>
                    <a:pt x="1827" y="10"/>
                    <a:pt x="1964" y="651"/>
                    <a:pt x="1809" y="1539"/>
                  </a:cubicBezTo>
                  <a:cubicBezTo>
                    <a:pt x="1665" y="2360"/>
                    <a:pt x="1233" y="3563"/>
                    <a:pt x="1" y="4647"/>
                  </a:cubicBezTo>
                  <a:lnTo>
                    <a:pt x="14" y="4662"/>
                  </a:lnTo>
                  <a:cubicBezTo>
                    <a:pt x="1252" y="3575"/>
                    <a:pt x="1685" y="2365"/>
                    <a:pt x="1829" y="1542"/>
                  </a:cubicBezTo>
                  <a:cubicBezTo>
                    <a:pt x="1986" y="651"/>
                    <a:pt x="1847" y="7"/>
                    <a:pt x="184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8111248" y="1887796"/>
              <a:ext cx="103081" cy="349491"/>
            </a:xfrm>
            <a:custGeom>
              <a:avLst/>
              <a:gdLst/>
              <a:ahLst/>
              <a:cxnLst/>
              <a:rect l="l" t="t" r="r" b="b"/>
              <a:pathLst>
                <a:path w="2206" h="7620" extrusionOk="0">
                  <a:moveTo>
                    <a:pt x="1959" y="1"/>
                  </a:moveTo>
                  <a:lnTo>
                    <a:pt x="1939" y="2"/>
                  </a:lnTo>
                  <a:cubicBezTo>
                    <a:pt x="1941" y="38"/>
                    <a:pt x="2183" y="3451"/>
                    <a:pt x="1872" y="4764"/>
                  </a:cubicBezTo>
                  <a:cubicBezTo>
                    <a:pt x="1559" y="6077"/>
                    <a:pt x="16" y="7589"/>
                    <a:pt x="1" y="7604"/>
                  </a:cubicBezTo>
                  <a:lnTo>
                    <a:pt x="16" y="7620"/>
                  </a:lnTo>
                  <a:cubicBezTo>
                    <a:pt x="31" y="7604"/>
                    <a:pt x="1580" y="6086"/>
                    <a:pt x="1892" y="4768"/>
                  </a:cubicBezTo>
                  <a:cubicBezTo>
                    <a:pt x="2205" y="3451"/>
                    <a:pt x="1963" y="36"/>
                    <a:pt x="195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7939244" y="1744791"/>
              <a:ext cx="191676" cy="505937"/>
            </a:xfrm>
            <a:custGeom>
              <a:avLst/>
              <a:gdLst/>
              <a:ahLst/>
              <a:cxnLst/>
              <a:rect l="l" t="t" r="r" b="b"/>
              <a:pathLst>
                <a:path w="4102" h="11031" extrusionOk="0">
                  <a:moveTo>
                    <a:pt x="2977" y="1"/>
                  </a:moveTo>
                  <a:lnTo>
                    <a:pt x="2956" y="8"/>
                  </a:lnTo>
                  <a:cubicBezTo>
                    <a:pt x="2967" y="44"/>
                    <a:pt x="4080" y="3731"/>
                    <a:pt x="3656" y="5738"/>
                  </a:cubicBezTo>
                  <a:cubicBezTo>
                    <a:pt x="3250" y="7657"/>
                    <a:pt x="32" y="10983"/>
                    <a:pt x="0" y="11015"/>
                  </a:cubicBezTo>
                  <a:lnTo>
                    <a:pt x="15" y="11030"/>
                  </a:lnTo>
                  <a:cubicBezTo>
                    <a:pt x="24" y="11022"/>
                    <a:pt x="838" y="10182"/>
                    <a:pt x="1693" y="9117"/>
                  </a:cubicBezTo>
                  <a:cubicBezTo>
                    <a:pt x="2481" y="8133"/>
                    <a:pt x="3464" y="6748"/>
                    <a:pt x="3677" y="5741"/>
                  </a:cubicBezTo>
                  <a:cubicBezTo>
                    <a:pt x="4101" y="3729"/>
                    <a:pt x="2987" y="38"/>
                    <a:pt x="297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7954010" y="2263379"/>
              <a:ext cx="93689" cy="386917"/>
            </a:xfrm>
            <a:custGeom>
              <a:avLst/>
              <a:gdLst/>
              <a:ahLst/>
              <a:cxnLst/>
              <a:rect l="l" t="t" r="r" b="b"/>
              <a:pathLst>
                <a:path w="2005" h="8436" extrusionOk="0">
                  <a:moveTo>
                    <a:pt x="14" y="1"/>
                  </a:moveTo>
                  <a:lnTo>
                    <a:pt x="0" y="18"/>
                  </a:lnTo>
                  <a:cubicBezTo>
                    <a:pt x="9" y="24"/>
                    <a:pt x="738" y="596"/>
                    <a:pt x="1226" y="1914"/>
                  </a:cubicBezTo>
                  <a:cubicBezTo>
                    <a:pt x="1675" y="3130"/>
                    <a:pt x="2004" y="5248"/>
                    <a:pt x="1014" y="8429"/>
                  </a:cubicBezTo>
                  <a:lnTo>
                    <a:pt x="1034" y="8436"/>
                  </a:lnTo>
                  <a:cubicBezTo>
                    <a:pt x="1472" y="7028"/>
                    <a:pt x="1691" y="5710"/>
                    <a:pt x="1683" y="4515"/>
                  </a:cubicBezTo>
                  <a:cubicBezTo>
                    <a:pt x="1680" y="3560"/>
                    <a:pt x="1532" y="2682"/>
                    <a:pt x="1245" y="1906"/>
                  </a:cubicBezTo>
                  <a:cubicBezTo>
                    <a:pt x="755" y="583"/>
                    <a:pt x="20" y="8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8115454" y="2249987"/>
              <a:ext cx="90278" cy="267668"/>
            </a:xfrm>
            <a:custGeom>
              <a:avLst/>
              <a:gdLst/>
              <a:ahLst/>
              <a:cxnLst/>
              <a:rect l="l" t="t" r="r" b="b"/>
              <a:pathLst>
                <a:path w="1932" h="5836" extrusionOk="0">
                  <a:moveTo>
                    <a:pt x="13" y="0"/>
                  </a:moveTo>
                  <a:lnTo>
                    <a:pt x="1" y="17"/>
                  </a:lnTo>
                  <a:cubicBezTo>
                    <a:pt x="8" y="20"/>
                    <a:pt x="598" y="432"/>
                    <a:pt x="1071" y="1350"/>
                  </a:cubicBezTo>
                  <a:cubicBezTo>
                    <a:pt x="1506" y="2200"/>
                    <a:pt x="1931" y="3665"/>
                    <a:pt x="1464" y="5833"/>
                  </a:cubicBezTo>
                  <a:lnTo>
                    <a:pt x="1486" y="5836"/>
                  </a:lnTo>
                  <a:cubicBezTo>
                    <a:pt x="1692" y="4878"/>
                    <a:pt x="1744" y="3973"/>
                    <a:pt x="1637" y="3150"/>
                  </a:cubicBezTo>
                  <a:cubicBezTo>
                    <a:pt x="1553" y="2491"/>
                    <a:pt x="1369" y="1884"/>
                    <a:pt x="1090" y="1342"/>
                  </a:cubicBezTo>
                  <a:cubicBezTo>
                    <a:pt x="613" y="418"/>
                    <a:pt x="19" y="4"/>
                    <a:pt x="1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242319" y="2241548"/>
              <a:ext cx="90324" cy="152776"/>
            </a:xfrm>
            <a:custGeom>
              <a:avLst/>
              <a:gdLst/>
              <a:ahLst/>
              <a:cxnLst/>
              <a:rect l="l" t="t" r="r" b="b"/>
              <a:pathLst>
                <a:path w="1933" h="3331" extrusionOk="0">
                  <a:moveTo>
                    <a:pt x="4" y="0"/>
                  </a:moveTo>
                  <a:lnTo>
                    <a:pt x="1" y="22"/>
                  </a:lnTo>
                  <a:cubicBezTo>
                    <a:pt x="6" y="22"/>
                    <a:pt x="454" y="106"/>
                    <a:pt x="912" y="552"/>
                  </a:cubicBezTo>
                  <a:cubicBezTo>
                    <a:pt x="1335" y="965"/>
                    <a:pt x="1854" y="1783"/>
                    <a:pt x="1911" y="3330"/>
                  </a:cubicBezTo>
                  <a:lnTo>
                    <a:pt x="1932" y="3330"/>
                  </a:lnTo>
                  <a:cubicBezTo>
                    <a:pt x="1874" y="1775"/>
                    <a:pt x="1354" y="954"/>
                    <a:pt x="927" y="537"/>
                  </a:cubicBezTo>
                  <a:cubicBezTo>
                    <a:pt x="464" y="86"/>
                    <a:pt x="9" y="0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8352035" y="2395927"/>
              <a:ext cx="244151" cy="67146"/>
            </a:xfrm>
            <a:custGeom>
              <a:avLst/>
              <a:gdLst/>
              <a:ahLst/>
              <a:cxnLst/>
              <a:rect l="l" t="t" r="r" b="b"/>
              <a:pathLst>
                <a:path w="5225" h="1464" extrusionOk="0">
                  <a:moveTo>
                    <a:pt x="610" y="1"/>
                  </a:moveTo>
                  <a:cubicBezTo>
                    <a:pt x="393" y="1"/>
                    <a:pt x="187" y="21"/>
                    <a:pt x="1" y="66"/>
                  </a:cubicBezTo>
                  <a:lnTo>
                    <a:pt x="6" y="88"/>
                  </a:lnTo>
                  <a:cubicBezTo>
                    <a:pt x="191" y="43"/>
                    <a:pt x="396" y="23"/>
                    <a:pt x="612" y="23"/>
                  </a:cubicBezTo>
                  <a:cubicBezTo>
                    <a:pt x="1456" y="23"/>
                    <a:pt x="2482" y="326"/>
                    <a:pt x="3268" y="615"/>
                  </a:cubicBezTo>
                  <a:cubicBezTo>
                    <a:pt x="3932" y="861"/>
                    <a:pt x="4582" y="1144"/>
                    <a:pt x="5215" y="1463"/>
                  </a:cubicBezTo>
                  <a:lnTo>
                    <a:pt x="5225" y="1445"/>
                  </a:lnTo>
                  <a:cubicBezTo>
                    <a:pt x="4592" y="1124"/>
                    <a:pt x="3942" y="841"/>
                    <a:pt x="3276" y="595"/>
                  </a:cubicBezTo>
                  <a:cubicBezTo>
                    <a:pt x="2488" y="305"/>
                    <a:pt x="1458" y="1"/>
                    <a:pt x="61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8179003" y="2526045"/>
              <a:ext cx="493162" cy="85125"/>
            </a:xfrm>
            <a:custGeom>
              <a:avLst/>
              <a:gdLst/>
              <a:ahLst/>
              <a:cxnLst/>
              <a:rect l="l" t="t" r="r" b="b"/>
              <a:pathLst>
                <a:path w="10554" h="1856" extrusionOk="0">
                  <a:moveTo>
                    <a:pt x="3692" y="1"/>
                  </a:moveTo>
                  <a:cubicBezTo>
                    <a:pt x="1606" y="1"/>
                    <a:pt x="16" y="366"/>
                    <a:pt x="1" y="369"/>
                  </a:cubicBezTo>
                  <a:lnTo>
                    <a:pt x="6" y="389"/>
                  </a:lnTo>
                  <a:cubicBezTo>
                    <a:pt x="21" y="386"/>
                    <a:pt x="1610" y="23"/>
                    <a:pt x="3692" y="23"/>
                  </a:cubicBezTo>
                  <a:cubicBezTo>
                    <a:pt x="5614" y="23"/>
                    <a:pt x="8362" y="341"/>
                    <a:pt x="10542" y="1856"/>
                  </a:cubicBezTo>
                  <a:lnTo>
                    <a:pt x="10553" y="1838"/>
                  </a:lnTo>
                  <a:cubicBezTo>
                    <a:pt x="9590" y="1168"/>
                    <a:pt x="8434" y="673"/>
                    <a:pt x="7121" y="369"/>
                  </a:cubicBezTo>
                  <a:cubicBezTo>
                    <a:pt x="6071" y="125"/>
                    <a:pt x="4917" y="1"/>
                    <a:pt x="369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014429" y="2629194"/>
              <a:ext cx="694698" cy="117644"/>
            </a:xfrm>
            <a:custGeom>
              <a:avLst/>
              <a:gdLst/>
              <a:ahLst/>
              <a:cxnLst/>
              <a:rect l="l" t="t" r="r" b="b"/>
              <a:pathLst>
                <a:path w="14867" h="2565" extrusionOk="0">
                  <a:moveTo>
                    <a:pt x="7079" y="0"/>
                  </a:moveTo>
                  <a:cubicBezTo>
                    <a:pt x="6873" y="0"/>
                    <a:pt x="6666" y="5"/>
                    <a:pt x="6460" y="15"/>
                  </a:cubicBezTo>
                  <a:cubicBezTo>
                    <a:pt x="1593" y="261"/>
                    <a:pt x="15" y="666"/>
                    <a:pt x="0" y="671"/>
                  </a:cubicBezTo>
                  <a:lnTo>
                    <a:pt x="5" y="691"/>
                  </a:lnTo>
                  <a:cubicBezTo>
                    <a:pt x="20" y="687"/>
                    <a:pt x="1596" y="283"/>
                    <a:pt x="6462" y="37"/>
                  </a:cubicBezTo>
                  <a:cubicBezTo>
                    <a:pt x="6667" y="26"/>
                    <a:pt x="6871" y="22"/>
                    <a:pt x="7071" y="22"/>
                  </a:cubicBezTo>
                  <a:cubicBezTo>
                    <a:pt x="9343" y="22"/>
                    <a:pt x="11258" y="653"/>
                    <a:pt x="12501" y="1208"/>
                  </a:cubicBezTo>
                  <a:cubicBezTo>
                    <a:pt x="13968" y="1863"/>
                    <a:pt x="14845" y="2557"/>
                    <a:pt x="14853" y="2564"/>
                  </a:cubicBezTo>
                  <a:lnTo>
                    <a:pt x="14867" y="2547"/>
                  </a:lnTo>
                  <a:cubicBezTo>
                    <a:pt x="14857" y="2541"/>
                    <a:pt x="13978" y="1845"/>
                    <a:pt x="12510" y="1189"/>
                  </a:cubicBezTo>
                  <a:cubicBezTo>
                    <a:pt x="11655" y="806"/>
                    <a:pt x="10765" y="510"/>
                    <a:pt x="9852" y="306"/>
                  </a:cubicBezTo>
                  <a:cubicBezTo>
                    <a:pt x="8941" y="102"/>
                    <a:pt x="8012" y="0"/>
                    <a:pt x="707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8617494" y="2318233"/>
              <a:ext cx="133547" cy="140393"/>
            </a:xfrm>
            <a:custGeom>
              <a:avLst/>
              <a:gdLst/>
              <a:ahLst/>
              <a:cxnLst/>
              <a:rect l="l" t="t" r="r" b="b"/>
              <a:pathLst>
                <a:path w="2858" h="3061" extrusionOk="0">
                  <a:moveTo>
                    <a:pt x="2854" y="1"/>
                  </a:moveTo>
                  <a:cubicBezTo>
                    <a:pt x="1649" y="198"/>
                    <a:pt x="937" y="1019"/>
                    <a:pt x="552" y="1673"/>
                  </a:cubicBezTo>
                  <a:cubicBezTo>
                    <a:pt x="136" y="2381"/>
                    <a:pt x="2" y="3050"/>
                    <a:pt x="0" y="3057"/>
                  </a:cubicBezTo>
                  <a:lnTo>
                    <a:pt x="22" y="3060"/>
                  </a:lnTo>
                  <a:cubicBezTo>
                    <a:pt x="24" y="3055"/>
                    <a:pt x="157" y="2388"/>
                    <a:pt x="571" y="1683"/>
                  </a:cubicBezTo>
                  <a:cubicBezTo>
                    <a:pt x="954" y="1035"/>
                    <a:pt x="1661" y="220"/>
                    <a:pt x="2857" y="21"/>
                  </a:cubicBezTo>
                  <a:lnTo>
                    <a:pt x="285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688613" y="2374188"/>
              <a:ext cx="191443" cy="226252"/>
            </a:xfrm>
            <a:custGeom>
              <a:avLst/>
              <a:gdLst/>
              <a:ahLst/>
              <a:cxnLst/>
              <a:rect l="l" t="t" r="r" b="b"/>
              <a:pathLst>
                <a:path w="4097" h="4933" extrusionOk="0">
                  <a:moveTo>
                    <a:pt x="4085" y="0"/>
                  </a:moveTo>
                  <a:cubicBezTo>
                    <a:pt x="3357" y="472"/>
                    <a:pt x="2668" y="1000"/>
                    <a:pt x="2026" y="1582"/>
                  </a:cubicBezTo>
                  <a:cubicBezTo>
                    <a:pt x="1430" y="2128"/>
                    <a:pt x="959" y="2660"/>
                    <a:pt x="624" y="3166"/>
                  </a:cubicBezTo>
                  <a:cubicBezTo>
                    <a:pt x="204" y="3800"/>
                    <a:pt x="0" y="4394"/>
                    <a:pt x="15" y="4933"/>
                  </a:cubicBezTo>
                  <a:lnTo>
                    <a:pt x="35" y="4933"/>
                  </a:lnTo>
                  <a:cubicBezTo>
                    <a:pt x="20" y="4399"/>
                    <a:pt x="224" y="3809"/>
                    <a:pt x="641" y="3178"/>
                  </a:cubicBezTo>
                  <a:cubicBezTo>
                    <a:pt x="975" y="2673"/>
                    <a:pt x="1445" y="2143"/>
                    <a:pt x="2039" y="1599"/>
                  </a:cubicBezTo>
                  <a:cubicBezTo>
                    <a:pt x="2682" y="1017"/>
                    <a:pt x="3369" y="489"/>
                    <a:pt x="4097" y="19"/>
                  </a:cubicBezTo>
                  <a:lnTo>
                    <a:pt x="408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8724079" y="2434224"/>
              <a:ext cx="294009" cy="310277"/>
            </a:xfrm>
            <a:custGeom>
              <a:avLst/>
              <a:gdLst/>
              <a:ahLst/>
              <a:cxnLst/>
              <a:rect l="l" t="t" r="r" b="b"/>
              <a:pathLst>
                <a:path w="6292" h="6765" extrusionOk="0">
                  <a:moveTo>
                    <a:pt x="6286" y="1"/>
                  </a:moveTo>
                  <a:cubicBezTo>
                    <a:pt x="5126" y="332"/>
                    <a:pt x="4050" y="907"/>
                    <a:pt x="3129" y="1687"/>
                  </a:cubicBezTo>
                  <a:cubicBezTo>
                    <a:pt x="2394" y="2309"/>
                    <a:pt x="1749" y="3067"/>
                    <a:pt x="1210" y="3940"/>
                  </a:cubicBezTo>
                  <a:cubicBezTo>
                    <a:pt x="293" y="5425"/>
                    <a:pt x="4" y="6747"/>
                    <a:pt x="1" y="6760"/>
                  </a:cubicBezTo>
                  <a:lnTo>
                    <a:pt x="22" y="6765"/>
                  </a:lnTo>
                  <a:cubicBezTo>
                    <a:pt x="24" y="6752"/>
                    <a:pt x="315" y="5434"/>
                    <a:pt x="1228" y="3952"/>
                  </a:cubicBezTo>
                  <a:cubicBezTo>
                    <a:pt x="2073" y="2582"/>
                    <a:pt x="3637" y="790"/>
                    <a:pt x="6291" y="21"/>
                  </a:cubicBezTo>
                  <a:lnTo>
                    <a:pt x="628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8847206" y="2003741"/>
              <a:ext cx="44671" cy="352702"/>
            </a:xfrm>
            <a:custGeom>
              <a:avLst/>
              <a:gdLst/>
              <a:ahLst/>
              <a:cxnLst/>
              <a:rect l="l" t="t" r="r" b="b"/>
              <a:pathLst>
                <a:path w="956" h="7690" extrusionOk="0">
                  <a:moveTo>
                    <a:pt x="935" y="0"/>
                  </a:moveTo>
                  <a:cubicBezTo>
                    <a:pt x="12" y="3327"/>
                    <a:pt x="0" y="5239"/>
                    <a:pt x="152" y="6257"/>
                  </a:cubicBezTo>
                  <a:cubicBezTo>
                    <a:pt x="318" y="7363"/>
                    <a:pt x="708" y="7686"/>
                    <a:pt x="713" y="7689"/>
                  </a:cubicBezTo>
                  <a:lnTo>
                    <a:pt x="726" y="7672"/>
                  </a:lnTo>
                  <a:cubicBezTo>
                    <a:pt x="723" y="7669"/>
                    <a:pt x="336" y="7350"/>
                    <a:pt x="174" y="6249"/>
                  </a:cubicBezTo>
                  <a:cubicBezTo>
                    <a:pt x="22" y="5232"/>
                    <a:pt x="35" y="3325"/>
                    <a:pt x="955" y="5"/>
                  </a:cubicBezTo>
                  <a:lnTo>
                    <a:pt x="93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8730200" y="2081435"/>
              <a:ext cx="30653" cy="225197"/>
            </a:xfrm>
            <a:custGeom>
              <a:avLst/>
              <a:gdLst/>
              <a:ahLst/>
              <a:cxnLst/>
              <a:rect l="l" t="t" r="r" b="b"/>
              <a:pathLst>
                <a:path w="656" h="4910" extrusionOk="0">
                  <a:moveTo>
                    <a:pt x="323" y="0"/>
                  </a:moveTo>
                  <a:cubicBezTo>
                    <a:pt x="188" y="654"/>
                    <a:pt x="99" y="1318"/>
                    <a:pt x="57" y="1986"/>
                  </a:cubicBezTo>
                  <a:cubicBezTo>
                    <a:pt x="0" y="2964"/>
                    <a:pt x="55" y="4266"/>
                    <a:pt x="641" y="4910"/>
                  </a:cubicBezTo>
                  <a:lnTo>
                    <a:pt x="656" y="4896"/>
                  </a:lnTo>
                  <a:cubicBezTo>
                    <a:pt x="75" y="4257"/>
                    <a:pt x="20" y="2961"/>
                    <a:pt x="77" y="1988"/>
                  </a:cubicBezTo>
                  <a:cubicBezTo>
                    <a:pt x="119" y="1322"/>
                    <a:pt x="208" y="658"/>
                    <a:pt x="343" y="4"/>
                  </a:cubicBezTo>
                  <a:lnTo>
                    <a:pt x="32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11"/>
          <p:cNvGrpSpPr/>
          <p:nvPr/>
        </p:nvGrpSpPr>
        <p:grpSpPr>
          <a:xfrm>
            <a:off x="3678854" y="-275304"/>
            <a:ext cx="1997152" cy="1570366"/>
            <a:chOff x="6206450" y="308364"/>
            <a:chExt cx="1227204" cy="964954"/>
          </a:xfrm>
        </p:grpSpPr>
        <p:sp>
          <p:nvSpPr>
            <p:cNvPr id="620" name="Google Shape;620;p11"/>
            <p:cNvSpPr/>
            <p:nvPr/>
          </p:nvSpPr>
          <p:spPr>
            <a:xfrm>
              <a:off x="6206450" y="308364"/>
              <a:ext cx="600402" cy="114387"/>
            </a:xfrm>
            <a:custGeom>
              <a:avLst/>
              <a:gdLst/>
              <a:ahLst/>
              <a:cxnLst/>
              <a:rect l="l" t="t" r="r" b="b"/>
              <a:pathLst>
                <a:path w="12849" h="2494" extrusionOk="0">
                  <a:moveTo>
                    <a:pt x="12837" y="0"/>
                  </a:moveTo>
                  <a:cubicBezTo>
                    <a:pt x="9531" y="1958"/>
                    <a:pt x="6739" y="2471"/>
                    <a:pt x="4721" y="2471"/>
                  </a:cubicBezTo>
                  <a:cubicBezTo>
                    <a:pt x="4272" y="2471"/>
                    <a:pt x="3861" y="2446"/>
                    <a:pt x="3492" y="2405"/>
                  </a:cubicBezTo>
                  <a:cubicBezTo>
                    <a:pt x="1287" y="2163"/>
                    <a:pt x="24" y="1343"/>
                    <a:pt x="12" y="1335"/>
                  </a:cubicBezTo>
                  <a:lnTo>
                    <a:pt x="1" y="1352"/>
                  </a:lnTo>
                  <a:cubicBezTo>
                    <a:pt x="12" y="1360"/>
                    <a:pt x="1280" y="2181"/>
                    <a:pt x="3486" y="2425"/>
                  </a:cubicBezTo>
                  <a:cubicBezTo>
                    <a:pt x="3906" y="2470"/>
                    <a:pt x="4326" y="2494"/>
                    <a:pt x="4748" y="2494"/>
                  </a:cubicBezTo>
                  <a:cubicBezTo>
                    <a:pt x="5686" y="2491"/>
                    <a:pt x="6621" y="2387"/>
                    <a:pt x="7538" y="2184"/>
                  </a:cubicBezTo>
                  <a:cubicBezTo>
                    <a:pt x="9274" y="1805"/>
                    <a:pt x="11060" y="1076"/>
                    <a:pt x="12848" y="18"/>
                  </a:cubicBezTo>
                  <a:lnTo>
                    <a:pt x="1283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6811477" y="308822"/>
              <a:ext cx="605308" cy="69852"/>
            </a:xfrm>
            <a:custGeom>
              <a:avLst/>
              <a:gdLst/>
              <a:ahLst/>
              <a:cxnLst/>
              <a:rect l="l" t="t" r="r" b="b"/>
              <a:pathLst>
                <a:path w="12954" h="1523" extrusionOk="0">
                  <a:moveTo>
                    <a:pt x="9" y="0"/>
                  </a:moveTo>
                  <a:lnTo>
                    <a:pt x="1" y="18"/>
                  </a:lnTo>
                  <a:cubicBezTo>
                    <a:pt x="1402" y="677"/>
                    <a:pt x="2954" y="1127"/>
                    <a:pt x="4617" y="1352"/>
                  </a:cubicBezTo>
                  <a:cubicBezTo>
                    <a:pt x="5466" y="1465"/>
                    <a:pt x="6322" y="1522"/>
                    <a:pt x="7177" y="1522"/>
                  </a:cubicBezTo>
                  <a:cubicBezTo>
                    <a:pt x="7190" y="1522"/>
                    <a:pt x="7202" y="1522"/>
                    <a:pt x="7215" y="1522"/>
                  </a:cubicBezTo>
                  <a:cubicBezTo>
                    <a:pt x="7732" y="1522"/>
                    <a:pt x="8255" y="1504"/>
                    <a:pt x="8782" y="1465"/>
                  </a:cubicBezTo>
                  <a:cubicBezTo>
                    <a:pt x="11224" y="1286"/>
                    <a:pt x="12937" y="748"/>
                    <a:pt x="12954" y="743"/>
                  </a:cubicBezTo>
                  <a:lnTo>
                    <a:pt x="12947" y="721"/>
                  </a:lnTo>
                  <a:cubicBezTo>
                    <a:pt x="12930" y="728"/>
                    <a:pt x="11219" y="1265"/>
                    <a:pt x="8780" y="1444"/>
                  </a:cubicBezTo>
                  <a:cubicBezTo>
                    <a:pt x="8310" y="1478"/>
                    <a:pt x="7793" y="1500"/>
                    <a:pt x="7239" y="1500"/>
                  </a:cubicBezTo>
                  <a:cubicBezTo>
                    <a:pt x="5138" y="1500"/>
                    <a:pt x="2517" y="1181"/>
                    <a:pt x="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6305091" y="315473"/>
              <a:ext cx="499190" cy="524466"/>
            </a:xfrm>
            <a:custGeom>
              <a:avLst/>
              <a:gdLst/>
              <a:ahLst/>
              <a:cxnLst/>
              <a:rect l="l" t="t" r="r" b="b"/>
              <a:pathLst>
                <a:path w="10683" h="11435" extrusionOk="0">
                  <a:moveTo>
                    <a:pt x="10660" y="1"/>
                  </a:moveTo>
                  <a:cubicBezTo>
                    <a:pt x="9060" y="5142"/>
                    <a:pt x="6246" y="7971"/>
                    <a:pt x="4169" y="9439"/>
                  </a:cubicBezTo>
                  <a:cubicBezTo>
                    <a:pt x="1917" y="11032"/>
                    <a:pt x="19" y="11411"/>
                    <a:pt x="1" y="11415"/>
                  </a:cubicBezTo>
                  <a:lnTo>
                    <a:pt x="4" y="11435"/>
                  </a:lnTo>
                  <a:cubicBezTo>
                    <a:pt x="24" y="11431"/>
                    <a:pt x="1924" y="11052"/>
                    <a:pt x="4181" y="9458"/>
                  </a:cubicBezTo>
                  <a:cubicBezTo>
                    <a:pt x="5504" y="8521"/>
                    <a:pt x="6689" y="7358"/>
                    <a:pt x="7705" y="5997"/>
                  </a:cubicBezTo>
                  <a:cubicBezTo>
                    <a:pt x="8973" y="4294"/>
                    <a:pt x="9975" y="2280"/>
                    <a:pt x="10682" y="7"/>
                  </a:cubicBezTo>
                  <a:lnTo>
                    <a:pt x="1066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6639520" y="317491"/>
              <a:ext cx="186303" cy="955827"/>
            </a:xfrm>
            <a:custGeom>
              <a:avLst/>
              <a:gdLst/>
              <a:ahLst/>
              <a:cxnLst/>
              <a:rect l="l" t="t" r="r" b="b"/>
              <a:pathLst>
                <a:path w="3987" h="20840" extrusionOk="0">
                  <a:moveTo>
                    <a:pt x="3634" y="0"/>
                  </a:moveTo>
                  <a:lnTo>
                    <a:pt x="3614" y="2"/>
                  </a:lnTo>
                  <a:cubicBezTo>
                    <a:pt x="3987" y="5660"/>
                    <a:pt x="2985" y="11023"/>
                    <a:pt x="2078" y="14525"/>
                  </a:cubicBezTo>
                  <a:cubicBezTo>
                    <a:pt x="1096" y="18319"/>
                    <a:pt x="13" y="20806"/>
                    <a:pt x="1" y="20831"/>
                  </a:cubicBezTo>
                  <a:lnTo>
                    <a:pt x="21" y="20839"/>
                  </a:lnTo>
                  <a:cubicBezTo>
                    <a:pt x="31" y="20814"/>
                    <a:pt x="1116" y="18325"/>
                    <a:pt x="2100" y="14528"/>
                  </a:cubicBezTo>
                  <a:cubicBezTo>
                    <a:pt x="2675" y="12301"/>
                    <a:pt x="3105" y="10064"/>
                    <a:pt x="3375" y="7880"/>
                  </a:cubicBezTo>
                  <a:cubicBezTo>
                    <a:pt x="3712" y="5152"/>
                    <a:pt x="3799" y="2501"/>
                    <a:pt x="363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6821009" y="320242"/>
              <a:ext cx="345503" cy="793052"/>
            </a:xfrm>
            <a:custGeom>
              <a:avLst/>
              <a:gdLst/>
              <a:ahLst/>
              <a:cxnLst/>
              <a:rect l="l" t="t" r="r" b="b"/>
              <a:pathLst>
                <a:path w="7394" h="17291" extrusionOk="0">
                  <a:moveTo>
                    <a:pt x="21" y="0"/>
                  </a:moveTo>
                  <a:lnTo>
                    <a:pt x="1" y="2"/>
                  </a:lnTo>
                  <a:cubicBezTo>
                    <a:pt x="168" y="2462"/>
                    <a:pt x="658" y="4891"/>
                    <a:pt x="1458" y="7226"/>
                  </a:cubicBezTo>
                  <a:cubicBezTo>
                    <a:pt x="2107" y="9119"/>
                    <a:pt x="2946" y="10941"/>
                    <a:pt x="3961" y="12667"/>
                  </a:cubicBezTo>
                  <a:cubicBezTo>
                    <a:pt x="5696" y="15614"/>
                    <a:pt x="7364" y="17273"/>
                    <a:pt x="7380" y="17290"/>
                  </a:cubicBezTo>
                  <a:lnTo>
                    <a:pt x="7394" y="17275"/>
                  </a:lnTo>
                  <a:cubicBezTo>
                    <a:pt x="7379" y="17258"/>
                    <a:pt x="5713" y="15601"/>
                    <a:pt x="3980" y="12655"/>
                  </a:cubicBezTo>
                  <a:cubicBezTo>
                    <a:pt x="2381" y="9937"/>
                    <a:pt x="394" y="5535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6830962" y="336708"/>
              <a:ext cx="602691" cy="420444"/>
            </a:xfrm>
            <a:custGeom>
              <a:avLst/>
              <a:gdLst/>
              <a:ahLst/>
              <a:cxnLst/>
              <a:rect l="l" t="t" r="r" b="b"/>
              <a:pathLst>
                <a:path w="12898" h="9167" extrusionOk="0">
                  <a:moveTo>
                    <a:pt x="18" y="1"/>
                  </a:moveTo>
                  <a:lnTo>
                    <a:pt x="0" y="9"/>
                  </a:lnTo>
                  <a:cubicBezTo>
                    <a:pt x="604" y="1384"/>
                    <a:pt x="1659" y="2721"/>
                    <a:pt x="3133" y="3983"/>
                  </a:cubicBezTo>
                  <a:cubicBezTo>
                    <a:pt x="4312" y="4992"/>
                    <a:pt x="5761" y="5955"/>
                    <a:pt x="7440" y="6847"/>
                  </a:cubicBezTo>
                  <a:cubicBezTo>
                    <a:pt x="10299" y="8366"/>
                    <a:pt x="12866" y="9159"/>
                    <a:pt x="12891" y="9167"/>
                  </a:cubicBezTo>
                  <a:lnTo>
                    <a:pt x="12898" y="9145"/>
                  </a:lnTo>
                  <a:cubicBezTo>
                    <a:pt x="12873" y="9138"/>
                    <a:pt x="10307" y="8346"/>
                    <a:pt x="7450" y="6830"/>
                  </a:cubicBezTo>
                  <a:cubicBezTo>
                    <a:pt x="4816" y="5430"/>
                    <a:pt x="1387" y="3109"/>
                    <a:pt x="1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7153101" y="763109"/>
              <a:ext cx="269384" cy="323761"/>
            </a:xfrm>
            <a:custGeom>
              <a:avLst/>
              <a:gdLst/>
              <a:ahLst/>
              <a:cxnLst/>
              <a:rect l="l" t="t" r="r" b="b"/>
              <a:pathLst>
                <a:path w="5765" h="7059" extrusionOk="0">
                  <a:moveTo>
                    <a:pt x="5756" y="0"/>
                  </a:moveTo>
                  <a:cubicBezTo>
                    <a:pt x="4930" y="405"/>
                    <a:pt x="4115" y="1029"/>
                    <a:pt x="3331" y="1852"/>
                  </a:cubicBezTo>
                  <a:cubicBezTo>
                    <a:pt x="2704" y="2511"/>
                    <a:pt x="2095" y="3297"/>
                    <a:pt x="1521" y="4192"/>
                  </a:cubicBezTo>
                  <a:cubicBezTo>
                    <a:pt x="546" y="5714"/>
                    <a:pt x="6" y="7037"/>
                    <a:pt x="1" y="7050"/>
                  </a:cubicBezTo>
                  <a:lnTo>
                    <a:pt x="19" y="7059"/>
                  </a:lnTo>
                  <a:cubicBezTo>
                    <a:pt x="24" y="7045"/>
                    <a:pt x="564" y="5724"/>
                    <a:pt x="1540" y="4204"/>
                  </a:cubicBezTo>
                  <a:cubicBezTo>
                    <a:pt x="2438" y="2799"/>
                    <a:pt x="3901" y="935"/>
                    <a:pt x="5765" y="19"/>
                  </a:cubicBezTo>
                  <a:lnTo>
                    <a:pt x="575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7283938" y="359915"/>
              <a:ext cx="94950" cy="350133"/>
            </a:xfrm>
            <a:custGeom>
              <a:avLst/>
              <a:gdLst/>
              <a:ahLst/>
              <a:cxnLst/>
              <a:rect l="l" t="t" r="r" b="b"/>
              <a:pathLst>
                <a:path w="2032" h="7634" extrusionOk="0">
                  <a:moveTo>
                    <a:pt x="2021" y="0"/>
                  </a:moveTo>
                  <a:cubicBezTo>
                    <a:pt x="2013" y="5"/>
                    <a:pt x="1794" y="156"/>
                    <a:pt x="601" y="3106"/>
                  </a:cubicBezTo>
                  <a:cubicBezTo>
                    <a:pt x="327" y="3787"/>
                    <a:pt x="181" y="4449"/>
                    <a:pt x="173" y="5073"/>
                  </a:cubicBezTo>
                  <a:cubicBezTo>
                    <a:pt x="163" y="5555"/>
                    <a:pt x="242" y="6035"/>
                    <a:pt x="405" y="6490"/>
                  </a:cubicBezTo>
                  <a:cubicBezTo>
                    <a:pt x="681" y="7239"/>
                    <a:pt x="1111" y="7631"/>
                    <a:pt x="1116" y="7634"/>
                  </a:cubicBezTo>
                  <a:lnTo>
                    <a:pt x="1130" y="7617"/>
                  </a:lnTo>
                  <a:cubicBezTo>
                    <a:pt x="1126" y="7614"/>
                    <a:pt x="700" y="7226"/>
                    <a:pt x="426" y="6480"/>
                  </a:cubicBezTo>
                  <a:cubicBezTo>
                    <a:pt x="171" y="5792"/>
                    <a:pt x="1" y="4650"/>
                    <a:pt x="621" y="3114"/>
                  </a:cubicBezTo>
                  <a:cubicBezTo>
                    <a:pt x="1797" y="204"/>
                    <a:pt x="2023" y="23"/>
                    <a:pt x="2031" y="18"/>
                  </a:cubicBezTo>
                  <a:lnTo>
                    <a:pt x="202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7139036" y="375096"/>
              <a:ext cx="145650" cy="249139"/>
            </a:xfrm>
            <a:custGeom>
              <a:avLst/>
              <a:gdLst/>
              <a:ahLst/>
              <a:cxnLst/>
              <a:rect l="l" t="t" r="r" b="b"/>
              <a:pathLst>
                <a:path w="3117" h="5432" extrusionOk="0">
                  <a:moveTo>
                    <a:pt x="3105" y="0"/>
                  </a:moveTo>
                  <a:cubicBezTo>
                    <a:pt x="3092" y="10"/>
                    <a:pt x="1648" y="952"/>
                    <a:pt x="695" y="2472"/>
                  </a:cubicBezTo>
                  <a:cubicBezTo>
                    <a:pt x="302" y="3091"/>
                    <a:pt x="74" y="3797"/>
                    <a:pt x="31" y="4528"/>
                  </a:cubicBezTo>
                  <a:cubicBezTo>
                    <a:pt x="1" y="5070"/>
                    <a:pt x="89" y="5428"/>
                    <a:pt x="91" y="5431"/>
                  </a:cubicBezTo>
                  <a:lnTo>
                    <a:pt x="111" y="5426"/>
                  </a:lnTo>
                  <a:cubicBezTo>
                    <a:pt x="109" y="5423"/>
                    <a:pt x="21" y="5067"/>
                    <a:pt x="51" y="4528"/>
                  </a:cubicBezTo>
                  <a:cubicBezTo>
                    <a:pt x="94" y="3802"/>
                    <a:pt x="322" y="3098"/>
                    <a:pt x="711" y="2484"/>
                  </a:cubicBezTo>
                  <a:cubicBezTo>
                    <a:pt x="1663" y="967"/>
                    <a:pt x="3103" y="27"/>
                    <a:pt x="3117" y="19"/>
                  </a:cubicBezTo>
                  <a:lnTo>
                    <a:pt x="310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6997359" y="381930"/>
              <a:ext cx="125417" cy="148236"/>
            </a:xfrm>
            <a:custGeom>
              <a:avLst/>
              <a:gdLst/>
              <a:ahLst/>
              <a:cxnLst/>
              <a:rect l="l" t="t" r="r" b="b"/>
              <a:pathLst>
                <a:path w="2684" h="3232" extrusionOk="0">
                  <a:moveTo>
                    <a:pt x="2676" y="0"/>
                  </a:moveTo>
                  <a:cubicBezTo>
                    <a:pt x="2668" y="3"/>
                    <a:pt x="1853" y="278"/>
                    <a:pt x="927" y="965"/>
                  </a:cubicBezTo>
                  <a:cubicBezTo>
                    <a:pt x="0" y="1653"/>
                    <a:pt x="20" y="3217"/>
                    <a:pt x="20" y="3232"/>
                  </a:cubicBezTo>
                  <a:lnTo>
                    <a:pt x="40" y="3232"/>
                  </a:lnTo>
                  <a:cubicBezTo>
                    <a:pt x="40" y="3217"/>
                    <a:pt x="19" y="1666"/>
                    <a:pt x="940" y="982"/>
                  </a:cubicBezTo>
                  <a:cubicBezTo>
                    <a:pt x="1862" y="299"/>
                    <a:pt x="2675" y="23"/>
                    <a:pt x="2683" y="20"/>
                  </a:cubicBezTo>
                  <a:lnTo>
                    <a:pt x="267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7029320" y="727105"/>
              <a:ext cx="298776" cy="192771"/>
            </a:xfrm>
            <a:custGeom>
              <a:avLst/>
              <a:gdLst/>
              <a:ahLst/>
              <a:cxnLst/>
              <a:rect l="l" t="t" r="r" b="b"/>
              <a:pathLst>
                <a:path w="6394" h="4203" extrusionOk="0">
                  <a:moveTo>
                    <a:pt x="6391" y="1"/>
                  </a:moveTo>
                  <a:cubicBezTo>
                    <a:pt x="6381" y="3"/>
                    <a:pt x="5441" y="74"/>
                    <a:pt x="4190" y="626"/>
                  </a:cubicBezTo>
                  <a:cubicBezTo>
                    <a:pt x="3448" y="954"/>
                    <a:pt x="2752" y="1377"/>
                    <a:pt x="2118" y="1883"/>
                  </a:cubicBezTo>
                  <a:cubicBezTo>
                    <a:pt x="1318" y="2520"/>
                    <a:pt x="606" y="3298"/>
                    <a:pt x="0" y="4191"/>
                  </a:cubicBezTo>
                  <a:lnTo>
                    <a:pt x="17" y="4203"/>
                  </a:lnTo>
                  <a:cubicBezTo>
                    <a:pt x="1385" y="2184"/>
                    <a:pt x="3044" y="1153"/>
                    <a:pt x="4197" y="647"/>
                  </a:cubicBezTo>
                  <a:cubicBezTo>
                    <a:pt x="5446" y="96"/>
                    <a:pt x="6383" y="23"/>
                    <a:pt x="6393" y="23"/>
                  </a:cubicBezTo>
                  <a:lnTo>
                    <a:pt x="639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6748021" y="916938"/>
              <a:ext cx="264898" cy="62376"/>
            </a:xfrm>
            <a:custGeom>
              <a:avLst/>
              <a:gdLst/>
              <a:ahLst/>
              <a:cxnLst/>
              <a:rect l="l" t="t" r="r" b="b"/>
              <a:pathLst>
                <a:path w="5669" h="1360" extrusionOk="0">
                  <a:moveTo>
                    <a:pt x="4640" y="0"/>
                  </a:moveTo>
                  <a:cubicBezTo>
                    <a:pt x="4283" y="0"/>
                    <a:pt x="3926" y="17"/>
                    <a:pt x="3570" y="50"/>
                  </a:cubicBezTo>
                  <a:cubicBezTo>
                    <a:pt x="2501" y="151"/>
                    <a:pt x="1014" y="457"/>
                    <a:pt x="0" y="1345"/>
                  </a:cubicBezTo>
                  <a:lnTo>
                    <a:pt x="14" y="1360"/>
                  </a:lnTo>
                  <a:cubicBezTo>
                    <a:pt x="1022" y="475"/>
                    <a:pt x="2506" y="171"/>
                    <a:pt x="3572" y="72"/>
                  </a:cubicBezTo>
                  <a:cubicBezTo>
                    <a:pt x="3927" y="39"/>
                    <a:pt x="4283" y="22"/>
                    <a:pt x="4640" y="22"/>
                  </a:cubicBezTo>
                  <a:cubicBezTo>
                    <a:pt x="4982" y="22"/>
                    <a:pt x="5325" y="37"/>
                    <a:pt x="5666" y="69"/>
                  </a:cubicBezTo>
                  <a:lnTo>
                    <a:pt x="5669" y="47"/>
                  </a:lnTo>
                  <a:cubicBezTo>
                    <a:pt x="5326" y="16"/>
                    <a:pt x="4983" y="0"/>
                    <a:pt x="464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6312054" y="847316"/>
              <a:ext cx="350970" cy="352794"/>
            </a:xfrm>
            <a:custGeom>
              <a:avLst/>
              <a:gdLst/>
              <a:ahLst/>
              <a:cxnLst/>
              <a:rect l="l" t="t" r="r" b="b"/>
              <a:pathLst>
                <a:path w="7511" h="7692" extrusionOk="0">
                  <a:moveTo>
                    <a:pt x="9" y="1"/>
                  </a:moveTo>
                  <a:lnTo>
                    <a:pt x="0" y="19"/>
                  </a:lnTo>
                  <a:cubicBezTo>
                    <a:pt x="2750" y="1247"/>
                    <a:pt x="4640" y="3268"/>
                    <a:pt x="5743" y="4746"/>
                  </a:cubicBezTo>
                  <a:cubicBezTo>
                    <a:pt x="6935" y="6349"/>
                    <a:pt x="7486" y="7678"/>
                    <a:pt x="7491" y="7692"/>
                  </a:cubicBezTo>
                  <a:lnTo>
                    <a:pt x="7511" y="7683"/>
                  </a:lnTo>
                  <a:cubicBezTo>
                    <a:pt x="7506" y="7670"/>
                    <a:pt x="6954" y="6340"/>
                    <a:pt x="5759" y="4734"/>
                  </a:cubicBezTo>
                  <a:cubicBezTo>
                    <a:pt x="5075" y="3811"/>
                    <a:pt x="4294" y="2963"/>
                    <a:pt x="3431" y="2205"/>
                  </a:cubicBezTo>
                  <a:cubicBezTo>
                    <a:pt x="2376" y="1285"/>
                    <a:pt x="1225" y="544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6436022" y="794801"/>
              <a:ext cx="287514" cy="199559"/>
            </a:xfrm>
            <a:custGeom>
              <a:avLst/>
              <a:gdLst/>
              <a:ahLst/>
              <a:cxnLst/>
              <a:rect l="l" t="t" r="r" b="b"/>
              <a:pathLst>
                <a:path w="6153" h="4351" extrusionOk="0">
                  <a:moveTo>
                    <a:pt x="2" y="0"/>
                  </a:moveTo>
                  <a:lnTo>
                    <a:pt x="0" y="22"/>
                  </a:lnTo>
                  <a:cubicBezTo>
                    <a:pt x="10" y="22"/>
                    <a:pt x="1037" y="119"/>
                    <a:pt x="2300" y="698"/>
                  </a:cubicBezTo>
                  <a:cubicBezTo>
                    <a:pt x="3466" y="1233"/>
                    <a:pt x="5077" y="2302"/>
                    <a:pt x="6134" y="4351"/>
                  </a:cubicBezTo>
                  <a:lnTo>
                    <a:pt x="6152" y="4341"/>
                  </a:lnTo>
                  <a:cubicBezTo>
                    <a:pt x="5696" y="3449"/>
                    <a:pt x="5077" y="2650"/>
                    <a:pt x="4326" y="1984"/>
                  </a:cubicBezTo>
                  <a:cubicBezTo>
                    <a:pt x="3722" y="1452"/>
                    <a:pt x="3041" y="1012"/>
                    <a:pt x="2308" y="679"/>
                  </a:cubicBezTo>
                  <a:cubicBezTo>
                    <a:pt x="1042" y="97"/>
                    <a:pt x="12" y="2"/>
                    <a:pt x="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6613259" y="656612"/>
              <a:ext cx="159481" cy="147135"/>
            </a:xfrm>
            <a:custGeom>
              <a:avLst/>
              <a:gdLst/>
              <a:ahLst/>
              <a:cxnLst/>
              <a:rect l="l" t="t" r="r" b="b"/>
              <a:pathLst>
                <a:path w="3413" h="3208" extrusionOk="0">
                  <a:moveTo>
                    <a:pt x="72" y="0"/>
                  </a:moveTo>
                  <a:cubicBezTo>
                    <a:pt x="27" y="0"/>
                    <a:pt x="2" y="2"/>
                    <a:pt x="1" y="2"/>
                  </a:cubicBezTo>
                  <a:lnTo>
                    <a:pt x="2" y="24"/>
                  </a:lnTo>
                  <a:cubicBezTo>
                    <a:pt x="4" y="24"/>
                    <a:pt x="28" y="22"/>
                    <a:pt x="73" y="22"/>
                  </a:cubicBezTo>
                  <a:cubicBezTo>
                    <a:pt x="243" y="22"/>
                    <a:pt x="702" y="52"/>
                    <a:pt x="1247" y="344"/>
                  </a:cubicBezTo>
                  <a:cubicBezTo>
                    <a:pt x="1884" y="682"/>
                    <a:pt x="2772" y="1454"/>
                    <a:pt x="3393" y="3207"/>
                  </a:cubicBezTo>
                  <a:lnTo>
                    <a:pt x="3413" y="3202"/>
                  </a:lnTo>
                  <a:cubicBezTo>
                    <a:pt x="3139" y="2424"/>
                    <a:pt x="2787" y="1774"/>
                    <a:pt x="2371" y="1265"/>
                  </a:cubicBezTo>
                  <a:cubicBezTo>
                    <a:pt x="2038" y="857"/>
                    <a:pt x="1663" y="541"/>
                    <a:pt x="1255" y="324"/>
                  </a:cubicBezTo>
                  <a:cubicBezTo>
                    <a:pt x="705" y="31"/>
                    <a:pt x="243" y="0"/>
                    <a:pt x="7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6783113" y="757651"/>
              <a:ext cx="142612" cy="50360"/>
            </a:xfrm>
            <a:custGeom>
              <a:avLst/>
              <a:gdLst/>
              <a:ahLst/>
              <a:cxnLst/>
              <a:rect l="l" t="t" r="r" b="b"/>
              <a:pathLst>
                <a:path w="3052" h="1098" extrusionOk="0">
                  <a:moveTo>
                    <a:pt x="2344" y="1"/>
                  </a:moveTo>
                  <a:cubicBezTo>
                    <a:pt x="1714" y="1"/>
                    <a:pt x="1195" y="209"/>
                    <a:pt x="835" y="415"/>
                  </a:cubicBezTo>
                  <a:cubicBezTo>
                    <a:pt x="310" y="718"/>
                    <a:pt x="4" y="1081"/>
                    <a:pt x="0" y="1084"/>
                  </a:cubicBezTo>
                  <a:lnTo>
                    <a:pt x="17" y="1098"/>
                  </a:lnTo>
                  <a:cubicBezTo>
                    <a:pt x="21" y="1094"/>
                    <a:pt x="323" y="735"/>
                    <a:pt x="845" y="434"/>
                  </a:cubicBezTo>
                  <a:cubicBezTo>
                    <a:pt x="1203" y="230"/>
                    <a:pt x="1719" y="22"/>
                    <a:pt x="2347" y="22"/>
                  </a:cubicBezTo>
                  <a:cubicBezTo>
                    <a:pt x="2567" y="22"/>
                    <a:pt x="2801" y="47"/>
                    <a:pt x="3046" y="108"/>
                  </a:cubicBezTo>
                  <a:lnTo>
                    <a:pt x="3051" y="88"/>
                  </a:lnTo>
                  <a:cubicBezTo>
                    <a:pt x="2803" y="27"/>
                    <a:pt x="2567" y="1"/>
                    <a:pt x="234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6943435" y="637074"/>
              <a:ext cx="200274" cy="125211"/>
            </a:xfrm>
            <a:custGeom>
              <a:avLst/>
              <a:gdLst/>
              <a:ahLst/>
              <a:cxnLst/>
              <a:rect l="l" t="t" r="r" b="b"/>
              <a:pathLst>
                <a:path w="4286" h="2730" extrusionOk="0">
                  <a:moveTo>
                    <a:pt x="4068" y="0"/>
                  </a:moveTo>
                  <a:cubicBezTo>
                    <a:pt x="3756" y="0"/>
                    <a:pt x="3143" y="33"/>
                    <a:pt x="2482" y="244"/>
                  </a:cubicBezTo>
                  <a:cubicBezTo>
                    <a:pt x="1927" y="422"/>
                    <a:pt x="1445" y="689"/>
                    <a:pt x="1052" y="1039"/>
                  </a:cubicBezTo>
                  <a:cubicBezTo>
                    <a:pt x="560" y="1475"/>
                    <a:pt x="206" y="2043"/>
                    <a:pt x="0" y="2725"/>
                  </a:cubicBezTo>
                  <a:lnTo>
                    <a:pt x="20" y="2730"/>
                  </a:lnTo>
                  <a:cubicBezTo>
                    <a:pt x="485" y="1196"/>
                    <a:pt x="1619" y="542"/>
                    <a:pt x="2489" y="264"/>
                  </a:cubicBezTo>
                  <a:cubicBezTo>
                    <a:pt x="3151" y="53"/>
                    <a:pt x="3765" y="21"/>
                    <a:pt x="4074" y="21"/>
                  </a:cubicBezTo>
                  <a:cubicBezTo>
                    <a:pt x="4205" y="21"/>
                    <a:pt x="4281" y="27"/>
                    <a:pt x="4284" y="27"/>
                  </a:cubicBezTo>
                  <a:lnTo>
                    <a:pt x="4285" y="7"/>
                  </a:lnTo>
                  <a:cubicBezTo>
                    <a:pt x="4283" y="6"/>
                    <a:pt x="4204" y="0"/>
                    <a:pt x="406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6874559" y="531586"/>
              <a:ext cx="108922" cy="47241"/>
            </a:xfrm>
            <a:custGeom>
              <a:avLst/>
              <a:gdLst/>
              <a:ahLst/>
              <a:cxnLst/>
              <a:rect l="l" t="t" r="r" b="b"/>
              <a:pathLst>
                <a:path w="2331" h="1030" extrusionOk="0">
                  <a:moveTo>
                    <a:pt x="1741" y="0"/>
                  </a:moveTo>
                  <a:cubicBezTo>
                    <a:pt x="1655" y="0"/>
                    <a:pt x="1569" y="5"/>
                    <a:pt x="1482" y="15"/>
                  </a:cubicBezTo>
                  <a:cubicBezTo>
                    <a:pt x="1047" y="67"/>
                    <a:pt x="437" y="283"/>
                    <a:pt x="0" y="1019"/>
                  </a:cubicBezTo>
                  <a:lnTo>
                    <a:pt x="17" y="1029"/>
                  </a:lnTo>
                  <a:cubicBezTo>
                    <a:pt x="450" y="301"/>
                    <a:pt x="1054" y="87"/>
                    <a:pt x="1484" y="37"/>
                  </a:cubicBezTo>
                  <a:cubicBezTo>
                    <a:pt x="1570" y="27"/>
                    <a:pt x="1656" y="22"/>
                    <a:pt x="1742" y="22"/>
                  </a:cubicBezTo>
                  <a:cubicBezTo>
                    <a:pt x="1939" y="22"/>
                    <a:pt x="2134" y="48"/>
                    <a:pt x="2324" y="101"/>
                  </a:cubicBezTo>
                  <a:lnTo>
                    <a:pt x="2330" y="81"/>
                  </a:lnTo>
                  <a:cubicBezTo>
                    <a:pt x="2138" y="27"/>
                    <a:pt x="1940" y="0"/>
                    <a:pt x="174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6812739" y="583091"/>
              <a:ext cx="45466" cy="13760"/>
            </a:xfrm>
            <a:custGeom>
              <a:avLst/>
              <a:gdLst/>
              <a:ahLst/>
              <a:cxnLst/>
              <a:rect l="l" t="t" r="r" b="b"/>
              <a:pathLst>
                <a:path w="973" h="300" extrusionOk="0">
                  <a:moveTo>
                    <a:pt x="824" y="0"/>
                  </a:moveTo>
                  <a:cubicBezTo>
                    <a:pt x="637" y="0"/>
                    <a:pt x="304" y="40"/>
                    <a:pt x="0" y="282"/>
                  </a:cubicBezTo>
                  <a:lnTo>
                    <a:pt x="14" y="299"/>
                  </a:lnTo>
                  <a:cubicBezTo>
                    <a:pt x="312" y="61"/>
                    <a:pt x="640" y="22"/>
                    <a:pt x="823" y="22"/>
                  </a:cubicBezTo>
                  <a:cubicBezTo>
                    <a:pt x="912" y="22"/>
                    <a:pt x="967" y="31"/>
                    <a:pt x="969" y="31"/>
                  </a:cubicBezTo>
                  <a:lnTo>
                    <a:pt x="972" y="10"/>
                  </a:lnTo>
                  <a:cubicBezTo>
                    <a:pt x="971" y="10"/>
                    <a:pt x="914" y="0"/>
                    <a:pt x="82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6699097" y="543464"/>
              <a:ext cx="94763" cy="43480"/>
            </a:xfrm>
            <a:custGeom>
              <a:avLst/>
              <a:gdLst/>
              <a:ahLst/>
              <a:cxnLst/>
              <a:rect l="l" t="t" r="r" b="b"/>
              <a:pathLst>
                <a:path w="2028" h="948" extrusionOk="0">
                  <a:moveTo>
                    <a:pt x="2" y="1"/>
                  </a:moveTo>
                  <a:lnTo>
                    <a:pt x="0" y="22"/>
                  </a:lnTo>
                  <a:cubicBezTo>
                    <a:pt x="17" y="24"/>
                    <a:pt x="1772" y="210"/>
                    <a:pt x="2008" y="947"/>
                  </a:cubicBezTo>
                  <a:lnTo>
                    <a:pt x="2028" y="941"/>
                  </a:lnTo>
                  <a:cubicBezTo>
                    <a:pt x="1902" y="548"/>
                    <a:pt x="1357" y="313"/>
                    <a:pt x="922" y="186"/>
                  </a:cubicBezTo>
                  <a:cubicBezTo>
                    <a:pt x="621" y="99"/>
                    <a:pt x="313" y="37"/>
                    <a:pt x="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6620128" y="401331"/>
              <a:ext cx="61166" cy="142732"/>
            </a:xfrm>
            <a:custGeom>
              <a:avLst/>
              <a:gdLst/>
              <a:ahLst/>
              <a:cxnLst/>
              <a:rect l="l" t="t" r="r" b="b"/>
              <a:pathLst>
                <a:path w="1309" h="3112" extrusionOk="0">
                  <a:moveTo>
                    <a:pt x="9" y="0"/>
                  </a:moveTo>
                  <a:lnTo>
                    <a:pt x="1" y="19"/>
                  </a:lnTo>
                  <a:cubicBezTo>
                    <a:pt x="588" y="281"/>
                    <a:pt x="906" y="1108"/>
                    <a:pt x="1071" y="1753"/>
                  </a:cubicBezTo>
                  <a:cubicBezTo>
                    <a:pt x="1182" y="2200"/>
                    <a:pt x="1254" y="2653"/>
                    <a:pt x="1289" y="3111"/>
                  </a:cubicBezTo>
                  <a:lnTo>
                    <a:pt x="1309" y="3110"/>
                  </a:lnTo>
                  <a:cubicBezTo>
                    <a:pt x="1276" y="2650"/>
                    <a:pt x="1202" y="2195"/>
                    <a:pt x="1092" y="1748"/>
                  </a:cubicBezTo>
                  <a:cubicBezTo>
                    <a:pt x="926" y="1097"/>
                    <a:pt x="603" y="266"/>
                    <a:pt x="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6448498" y="426189"/>
              <a:ext cx="151304" cy="228316"/>
            </a:xfrm>
            <a:custGeom>
              <a:avLst/>
              <a:gdLst/>
              <a:ahLst/>
              <a:cxnLst/>
              <a:rect l="l" t="t" r="r" b="b"/>
              <a:pathLst>
                <a:path w="3238" h="4978" extrusionOk="0">
                  <a:moveTo>
                    <a:pt x="9" y="0"/>
                  </a:moveTo>
                  <a:lnTo>
                    <a:pt x="1" y="20"/>
                  </a:lnTo>
                  <a:cubicBezTo>
                    <a:pt x="8" y="22"/>
                    <a:pt x="668" y="298"/>
                    <a:pt x="1393" y="1044"/>
                  </a:cubicBezTo>
                  <a:cubicBezTo>
                    <a:pt x="2062" y="1733"/>
                    <a:pt x="2921" y="2976"/>
                    <a:pt x="3216" y="4978"/>
                  </a:cubicBezTo>
                  <a:lnTo>
                    <a:pt x="3237" y="4975"/>
                  </a:lnTo>
                  <a:cubicBezTo>
                    <a:pt x="3107" y="4088"/>
                    <a:pt x="2856" y="3275"/>
                    <a:pt x="2491" y="2558"/>
                  </a:cubicBezTo>
                  <a:cubicBezTo>
                    <a:pt x="2209" y="1997"/>
                    <a:pt x="1844" y="1482"/>
                    <a:pt x="1408" y="1031"/>
                  </a:cubicBezTo>
                  <a:cubicBezTo>
                    <a:pt x="682" y="281"/>
                    <a:pt x="16" y="4"/>
                    <a:pt x="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6299250" y="411054"/>
              <a:ext cx="134014" cy="373249"/>
            </a:xfrm>
            <a:custGeom>
              <a:avLst/>
              <a:gdLst/>
              <a:ahLst/>
              <a:cxnLst/>
              <a:rect l="l" t="t" r="r" b="b"/>
              <a:pathLst>
                <a:path w="2868" h="8138" extrusionOk="0">
                  <a:moveTo>
                    <a:pt x="15" y="1"/>
                  </a:moveTo>
                  <a:lnTo>
                    <a:pt x="0" y="16"/>
                  </a:lnTo>
                  <a:cubicBezTo>
                    <a:pt x="7" y="24"/>
                    <a:pt x="805" y="874"/>
                    <a:pt x="1511" y="2294"/>
                  </a:cubicBezTo>
                  <a:cubicBezTo>
                    <a:pt x="2163" y="3604"/>
                    <a:pt x="2867" y="5681"/>
                    <a:pt x="2526" y="8135"/>
                  </a:cubicBezTo>
                  <a:lnTo>
                    <a:pt x="2546" y="8138"/>
                  </a:lnTo>
                  <a:cubicBezTo>
                    <a:pt x="2698" y="7046"/>
                    <a:pt x="2658" y="5937"/>
                    <a:pt x="2430" y="4858"/>
                  </a:cubicBezTo>
                  <a:cubicBezTo>
                    <a:pt x="2241" y="3965"/>
                    <a:pt x="1937" y="3100"/>
                    <a:pt x="1529" y="2284"/>
                  </a:cubicBezTo>
                  <a:cubicBezTo>
                    <a:pt x="821" y="862"/>
                    <a:pt x="22" y="9"/>
                    <a:pt x="1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11"/>
          <p:cNvSpPr/>
          <p:nvPr/>
        </p:nvSpPr>
        <p:spPr>
          <a:xfrm>
            <a:off x="402560" y="28107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1"/>
          <p:cNvSpPr/>
          <p:nvPr/>
        </p:nvSpPr>
        <p:spPr>
          <a:xfrm>
            <a:off x="8572635" y="323700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1"/>
          <p:cNvSpPr/>
          <p:nvPr/>
        </p:nvSpPr>
        <p:spPr>
          <a:xfrm>
            <a:off x="3262435" y="2699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34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1156625" y="539500"/>
            <a:ext cx="68307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1472975" y="4107875"/>
            <a:ext cx="61980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7"/>
          <p:cNvGrpSpPr/>
          <p:nvPr/>
        </p:nvGrpSpPr>
        <p:grpSpPr>
          <a:xfrm>
            <a:off x="7200779" y="1658934"/>
            <a:ext cx="2459890" cy="2533473"/>
            <a:chOff x="7875228" y="1552894"/>
            <a:chExt cx="1201177" cy="1237108"/>
          </a:xfrm>
        </p:grpSpPr>
        <p:sp>
          <p:nvSpPr>
            <p:cNvPr id="377" name="Google Shape;377;p7"/>
            <p:cNvSpPr/>
            <p:nvPr/>
          </p:nvSpPr>
          <p:spPr>
            <a:xfrm>
              <a:off x="7948824" y="2209718"/>
              <a:ext cx="562038" cy="483325"/>
            </a:xfrm>
            <a:custGeom>
              <a:avLst/>
              <a:gdLst/>
              <a:ahLst/>
              <a:cxnLst/>
              <a:rect l="l" t="t" r="r" b="b"/>
              <a:pathLst>
                <a:path w="12028" h="10538" extrusionOk="0">
                  <a:moveTo>
                    <a:pt x="12010" y="0"/>
                  </a:moveTo>
                  <a:cubicBezTo>
                    <a:pt x="9515" y="3265"/>
                    <a:pt x="6384" y="5951"/>
                    <a:pt x="4194" y="7629"/>
                  </a:cubicBezTo>
                  <a:cubicBezTo>
                    <a:pt x="1822" y="9449"/>
                    <a:pt x="19" y="10509"/>
                    <a:pt x="1" y="10519"/>
                  </a:cubicBezTo>
                  <a:lnTo>
                    <a:pt x="11" y="10538"/>
                  </a:lnTo>
                  <a:cubicBezTo>
                    <a:pt x="29" y="10526"/>
                    <a:pt x="1834" y="9465"/>
                    <a:pt x="4208" y="7646"/>
                  </a:cubicBezTo>
                  <a:cubicBezTo>
                    <a:pt x="5564" y="6607"/>
                    <a:pt x="6867" y="5498"/>
                    <a:pt x="8111" y="4325"/>
                  </a:cubicBezTo>
                  <a:cubicBezTo>
                    <a:pt x="9607" y="2905"/>
                    <a:pt x="10925" y="1455"/>
                    <a:pt x="12027" y="12"/>
                  </a:cubicBezTo>
                  <a:lnTo>
                    <a:pt x="120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875228" y="2209489"/>
              <a:ext cx="618438" cy="50635"/>
            </a:xfrm>
            <a:custGeom>
              <a:avLst/>
              <a:gdLst/>
              <a:ahLst/>
              <a:cxnLst/>
              <a:rect l="l" t="t" r="r" b="b"/>
              <a:pathLst>
                <a:path w="13235" h="1104" extrusionOk="0">
                  <a:moveTo>
                    <a:pt x="13231" y="0"/>
                  </a:moveTo>
                  <a:cubicBezTo>
                    <a:pt x="9972" y="447"/>
                    <a:pt x="99" y="1077"/>
                    <a:pt x="0" y="1084"/>
                  </a:cubicBezTo>
                  <a:lnTo>
                    <a:pt x="2" y="1104"/>
                  </a:lnTo>
                  <a:cubicBezTo>
                    <a:pt x="101" y="1099"/>
                    <a:pt x="9974" y="467"/>
                    <a:pt x="13234" y="22"/>
                  </a:cubicBezTo>
                  <a:lnTo>
                    <a:pt x="1323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022840" y="1679847"/>
              <a:ext cx="475592" cy="520614"/>
            </a:xfrm>
            <a:custGeom>
              <a:avLst/>
              <a:gdLst/>
              <a:ahLst/>
              <a:cxnLst/>
              <a:rect l="l" t="t" r="r" b="b"/>
              <a:pathLst>
                <a:path w="10178" h="11351" extrusionOk="0">
                  <a:moveTo>
                    <a:pt x="16" y="0"/>
                  </a:moveTo>
                  <a:lnTo>
                    <a:pt x="1" y="14"/>
                  </a:lnTo>
                  <a:lnTo>
                    <a:pt x="10160" y="11351"/>
                  </a:lnTo>
                  <a:lnTo>
                    <a:pt x="10177" y="11336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8514179" y="2220221"/>
              <a:ext cx="209947" cy="569781"/>
            </a:xfrm>
            <a:custGeom>
              <a:avLst/>
              <a:gdLst/>
              <a:ahLst/>
              <a:cxnLst/>
              <a:rect l="l" t="t" r="r" b="b"/>
              <a:pathLst>
                <a:path w="4493" h="12423" extrusionOk="0">
                  <a:moveTo>
                    <a:pt x="22" y="0"/>
                  </a:moveTo>
                  <a:lnTo>
                    <a:pt x="0" y="5"/>
                  </a:lnTo>
                  <a:cubicBezTo>
                    <a:pt x="7" y="35"/>
                    <a:pt x="697" y="3110"/>
                    <a:pt x="2395" y="5970"/>
                  </a:cubicBezTo>
                  <a:cubicBezTo>
                    <a:pt x="3282" y="7460"/>
                    <a:pt x="3799" y="9136"/>
                    <a:pt x="4076" y="10279"/>
                  </a:cubicBezTo>
                  <a:cubicBezTo>
                    <a:pt x="4377" y="11516"/>
                    <a:pt x="4471" y="12414"/>
                    <a:pt x="4471" y="12423"/>
                  </a:cubicBezTo>
                  <a:lnTo>
                    <a:pt x="4493" y="12421"/>
                  </a:lnTo>
                  <a:cubicBezTo>
                    <a:pt x="4491" y="12413"/>
                    <a:pt x="4399" y="11515"/>
                    <a:pt x="4096" y="10275"/>
                  </a:cubicBezTo>
                  <a:cubicBezTo>
                    <a:pt x="3819" y="9131"/>
                    <a:pt x="3300" y="7453"/>
                    <a:pt x="2414" y="5958"/>
                  </a:cubicBezTo>
                  <a:cubicBezTo>
                    <a:pt x="718" y="3103"/>
                    <a:pt x="28" y="30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8527310" y="2215818"/>
              <a:ext cx="549095" cy="230884"/>
            </a:xfrm>
            <a:custGeom>
              <a:avLst/>
              <a:gdLst/>
              <a:ahLst/>
              <a:cxnLst/>
              <a:rect l="l" t="t" r="r" b="b"/>
              <a:pathLst>
                <a:path w="11751" h="5034" extrusionOk="0">
                  <a:moveTo>
                    <a:pt x="8" y="1"/>
                  </a:moveTo>
                  <a:lnTo>
                    <a:pt x="0" y="21"/>
                  </a:lnTo>
                  <a:lnTo>
                    <a:pt x="11742" y="5034"/>
                  </a:lnTo>
                  <a:lnTo>
                    <a:pt x="11750" y="5014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8515628" y="1552894"/>
              <a:ext cx="180368" cy="644495"/>
            </a:xfrm>
            <a:custGeom>
              <a:avLst/>
              <a:gdLst/>
              <a:ahLst/>
              <a:cxnLst/>
              <a:rect l="l" t="t" r="r" b="b"/>
              <a:pathLst>
                <a:path w="3860" h="14052" extrusionOk="0">
                  <a:moveTo>
                    <a:pt x="3838" y="0"/>
                  </a:moveTo>
                  <a:lnTo>
                    <a:pt x="1" y="14045"/>
                  </a:lnTo>
                  <a:lnTo>
                    <a:pt x="21" y="14052"/>
                  </a:lnTo>
                  <a:lnTo>
                    <a:pt x="3860" y="5"/>
                  </a:lnTo>
                  <a:lnTo>
                    <a:pt x="383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8527029" y="1929853"/>
              <a:ext cx="538488" cy="274273"/>
            </a:xfrm>
            <a:custGeom>
              <a:avLst/>
              <a:gdLst/>
              <a:ahLst/>
              <a:cxnLst/>
              <a:rect l="l" t="t" r="r" b="b"/>
              <a:pathLst>
                <a:path w="11524" h="5980" extrusionOk="0">
                  <a:moveTo>
                    <a:pt x="11520" y="0"/>
                  </a:moveTo>
                  <a:cubicBezTo>
                    <a:pt x="9793" y="352"/>
                    <a:pt x="6752" y="1954"/>
                    <a:pt x="4505" y="3237"/>
                  </a:cubicBezTo>
                  <a:cubicBezTo>
                    <a:pt x="2073" y="4625"/>
                    <a:pt x="21" y="5950"/>
                    <a:pt x="1" y="5963"/>
                  </a:cubicBezTo>
                  <a:lnTo>
                    <a:pt x="13" y="5980"/>
                  </a:lnTo>
                  <a:cubicBezTo>
                    <a:pt x="33" y="5968"/>
                    <a:pt x="2083" y="4644"/>
                    <a:pt x="4517" y="3255"/>
                  </a:cubicBezTo>
                  <a:cubicBezTo>
                    <a:pt x="6762" y="1972"/>
                    <a:pt x="9799" y="372"/>
                    <a:pt x="11524" y="20"/>
                  </a:cubicBezTo>
                  <a:lnTo>
                    <a:pt x="1152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8079847" y="1633707"/>
              <a:ext cx="582832" cy="119891"/>
            </a:xfrm>
            <a:custGeom>
              <a:avLst/>
              <a:gdLst/>
              <a:ahLst/>
              <a:cxnLst/>
              <a:rect l="l" t="t" r="r" b="b"/>
              <a:pathLst>
                <a:path w="12473" h="2614" extrusionOk="0">
                  <a:moveTo>
                    <a:pt x="12461" y="1"/>
                  </a:moveTo>
                  <a:cubicBezTo>
                    <a:pt x="9499" y="2075"/>
                    <a:pt x="6271" y="2553"/>
                    <a:pt x="4085" y="2590"/>
                  </a:cubicBezTo>
                  <a:cubicBezTo>
                    <a:pt x="3989" y="2592"/>
                    <a:pt x="3894" y="2593"/>
                    <a:pt x="3801" y="2593"/>
                  </a:cubicBezTo>
                  <a:cubicBezTo>
                    <a:pt x="1581" y="2593"/>
                    <a:pt x="21" y="2172"/>
                    <a:pt x="5" y="2167"/>
                  </a:cubicBezTo>
                  <a:lnTo>
                    <a:pt x="0" y="2187"/>
                  </a:lnTo>
                  <a:cubicBezTo>
                    <a:pt x="15" y="2192"/>
                    <a:pt x="1574" y="2614"/>
                    <a:pt x="3795" y="2614"/>
                  </a:cubicBezTo>
                  <a:cubicBezTo>
                    <a:pt x="3891" y="2614"/>
                    <a:pt x="3986" y="2614"/>
                    <a:pt x="4085" y="2610"/>
                  </a:cubicBezTo>
                  <a:cubicBezTo>
                    <a:pt x="5478" y="2589"/>
                    <a:pt x="6830" y="2401"/>
                    <a:pt x="8102" y="2053"/>
                  </a:cubicBezTo>
                  <a:cubicBezTo>
                    <a:pt x="9691" y="1620"/>
                    <a:pt x="11163" y="934"/>
                    <a:pt x="12473" y="18"/>
                  </a:cubicBezTo>
                  <a:lnTo>
                    <a:pt x="1246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8687258" y="1609124"/>
              <a:ext cx="319242" cy="327889"/>
            </a:xfrm>
            <a:custGeom>
              <a:avLst/>
              <a:gdLst/>
              <a:ahLst/>
              <a:cxnLst/>
              <a:rect l="l" t="t" r="r" b="b"/>
              <a:pathLst>
                <a:path w="6832" h="7149" extrusionOk="0">
                  <a:moveTo>
                    <a:pt x="19" y="0"/>
                  </a:moveTo>
                  <a:lnTo>
                    <a:pt x="1" y="8"/>
                  </a:lnTo>
                  <a:cubicBezTo>
                    <a:pt x="8" y="23"/>
                    <a:pt x="737" y="1586"/>
                    <a:pt x="1938" y="3238"/>
                  </a:cubicBezTo>
                  <a:cubicBezTo>
                    <a:pt x="2642" y="4210"/>
                    <a:pt x="3370" y="5021"/>
                    <a:pt x="4099" y="5652"/>
                  </a:cubicBezTo>
                  <a:cubicBezTo>
                    <a:pt x="5010" y="6438"/>
                    <a:pt x="5929" y="6943"/>
                    <a:pt x="6827" y="7149"/>
                  </a:cubicBezTo>
                  <a:lnTo>
                    <a:pt x="6832" y="7129"/>
                  </a:lnTo>
                  <a:cubicBezTo>
                    <a:pt x="4805" y="6664"/>
                    <a:pt x="3060" y="4750"/>
                    <a:pt x="1955" y="3227"/>
                  </a:cubicBezTo>
                  <a:cubicBezTo>
                    <a:pt x="755" y="1576"/>
                    <a:pt x="26" y="15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8977155" y="1953015"/>
              <a:ext cx="44438" cy="462319"/>
            </a:xfrm>
            <a:custGeom>
              <a:avLst/>
              <a:gdLst/>
              <a:ahLst/>
              <a:cxnLst/>
              <a:rect l="l" t="t" r="r" b="b"/>
              <a:pathLst>
                <a:path w="951" h="10080" extrusionOk="0">
                  <a:moveTo>
                    <a:pt x="750" y="0"/>
                  </a:moveTo>
                  <a:cubicBezTo>
                    <a:pt x="411" y="1762"/>
                    <a:pt x="208" y="3389"/>
                    <a:pt x="150" y="4834"/>
                  </a:cubicBezTo>
                  <a:cubicBezTo>
                    <a:pt x="103" y="5990"/>
                    <a:pt x="146" y="7034"/>
                    <a:pt x="282" y="7935"/>
                  </a:cubicBezTo>
                  <a:cubicBezTo>
                    <a:pt x="511" y="9473"/>
                    <a:pt x="929" y="10073"/>
                    <a:pt x="932" y="10080"/>
                  </a:cubicBezTo>
                  <a:lnTo>
                    <a:pt x="951" y="10068"/>
                  </a:lnTo>
                  <a:cubicBezTo>
                    <a:pt x="946" y="10061"/>
                    <a:pt x="531" y="9464"/>
                    <a:pt x="303" y="7932"/>
                  </a:cubicBezTo>
                  <a:cubicBezTo>
                    <a:pt x="91" y="6517"/>
                    <a:pt x="1" y="3993"/>
                    <a:pt x="772" y="4"/>
                  </a:cubicBezTo>
                  <a:lnTo>
                    <a:pt x="75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8643988" y="1761302"/>
              <a:ext cx="222143" cy="235792"/>
            </a:xfrm>
            <a:custGeom>
              <a:avLst/>
              <a:gdLst/>
              <a:ahLst/>
              <a:cxnLst/>
              <a:rect l="l" t="t" r="r" b="b"/>
              <a:pathLst>
                <a:path w="4754" h="5141" extrusionOk="0">
                  <a:moveTo>
                    <a:pt x="19" y="1"/>
                  </a:moveTo>
                  <a:lnTo>
                    <a:pt x="0" y="11"/>
                  </a:lnTo>
                  <a:cubicBezTo>
                    <a:pt x="460" y="837"/>
                    <a:pt x="974" y="1635"/>
                    <a:pt x="1534" y="2396"/>
                  </a:cubicBezTo>
                  <a:cubicBezTo>
                    <a:pt x="2061" y="3107"/>
                    <a:pt x="2574" y="3692"/>
                    <a:pt x="3061" y="4137"/>
                  </a:cubicBezTo>
                  <a:cubicBezTo>
                    <a:pt x="3670" y="4696"/>
                    <a:pt x="4237" y="5032"/>
                    <a:pt x="4749" y="5141"/>
                  </a:cubicBezTo>
                  <a:lnTo>
                    <a:pt x="4754" y="5120"/>
                  </a:lnTo>
                  <a:cubicBezTo>
                    <a:pt x="3603" y="4876"/>
                    <a:pt x="2377" y="3496"/>
                    <a:pt x="1551" y="2384"/>
                  </a:cubicBezTo>
                  <a:cubicBezTo>
                    <a:pt x="990" y="1621"/>
                    <a:pt x="479" y="827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591280" y="1944714"/>
              <a:ext cx="144014" cy="128009"/>
            </a:xfrm>
            <a:custGeom>
              <a:avLst/>
              <a:gdLst/>
              <a:ahLst/>
              <a:cxnLst/>
              <a:rect l="l" t="t" r="r" b="b"/>
              <a:pathLst>
                <a:path w="3082" h="2791" extrusionOk="0">
                  <a:moveTo>
                    <a:pt x="19" y="1"/>
                  </a:moveTo>
                  <a:lnTo>
                    <a:pt x="1" y="8"/>
                  </a:lnTo>
                  <a:cubicBezTo>
                    <a:pt x="202" y="484"/>
                    <a:pt x="463" y="934"/>
                    <a:pt x="774" y="1347"/>
                  </a:cubicBezTo>
                  <a:cubicBezTo>
                    <a:pt x="1244" y="1966"/>
                    <a:pt x="2025" y="2721"/>
                    <a:pt x="3079" y="2791"/>
                  </a:cubicBezTo>
                  <a:lnTo>
                    <a:pt x="3082" y="2771"/>
                  </a:lnTo>
                  <a:cubicBezTo>
                    <a:pt x="2036" y="2700"/>
                    <a:pt x="1259" y="1951"/>
                    <a:pt x="792" y="1336"/>
                  </a:cubicBezTo>
                  <a:cubicBezTo>
                    <a:pt x="481" y="922"/>
                    <a:pt x="222" y="474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8207554" y="1765292"/>
              <a:ext cx="420361" cy="109893"/>
            </a:xfrm>
            <a:custGeom>
              <a:avLst/>
              <a:gdLst/>
              <a:ahLst/>
              <a:cxnLst/>
              <a:rect l="l" t="t" r="r" b="b"/>
              <a:pathLst>
                <a:path w="8996" h="2396" extrusionOk="0">
                  <a:moveTo>
                    <a:pt x="8982" y="1"/>
                  </a:moveTo>
                  <a:cubicBezTo>
                    <a:pt x="8974" y="7"/>
                    <a:pt x="8106" y="725"/>
                    <a:pt x="6574" y="1362"/>
                  </a:cubicBezTo>
                  <a:cubicBezTo>
                    <a:pt x="5402" y="1851"/>
                    <a:pt x="3630" y="2375"/>
                    <a:pt x="1426" y="2375"/>
                  </a:cubicBezTo>
                  <a:cubicBezTo>
                    <a:pt x="970" y="2375"/>
                    <a:pt x="494" y="2352"/>
                    <a:pt x="2" y="2302"/>
                  </a:cubicBezTo>
                  <a:lnTo>
                    <a:pt x="0" y="2322"/>
                  </a:lnTo>
                  <a:cubicBezTo>
                    <a:pt x="479" y="2371"/>
                    <a:pt x="959" y="2396"/>
                    <a:pt x="1440" y="2396"/>
                  </a:cubicBezTo>
                  <a:cubicBezTo>
                    <a:pt x="2215" y="2396"/>
                    <a:pt x="2988" y="2331"/>
                    <a:pt x="3750" y="2200"/>
                  </a:cubicBezTo>
                  <a:cubicBezTo>
                    <a:pt x="4722" y="2034"/>
                    <a:pt x="5672" y="1760"/>
                    <a:pt x="6582" y="1382"/>
                  </a:cubicBezTo>
                  <a:cubicBezTo>
                    <a:pt x="8118" y="742"/>
                    <a:pt x="8987" y="24"/>
                    <a:pt x="8996" y="17"/>
                  </a:cubicBezTo>
                  <a:lnTo>
                    <a:pt x="898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8321475" y="1960995"/>
              <a:ext cx="250506" cy="38802"/>
            </a:xfrm>
            <a:custGeom>
              <a:avLst/>
              <a:gdLst/>
              <a:ahLst/>
              <a:cxnLst/>
              <a:rect l="l" t="t" r="r" b="b"/>
              <a:pathLst>
                <a:path w="5361" h="846" extrusionOk="0">
                  <a:moveTo>
                    <a:pt x="5347" y="0"/>
                  </a:moveTo>
                  <a:cubicBezTo>
                    <a:pt x="4436" y="728"/>
                    <a:pt x="1952" y="823"/>
                    <a:pt x="717" y="823"/>
                  </a:cubicBezTo>
                  <a:cubicBezTo>
                    <a:pt x="289" y="823"/>
                    <a:pt x="12" y="812"/>
                    <a:pt x="1" y="812"/>
                  </a:cubicBezTo>
                  <a:lnTo>
                    <a:pt x="1" y="833"/>
                  </a:lnTo>
                  <a:cubicBezTo>
                    <a:pt x="8" y="833"/>
                    <a:pt x="299" y="845"/>
                    <a:pt x="747" y="845"/>
                  </a:cubicBezTo>
                  <a:cubicBezTo>
                    <a:pt x="1143" y="845"/>
                    <a:pt x="1664" y="835"/>
                    <a:pt x="2212" y="798"/>
                  </a:cubicBezTo>
                  <a:cubicBezTo>
                    <a:pt x="3293" y="726"/>
                    <a:pt x="4716" y="532"/>
                    <a:pt x="5360" y="17"/>
                  </a:cubicBezTo>
                  <a:lnTo>
                    <a:pt x="534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8226291" y="2013097"/>
              <a:ext cx="92848" cy="213823"/>
            </a:xfrm>
            <a:custGeom>
              <a:avLst/>
              <a:gdLst/>
              <a:ahLst/>
              <a:cxnLst/>
              <a:rect l="l" t="t" r="r" b="b"/>
              <a:pathLst>
                <a:path w="1987" h="4662" extrusionOk="0">
                  <a:moveTo>
                    <a:pt x="1847" y="0"/>
                  </a:moveTo>
                  <a:lnTo>
                    <a:pt x="1826" y="5"/>
                  </a:lnTo>
                  <a:cubicBezTo>
                    <a:pt x="1827" y="10"/>
                    <a:pt x="1964" y="651"/>
                    <a:pt x="1809" y="1539"/>
                  </a:cubicBezTo>
                  <a:cubicBezTo>
                    <a:pt x="1665" y="2360"/>
                    <a:pt x="1233" y="3563"/>
                    <a:pt x="1" y="4647"/>
                  </a:cubicBezTo>
                  <a:lnTo>
                    <a:pt x="14" y="4662"/>
                  </a:lnTo>
                  <a:cubicBezTo>
                    <a:pt x="1252" y="3575"/>
                    <a:pt x="1685" y="2365"/>
                    <a:pt x="1829" y="1542"/>
                  </a:cubicBezTo>
                  <a:cubicBezTo>
                    <a:pt x="1986" y="651"/>
                    <a:pt x="1847" y="7"/>
                    <a:pt x="184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8111248" y="1887796"/>
              <a:ext cx="103081" cy="349491"/>
            </a:xfrm>
            <a:custGeom>
              <a:avLst/>
              <a:gdLst/>
              <a:ahLst/>
              <a:cxnLst/>
              <a:rect l="l" t="t" r="r" b="b"/>
              <a:pathLst>
                <a:path w="2206" h="7620" extrusionOk="0">
                  <a:moveTo>
                    <a:pt x="1959" y="1"/>
                  </a:moveTo>
                  <a:lnTo>
                    <a:pt x="1939" y="2"/>
                  </a:lnTo>
                  <a:cubicBezTo>
                    <a:pt x="1941" y="38"/>
                    <a:pt x="2183" y="3451"/>
                    <a:pt x="1872" y="4764"/>
                  </a:cubicBezTo>
                  <a:cubicBezTo>
                    <a:pt x="1559" y="6077"/>
                    <a:pt x="16" y="7589"/>
                    <a:pt x="1" y="7604"/>
                  </a:cubicBezTo>
                  <a:lnTo>
                    <a:pt x="16" y="7620"/>
                  </a:lnTo>
                  <a:cubicBezTo>
                    <a:pt x="31" y="7604"/>
                    <a:pt x="1580" y="6086"/>
                    <a:pt x="1892" y="4768"/>
                  </a:cubicBezTo>
                  <a:cubicBezTo>
                    <a:pt x="2205" y="3451"/>
                    <a:pt x="1963" y="36"/>
                    <a:pt x="195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7939244" y="1744791"/>
              <a:ext cx="191676" cy="505937"/>
            </a:xfrm>
            <a:custGeom>
              <a:avLst/>
              <a:gdLst/>
              <a:ahLst/>
              <a:cxnLst/>
              <a:rect l="l" t="t" r="r" b="b"/>
              <a:pathLst>
                <a:path w="4102" h="11031" extrusionOk="0">
                  <a:moveTo>
                    <a:pt x="2977" y="1"/>
                  </a:moveTo>
                  <a:lnTo>
                    <a:pt x="2956" y="8"/>
                  </a:lnTo>
                  <a:cubicBezTo>
                    <a:pt x="2967" y="44"/>
                    <a:pt x="4080" y="3731"/>
                    <a:pt x="3656" y="5738"/>
                  </a:cubicBezTo>
                  <a:cubicBezTo>
                    <a:pt x="3250" y="7657"/>
                    <a:pt x="32" y="10983"/>
                    <a:pt x="0" y="11015"/>
                  </a:cubicBezTo>
                  <a:lnTo>
                    <a:pt x="15" y="11030"/>
                  </a:lnTo>
                  <a:cubicBezTo>
                    <a:pt x="24" y="11022"/>
                    <a:pt x="838" y="10182"/>
                    <a:pt x="1693" y="9117"/>
                  </a:cubicBezTo>
                  <a:cubicBezTo>
                    <a:pt x="2481" y="8133"/>
                    <a:pt x="3464" y="6748"/>
                    <a:pt x="3677" y="5741"/>
                  </a:cubicBezTo>
                  <a:cubicBezTo>
                    <a:pt x="4101" y="3729"/>
                    <a:pt x="2987" y="38"/>
                    <a:pt x="297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7954010" y="2263379"/>
              <a:ext cx="93689" cy="386917"/>
            </a:xfrm>
            <a:custGeom>
              <a:avLst/>
              <a:gdLst/>
              <a:ahLst/>
              <a:cxnLst/>
              <a:rect l="l" t="t" r="r" b="b"/>
              <a:pathLst>
                <a:path w="2005" h="8436" extrusionOk="0">
                  <a:moveTo>
                    <a:pt x="14" y="1"/>
                  </a:moveTo>
                  <a:lnTo>
                    <a:pt x="0" y="18"/>
                  </a:lnTo>
                  <a:cubicBezTo>
                    <a:pt x="9" y="24"/>
                    <a:pt x="738" y="596"/>
                    <a:pt x="1226" y="1914"/>
                  </a:cubicBezTo>
                  <a:cubicBezTo>
                    <a:pt x="1675" y="3130"/>
                    <a:pt x="2004" y="5248"/>
                    <a:pt x="1014" y="8429"/>
                  </a:cubicBezTo>
                  <a:lnTo>
                    <a:pt x="1034" y="8436"/>
                  </a:lnTo>
                  <a:cubicBezTo>
                    <a:pt x="1472" y="7028"/>
                    <a:pt x="1691" y="5710"/>
                    <a:pt x="1683" y="4515"/>
                  </a:cubicBezTo>
                  <a:cubicBezTo>
                    <a:pt x="1680" y="3560"/>
                    <a:pt x="1532" y="2682"/>
                    <a:pt x="1245" y="1906"/>
                  </a:cubicBezTo>
                  <a:cubicBezTo>
                    <a:pt x="755" y="583"/>
                    <a:pt x="20" y="8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8115454" y="2249987"/>
              <a:ext cx="90278" cy="267668"/>
            </a:xfrm>
            <a:custGeom>
              <a:avLst/>
              <a:gdLst/>
              <a:ahLst/>
              <a:cxnLst/>
              <a:rect l="l" t="t" r="r" b="b"/>
              <a:pathLst>
                <a:path w="1932" h="5836" extrusionOk="0">
                  <a:moveTo>
                    <a:pt x="13" y="0"/>
                  </a:moveTo>
                  <a:lnTo>
                    <a:pt x="1" y="17"/>
                  </a:lnTo>
                  <a:cubicBezTo>
                    <a:pt x="8" y="20"/>
                    <a:pt x="598" y="432"/>
                    <a:pt x="1071" y="1350"/>
                  </a:cubicBezTo>
                  <a:cubicBezTo>
                    <a:pt x="1506" y="2200"/>
                    <a:pt x="1931" y="3665"/>
                    <a:pt x="1464" y="5833"/>
                  </a:cubicBezTo>
                  <a:lnTo>
                    <a:pt x="1486" y="5836"/>
                  </a:lnTo>
                  <a:cubicBezTo>
                    <a:pt x="1692" y="4878"/>
                    <a:pt x="1744" y="3973"/>
                    <a:pt x="1637" y="3150"/>
                  </a:cubicBezTo>
                  <a:cubicBezTo>
                    <a:pt x="1553" y="2491"/>
                    <a:pt x="1369" y="1884"/>
                    <a:pt x="1090" y="1342"/>
                  </a:cubicBezTo>
                  <a:cubicBezTo>
                    <a:pt x="613" y="418"/>
                    <a:pt x="19" y="4"/>
                    <a:pt x="1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8242319" y="2241548"/>
              <a:ext cx="90324" cy="152776"/>
            </a:xfrm>
            <a:custGeom>
              <a:avLst/>
              <a:gdLst/>
              <a:ahLst/>
              <a:cxnLst/>
              <a:rect l="l" t="t" r="r" b="b"/>
              <a:pathLst>
                <a:path w="1933" h="3331" extrusionOk="0">
                  <a:moveTo>
                    <a:pt x="4" y="0"/>
                  </a:moveTo>
                  <a:lnTo>
                    <a:pt x="1" y="22"/>
                  </a:lnTo>
                  <a:cubicBezTo>
                    <a:pt x="6" y="22"/>
                    <a:pt x="454" y="106"/>
                    <a:pt x="912" y="552"/>
                  </a:cubicBezTo>
                  <a:cubicBezTo>
                    <a:pt x="1335" y="965"/>
                    <a:pt x="1854" y="1783"/>
                    <a:pt x="1911" y="3330"/>
                  </a:cubicBezTo>
                  <a:lnTo>
                    <a:pt x="1932" y="3330"/>
                  </a:lnTo>
                  <a:cubicBezTo>
                    <a:pt x="1874" y="1775"/>
                    <a:pt x="1354" y="954"/>
                    <a:pt x="927" y="537"/>
                  </a:cubicBezTo>
                  <a:cubicBezTo>
                    <a:pt x="464" y="86"/>
                    <a:pt x="9" y="0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8352035" y="2395927"/>
              <a:ext cx="244151" cy="67146"/>
            </a:xfrm>
            <a:custGeom>
              <a:avLst/>
              <a:gdLst/>
              <a:ahLst/>
              <a:cxnLst/>
              <a:rect l="l" t="t" r="r" b="b"/>
              <a:pathLst>
                <a:path w="5225" h="1464" extrusionOk="0">
                  <a:moveTo>
                    <a:pt x="610" y="1"/>
                  </a:moveTo>
                  <a:cubicBezTo>
                    <a:pt x="393" y="1"/>
                    <a:pt x="187" y="21"/>
                    <a:pt x="1" y="66"/>
                  </a:cubicBezTo>
                  <a:lnTo>
                    <a:pt x="6" y="88"/>
                  </a:lnTo>
                  <a:cubicBezTo>
                    <a:pt x="191" y="43"/>
                    <a:pt x="396" y="23"/>
                    <a:pt x="612" y="23"/>
                  </a:cubicBezTo>
                  <a:cubicBezTo>
                    <a:pt x="1456" y="23"/>
                    <a:pt x="2482" y="326"/>
                    <a:pt x="3268" y="615"/>
                  </a:cubicBezTo>
                  <a:cubicBezTo>
                    <a:pt x="3932" y="861"/>
                    <a:pt x="4582" y="1144"/>
                    <a:pt x="5215" y="1463"/>
                  </a:cubicBezTo>
                  <a:lnTo>
                    <a:pt x="5225" y="1445"/>
                  </a:lnTo>
                  <a:cubicBezTo>
                    <a:pt x="4592" y="1124"/>
                    <a:pt x="3942" y="841"/>
                    <a:pt x="3276" y="595"/>
                  </a:cubicBezTo>
                  <a:cubicBezTo>
                    <a:pt x="2488" y="305"/>
                    <a:pt x="1458" y="1"/>
                    <a:pt x="61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8179003" y="2526045"/>
              <a:ext cx="493162" cy="85125"/>
            </a:xfrm>
            <a:custGeom>
              <a:avLst/>
              <a:gdLst/>
              <a:ahLst/>
              <a:cxnLst/>
              <a:rect l="l" t="t" r="r" b="b"/>
              <a:pathLst>
                <a:path w="10554" h="1856" extrusionOk="0">
                  <a:moveTo>
                    <a:pt x="3692" y="1"/>
                  </a:moveTo>
                  <a:cubicBezTo>
                    <a:pt x="1606" y="1"/>
                    <a:pt x="16" y="366"/>
                    <a:pt x="1" y="369"/>
                  </a:cubicBezTo>
                  <a:lnTo>
                    <a:pt x="6" y="389"/>
                  </a:lnTo>
                  <a:cubicBezTo>
                    <a:pt x="21" y="386"/>
                    <a:pt x="1610" y="23"/>
                    <a:pt x="3692" y="23"/>
                  </a:cubicBezTo>
                  <a:cubicBezTo>
                    <a:pt x="5614" y="23"/>
                    <a:pt x="8362" y="341"/>
                    <a:pt x="10542" y="1856"/>
                  </a:cubicBezTo>
                  <a:lnTo>
                    <a:pt x="10553" y="1838"/>
                  </a:lnTo>
                  <a:cubicBezTo>
                    <a:pt x="9590" y="1168"/>
                    <a:pt x="8434" y="673"/>
                    <a:pt x="7121" y="369"/>
                  </a:cubicBezTo>
                  <a:cubicBezTo>
                    <a:pt x="6071" y="125"/>
                    <a:pt x="4917" y="1"/>
                    <a:pt x="369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8014429" y="2629194"/>
              <a:ext cx="694698" cy="117644"/>
            </a:xfrm>
            <a:custGeom>
              <a:avLst/>
              <a:gdLst/>
              <a:ahLst/>
              <a:cxnLst/>
              <a:rect l="l" t="t" r="r" b="b"/>
              <a:pathLst>
                <a:path w="14867" h="2565" extrusionOk="0">
                  <a:moveTo>
                    <a:pt x="7079" y="0"/>
                  </a:moveTo>
                  <a:cubicBezTo>
                    <a:pt x="6873" y="0"/>
                    <a:pt x="6666" y="5"/>
                    <a:pt x="6460" y="15"/>
                  </a:cubicBezTo>
                  <a:cubicBezTo>
                    <a:pt x="1593" y="261"/>
                    <a:pt x="15" y="666"/>
                    <a:pt x="0" y="671"/>
                  </a:cubicBezTo>
                  <a:lnTo>
                    <a:pt x="5" y="691"/>
                  </a:lnTo>
                  <a:cubicBezTo>
                    <a:pt x="20" y="687"/>
                    <a:pt x="1596" y="283"/>
                    <a:pt x="6462" y="37"/>
                  </a:cubicBezTo>
                  <a:cubicBezTo>
                    <a:pt x="6667" y="26"/>
                    <a:pt x="6871" y="22"/>
                    <a:pt x="7071" y="22"/>
                  </a:cubicBezTo>
                  <a:cubicBezTo>
                    <a:pt x="9343" y="22"/>
                    <a:pt x="11258" y="653"/>
                    <a:pt x="12501" y="1208"/>
                  </a:cubicBezTo>
                  <a:cubicBezTo>
                    <a:pt x="13968" y="1863"/>
                    <a:pt x="14845" y="2557"/>
                    <a:pt x="14853" y="2564"/>
                  </a:cubicBezTo>
                  <a:lnTo>
                    <a:pt x="14867" y="2547"/>
                  </a:lnTo>
                  <a:cubicBezTo>
                    <a:pt x="14857" y="2541"/>
                    <a:pt x="13978" y="1845"/>
                    <a:pt x="12510" y="1189"/>
                  </a:cubicBezTo>
                  <a:cubicBezTo>
                    <a:pt x="11655" y="806"/>
                    <a:pt x="10765" y="510"/>
                    <a:pt x="9852" y="306"/>
                  </a:cubicBezTo>
                  <a:cubicBezTo>
                    <a:pt x="8941" y="102"/>
                    <a:pt x="8012" y="0"/>
                    <a:pt x="707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8617494" y="2318233"/>
              <a:ext cx="133547" cy="140393"/>
            </a:xfrm>
            <a:custGeom>
              <a:avLst/>
              <a:gdLst/>
              <a:ahLst/>
              <a:cxnLst/>
              <a:rect l="l" t="t" r="r" b="b"/>
              <a:pathLst>
                <a:path w="2858" h="3061" extrusionOk="0">
                  <a:moveTo>
                    <a:pt x="2854" y="1"/>
                  </a:moveTo>
                  <a:cubicBezTo>
                    <a:pt x="1649" y="198"/>
                    <a:pt x="937" y="1019"/>
                    <a:pt x="552" y="1673"/>
                  </a:cubicBezTo>
                  <a:cubicBezTo>
                    <a:pt x="136" y="2381"/>
                    <a:pt x="2" y="3050"/>
                    <a:pt x="0" y="3057"/>
                  </a:cubicBezTo>
                  <a:lnTo>
                    <a:pt x="22" y="3060"/>
                  </a:lnTo>
                  <a:cubicBezTo>
                    <a:pt x="24" y="3055"/>
                    <a:pt x="157" y="2388"/>
                    <a:pt x="571" y="1683"/>
                  </a:cubicBezTo>
                  <a:cubicBezTo>
                    <a:pt x="954" y="1035"/>
                    <a:pt x="1661" y="220"/>
                    <a:pt x="2857" y="21"/>
                  </a:cubicBezTo>
                  <a:lnTo>
                    <a:pt x="285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688613" y="2374188"/>
              <a:ext cx="191443" cy="226252"/>
            </a:xfrm>
            <a:custGeom>
              <a:avLst/>
              <a:gdLst/>
              <a:ahLst/>
              <a:cxnLst/>
              <a:rect l="l" t="t" r="r" b="b"/>
              <a:pathLst>
                <a:path w="4097" h="4933" extrusionOk="0">
                  <a:moveTo>
                    <a:pt x="4085" y="0"/>
                  </a:moveTo>
                  <a:cubicBezTo>
                    <a:pt x="3357" y="472"/>
                    <a:pt x="2668" y="1000"/>
                    <a:pt x="2026" y="1582"/>
                  </a:cubicBezTo>
                  <a:cubicBezTo>
                    <a:pt x="1430" y="2128"/>
                    <a:pt x="959" y="2660"/>
                    <a:pt x="624" y="3166"/>
                  </a:cubicBezTo>
                  <a:cubicBezTo>
                    <a:pt x="204" y="3800"/>
                    <a:pt x="0" y="4394"/>
                    <a:pt x="15" y="4933"/>
                  </a:cubicBezTo>
                  <a:lnTo>
                    <a:pt x="35" y="4933"/>
                  </a:lnTo>
                  <a:cubicBezTo>
                    <a:pt x="20" y="4399"/>
                    <a:pt x="224" y="3809"/>
                    <a:pt x="641" y="3178"/>
                  </a:cubicBezTo>
                  <a:cubicBezTo>
                    <a:pt x="975" y="2673"/>
                    <a:pt x="1445" y="2143"/>
                    <a:pt x="2039" y="1599"/>
                  </a:cubicBezTo>
                  <a:cubicBezTo>
                    <a:pt x="2682" y="1017"/>
                    <a:pt x="3369" y="489"/>
                    <a:pt x="4097" y="19"/>
                  </a:cubicBezTo>
                  <a:lnTo>
                    <a:pt x="408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8724079" y="2434224"/>
              <a:ext cx="294009" cy="310277"/>
            </a:xfrm>
            <a:custGeom>
              <a:avLst/>
              <a:gdLst/>
              <a:ahLst/>
              <a:cxnLst/>
              <a:rect l="l" t="t" r="r" b="b"/>
              <a:pathLst>
                <a:path w="6292" h="6765" extrusionOk="0">
                  <a:moveTo>
                    <a:pt x="6286" y="1"/>
                  </a:moveTo>
                  <a:cubicBezTo>
                    <a:pt x="5126" y="332"/>
                    <a:pt x="4050" y="907"/>
                    <a:pt x="3129" y="1687"/>
                  </a:cubicBezTo>
                  <a:cubicBezTo>
                    <a:pt x="2394" y="2309"/>
                    <a:pt x="1749" y="3067"/>
                    <a:pt x="1210" y="3940"/>
                  </a:cubicBezTo>
                  <a:cubicBezTo>
                    <a:pt x="293" y="5425"/>
                    <a:pt x="4" y="6747"/>
                    <a:pt x="1" y="6760"/>
                  </a:cubicBezTo>
                  <a:lnTo>
                    <a:pt x="22" y="6765"/>
                  </a:lnTo>
                  <a:cubicBezTo>
                    <a:pt x="24" y="6752"/>
                    <a:pt x="315" y="5434"/>
                    <a:pt x="1228" y="3952"/>
                  </a:cubicBezTo>
                  <a:cubicBezTo>
                    <a:pt x="2073" y="2582"/>
                    <a:pt x="3637" y="790"/>
                    <a:pt x="6291" y="21"/>
                  </a:cubicBezTo>
                  <a:lnTo>
                    <a:pt x="628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8847206" y="2003741"/>
              <a:ext cx="44671" cy="352702"/>
            </a:xfrm>
            <a:custGeom>
              <a:avLst/>
              <a:gdLst/>
              <a:ahLst/>
              <a:cxnLst/>
              <a:rect l="l" t="t" r="r" b="b"/>
              <a:pathLst>
                <a:path w="956" h="7690" extrusionOk="0">
                  <a:moveTo>
                    <a:pt x="935" y="0"/>
                  </a:moveTo>
                  <a:cubicBezTo>
                    <a:pt x="12" y="3327"/>
                    <a:pt x="0" y="5239"/>
                    <a:pt x="152" y="6257"/>
                  </a:cubicBezTo>
                  <a:cubicBezTo>
                    <a:pt x="318" y="7363"/>
                    <a:pt x="708" y="7686"/>
                    <a:pt x="713" y="7689"/>
                  </a:cubicBezTo>
                  <a:lnTo>
                    <a:pt x="726" y="7672"/>
                  </a:lnTo>
                  <a:cubicBezTo>
                    <a:pt x="723" y="7669"/>
                    <a:pt x="336" y="7350"/>
                    <a:pt x="174" y="6249"/>
                  </a:cubicBezTo>
                  <a:cubicBezTo>
                    <a:pt x="22" y="5232"/>
                    <a:pt x="35" y="3325"/>
                    <a:pt x="955" y="5"/>
                  </a:cubicBezTo>
                  <a:lnTo>
                    <a:pt x="93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30200" y="2081435"/>
              <a:ext cx="30653" cy="225197"/>
            </a:xfrm>
            <a:custGeom>
              <a:avLst/>
              <a:gdLst/>
              <a:ahLst/>
              <a:cxnLst/>
              <a:rect l="l" t="t" r="r" b="b"/>
              <a:pathLst>
                <a:path w="656" h="4910" extrusionOk="0">
                  <a:moveTo>
                    <a:pt x="323" y="0"/>
                  </a:moveTo>
                  <a:cubicBezTo>
                    <a:pt x="188" y="654"/>
                    <a:pt x="99" y="1318"/>
                    <a:pt x="57" y="1986"/>
                  </a:cubicBezTo>
                  <a:cubicBezTo>
                    <a:pt x="0" y="2964"/>
                    <a:pt x="55" y="4266"/>
                    <a:pt x="641" y="4910"/>
                  </a:cubicBezTo>
                  <a:lnTo>
                    <a:pt x="656" y="4896"/>
                  </a:lnTo>
                  <a:cubicBezTo>
                    <a:pt x="75" y="4257"/>
                    <a:pt x="20" y="2961"/>
                    <a:pt x="77" y="1988"/>
                  </a:cubicBezTo>
                  <a:cubicBezTo>
                    <a:pt x="119" y="1322"/>
                    <a:pt x="208" y="658"/>
                    <a:pt x="343" y="4"/>
                  </a:cubicBezTo>
                  <a:lnTo>
                    <a:pt x="32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>
            <a:off x="-794928" y="1573204"/>
            <a:ext cx="2872395" cy="2971963"/>
            <a:chOff x="4707245" y="131052"/>
            <a:chExt cx="1269960" cy="1313923"/>
          </a:xfrm>
        </p:grpSpPr>
        <p:sp>
          <p:nvSpPr>
            <p:cNvPr id="406" name="Google Shape;406;p7"/>
            <p:cNvSpPr/>
            <p:nvPr/>
          </p:nvSpPr>
          <p:spPr>
            <a:xfrm>
              <a:off x="5352972" y="242273"/>
              <a:ext cx="568113" cy="552169"/>
            </a:xfrm>
            <a:custGeom>
              <a:avLst/>
              <a:gdLst/>
              <a:ahLst/>
              <a:cxnLst/>
              <a:rect l="l" t="t" r="r" b="b"/>
              <a:pathLst>
                <a:path w="12158" h="12039" extrusionOk="0">
                  <a:moveTo>
                    <a:pt x="12142" y="1"/>
                  </a:moveTo>
                  <a:lnTo>
                    <a:pt x="3490" y="8418"/>
                  </a:lnTo>
                  <a:cubicBezTo>
                    <a:pt x="3356" y="8543"/>
                    <a:pt x="240" y="11494"/>
                    <a:pt x="1" y="12030"/>
                  </a:cubicBezTo>
                  <a:lnTo>
                    <a:pt x="21" y="12039"/>
                  </a:lnTo>
                  <a:cubicBezTo>
                    <a:pt x="258" y="11505"/>
                    <a:pt x="3471" y="8463"/>
                    <a:pt x="3503" y="8433"/>
                  </a:cubicBezTo>
                  <a:lnTo>
                    <a:pt x="12157" y="14"/>
                  </a:lnTo>
                  <a:lnTo>
                    <a:pt x="1214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834017" y="806313"/>
              <a:ext cx="509236" cy="474336"/>
            </a:xfrm>
            <a:custGeom>
              <a:avLst/>
              <a:gdLst/>
              <a:ahLst/>
              <a:cxnLst/>
              <a:rect l="l" t="t" r="r" b="b"/>
              <a:pathLst>
                <a:path w="10898" h="10342" extrusionOk="0">
                  <a:moveTo>
                    <a:pt x="10882" y="0"/>
                  </a:moveTo>
                  <a:lnTo>
                    <a:pt x="6246" y="4444"/>
                  </a:lnTo>
                  <a:cubicBezTo>
                    <a:pt x="5854" y="4824"/>
                    <a:pt x="5471" y="5224"/>
                    <a:pt x="5072" y="5667"/>
                  </a:cubicBezTo>
                  <a:cubicBezTo>
                    <a:pt x="3426" y="7495"/>
                    <a:pt x="35" y="10297"/>
                    <a:pt x="0" y="10325"/>
                  </a:cubicBezTo>
                  <a:lnTo>
                    <a:pt x="14" y="10342"/>
                  </a:lnTo>
                  <a:cubicBezTo>
                    <a:pt x="49" y="10313"/>
                    <a:pt x="3441" y="7510"/>
                    <a:pt x="5088" y="5682"/>
                  </a:cubicBezTo>
                  <a:cubicBezTo>
                    <a:pt x="5486" y="5239"/>
                    <a:pt x="5871" y="4839"/>
                    <a:pt x="6261" y="4459"/>
                  </a:cubicBezTo>
                  <a:lnTo>
                    <a:pt x="10897" y="15"/>
                  </a:lnTo>
                  <a:lnTo>
                    <a:pt x="1088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736076" y="385737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971691" y="727105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4707245" y="799984"/>
              <a:ext cx="632550" cy="17016"/>
            </a:xfrm>
            <a:custGeom>
              <a:avLst/>
              <a:gdLst/>
              <a:ahLst/>
              <a:cxnLst/>
              <a:rect l="l" t="t" r="r" b="b"/>
              <a:pathLst>
                <a:path w="13537" h="371" extrusionOk="0">
                  <a:moveTo>
                    <a:pt x="13535" y="1"/>
                  </a:moveTo>
                  <a:cubicBezTo>
                    <a:pt x="7427" y="303"/>
                    <a:pt x="3254" y="349"/>
                    <a:pt x="1289" y="349"/>
                  </a:cubicBezTo>
                  <a:cubicBezTo>
                    <a:pt x="451" y="349"/>
                    <a:pt x="15" y="340"/>
                    <a:pt x="0" y="340"/>
                  </a:cubicBezTo>
                  <a:lnTo>
                    <a:pt x="0" y="362"/>
                  </a:lnTo>
                  <a:cubicBezTo>
                    <a:pt x="15" y="362"/>
                    <a:pt x="453" y="371"/>
                    <a:pt x="1295" y="371"/>
                  </a:cubicBezTo>
                  <a:cubicBezTo>
                    <a:pt x="3262" y="371"/>
                    <a:pt x="7432" y="324"/>
                    <a:pt x="13537" y="21"/>
                  </a:cubicBezTo>
                  <a:lnTo>
                    <a:pt x="1353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490445" y="1444929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367878" y="135638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4833316" y="825255"/>
              <a:ext cx="126632" cy="350546"/>
            </a:xfrm>
            <a:custGeom>
              <a:avLst/>
              <a:gdLst/>
              <a:ahLst/>
              <a:cxnLst/>
              <a:rect l="l" t="t" r="r" b="b"/>
              <a:pathLst>
                <a:path w="2710" h="7643" extrusionOk="0">
                  <a:moveTo>
                    <a:pt x="14" y="0"/>
                  </a:moveTo>
                  <a:lnTo>
                    <a:pt x="0" y="17"/>
                  </a:lnTo>
                  <a:cubicBezTo>
                    <a:pt x="9" y="24"/>
                    <a:pt x="768" y="671"/>
                    <a:pt x="1435" y="1927"/>
                  </a:cubicBezTo>
                  <a:cubicBezTo>
                    <a:pt x="2051" y="3088"/>
                    <a:pt x="2710" y="5021"/>
                    <a:pt x="2360" y="7639"/>
                  </a:cubicBezTo>
                  <a:lnTo>
                    <a:pt x="2382" y="7642"/>
                  </a:lnTo>
                  <a:cubicBezTo>
                    <a:pt x="2536" y="6483"/>
                    <a:pt x="2507" y="5361"/>
                    <a:pt x="2298" y="4306"/>
                  </a:cubicBezTo>
                  <a:cubicBezTo>
                    <a:pt x="2134" y="3473"/>
                    <a:pt x="1848" y="2668"/>
                    <a:pt x="1452" y="1917"/>
                  </a:cubicBezTo>
                  <a:cubicBezTo>
                    <a:pt x="783" y="656"/>
                    <a:pt x="22" y="7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948639" y="1161166"/>
              <a:ext cx="487601" cy="113608"/>
            </a:xfrm>
            <a:custGeom>
              <a:avLst/>
              <a:gdLst/>
              <a:ahLst/>
              <a:cxnLst/>
              <a:rect l="l" t="t" r="r" b="b"/>
              <a:pathLst>
                <a:path w="10435" h="2477" extrusionOk="0">
                  <a:moveTo>
                    <a:pt x="2812" y="0"/>
                  </a:moveTo>
                  <a:cubicBezTo>
                    <a:pt x="2379" y="0"/>
                    <a:pt x="1965" y="41"/>
                    <a:pt x="1573" y="121"/>
                  </a:cubicBezTo>
                  <a:cubicBezTo>
                    <a:pt x="531" y="333"/>
                    <a:pt x="6" y="763"/>
                    <a:pt x="1" y="768"/>
                  </a:cubicBezTo>
                  <a:lnTo>
                    <a:pt x="14" y="785"/>
                  </a:lnTo>
                  <a:cubicBezTo>
                    <a:pt x="19" y="780"/>
                    <a:pt x="541" y="352"/>
                    <a:pt x="1580" y="139"/>
                  </a:cubicBezTo>
                  <a:cubicBezTo>
                    <a:pt x="1910" y="72"/>
                    <a:pt x="2316" y="22"/>
                    <a:pt x="2798" y="22"/>
                  </a:cubicBezTo>
                  <a:cubicBezTo>
                    <a:pt x="3715" y="22"/>
                    <a:pt x="4906" y="203"/>
                    <a:pt x="6359" y="787"/>
                  </a:cubicBezTo>
                  <a:cubicBezTo>
                    <a:pt x="10187" y="2326"/>
                    <a:pt x="10405" y="2466"/>
                    <a:pt x="10416" y="2476"/>
                  </a:cubicBezTo>
                  <a:lnTo>
                    <a:pt x="10425" y="2471"/>
                  </a:lnTo>
                  <a:lnTo>
                    <a:pt x="10435" y="2471"/>
                  </a:lnTo>
                  <a:cubicBezTo>
                    <a:pt x="10435" y="2463"/>
                    <a:pt x="10435" y="2449"/>
                    <a:pt x="9921" y="2227"/>
                  </a:cubicBezTo>
                  <a:cubicBezTo>
                    <a:pt x="9458" y="2026"/>
                    <a:pt x="8465" y="1611"/>
                    <a:pt x="6365" y="768"/>
                  </a:cubicBezTo>
                  <a:cubicBezTo>
                    <a:pt x="5385" y="374"/>
                    <a:pt x="4442" y="129"/>
                    <a:pt x="3560" y="39"/>
                  </a:cubicBezTo>
                  <a:cubicBezTo>
                    <a:pt x="3305" y="13"/>
                    <a:pt x="3055" y="0"/>
                    <a:pt x="281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135923" y="1004264"/>
              <a:ext cx="262328" cy="106177"/>
            </a:xfrm>
            <a:custGeom>
              <a:avLst/>
              <a:gdLst/>
              <a:ahLst/>
              <a:cxnLst/>
              <a:rect l="l" t="t" r="r" b="b"/>
              <a:pathLst>
                <a:path w="5614" h="2315" extrusionOk="0">
                  <a:moveTo>
                    <a:pt x="952" y="0"/>
                  </a:moveTo>
                  <a:cubicBezTo>
                    <a:pt x="369" y="0"/>
                    <a:pt x="5" y="130"/>
                    <a:pt x="1" y="130"/>
                  </a:cubicBezTo>
                  <a:lnTo>
                    <a:pt x="9" y="150"/>
                  </a:lnTo>
                  <a:cubicBezTo>
                    <a:pt x="12" y="148"/>
                    <a:pt x="369" y="22"/>
                    <a:pt x="942" y="22"/>
                  </a:cubicBezTo>
                  <a:cubicBezTo>
                    <a:pt x="969" y="22"/>
                    <a:pt x="997" y="22"/>
                    <a:pt x="1026" y="23"/>
                  </a:cubicBezTo>
                  <a:cubicBezTo>
                    <a:pt x="1601" y="33"/>
                    <a:pt x="2495" y="178"/>
                    <a:pt x="3491" y="812"/>
                  </a:cubicBezTo>
                  <a:cubicBezTo>
                    <a:pt x="5393" y="2018"/>
                    <a:pt x="5594" y="2311"/>
                    <a:pt x="5596" y="2314"/>
                  </a:cubicBezTo>
                  <a:lnTo>
                    <a:pt x="5614" y="2303"/>
                  </a:lnTo>
                  <a:cubicBezTo>
                    <a:pt x="5606" y="2291"/>
                    <a:pt x="5415" y="2008"/>
                    <a:pt x="3501" y="794"/>
                  </a:cubicBezTo>
                  <a:cubicBezTo>
                    <a:pt x="2501" y="158"/>
                    <a:pt x="1603" y="13"/>
                    <a:pt x="1026" y="1"/>
                  </a:cubicBezTo>
                  <a:cubicBezTo>
                    <a:pt x="1001" y="1"/>
                    <a:pt x="976" y="0"/>
                    <a:pt x="95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010180" y="582770"/>
              <a:ext cx="42615" cy="227307"/>
            </a:xfrm>
            <a:custGeom>
              <a:avLst/>
              <a:gdLst/>
              <a:ahLst/>
              <a:cxnLst/>
              <a:rect l="l" t="t" r="r" b="b"/>
              <a:pathLst>
                <a:path w="912" h="4956" extrusionOk="0">
                  <a:moveTo>
                    <a:pt x="199" y="0"/>
                  </a:moveTo>
                  <a:lnTo>
                    <a:pt x="181" y="10"/>
                  </a:lnTo>
                  <a:cubicBezTo>
                    <a:pt x="890" y="1482"/>
                    <a:pt x="803" y="2746"/>
                    <a:pt x="606" y="3546"/>
                  </a:cubicBezTo>
                  <a:cubicBezTo>
                    <a:pt x="392" y="4412"/>
                    <a:pt x="4" y="4938"/>
                    <a:pt x="0" y="4944"/>
                  </a:cubicBezTo>
                  <a:lnTo>
                    <a:pt x="17" y="4956"/>
                  </a:lnTo>
                  <a:cubicBezTo>
                    <a:pt x="20" y="4951"/>
                    <a:pt x="410" y="4422"/>
                    <a:pt x="626" y="3553"/>
                  </a:cubicBezTo>
                  <a:cubicBezTo>
                    <a:pt x="825" y="2748"/>
                    <a:pt x="912" y="1480"/>
                    <a:pt x="19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24151" y="391745"/>
              <a:ext cx="324803" cy="177222"/>
            </a:xfrm>
            <a:custGeom>
              <a:avLst/>
              <a:gdLst/>
              <a:ahLst/>
              <a:cxnLst/>
              <a:rect l="l" t="t" r="r" b="b"/>
              <a:pathLst>
                <a:path w="6951" h="3864" extrusionOk="0">
                  <a:moveTo>
                    <a:pt x="6934" y="0"/>
                  </a:moveTo>
                  <a:cubicBezTo>
                    <a:pt x="6917" y="24"/>
                    <a:pt x="5154" y="2203"/>
                    <a:pt x="3498" y="2872"/>
                  </a:cubicBezTo>
                  <a:cubicBezTo>
                    <a:pt x="1844" y="3543"/>
                    <a:pt x="19" y="3841"/>
                    <a:pt x="1" y="3844"/>
                  </a:cubicBezTo>
                  <a:lnTo>
                    <a:pt x="4" y="3864"/>
                  </a:lnTo>
                  <a:cubicBezTo>
                    <a:pt x="22" y="3861"/>
                    <a:pt x="1847" y="3563"/>
                    <a:pt x="3507" y="2892"/>
                  </a:cubicBezTo>
                  <a:cubicBezTo>
                    <a:pt x="5166" y="2221"/>
                    <a:pt x="6934" y="35"/>
                    <a:pt x="6951" y="14"/>
                  </a:cubicBezTo>
                  <a:lnTo>
                    <a:pt x="693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735843" y="385462"/>
              <a:ext cx="606383" cy="408244"/>
            </a:xfrm>
            <a:custGeom>
              <a:avLst/>
              <a:gdLst/>
              <a:ahLst/>
              <a:cxnLst/>
              <a:rect l="l" t="t" r="r" b="b"/>
              <a:pathLst>
                <a:path w="12977" h="8901" extrusionOk="0">
                  <a:moveTo>
                    <a:pt x="12" y="0"/>
                  </a:moveTo>
                  <a:lnTo>
                    <a:pt x="0" y="17"/>
                  </a:lnTo>
                  <a:lnTo>
                    <a:pt x="12965" y="8900"/>
                  </a:lnTo>
                  <a:lnTo>
                    <a:pt x="12977" y="8883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42132" y="131052"/>
              <a:ext cx="16728" cy="661190"/>
            </a:xfrm>
            <a:custGeom>
              <a:avLst/>
              <a:gdLst/>
              <a:ahLst/>
              <a:cxnLst/>
              <a:rect l="l" t="t" r="r" b="b"/>
              <a:pathLst>
                <a:path w="358" h="14416" extrusionOk="0">
                  <a:moveTo>
                    <a:pt x="338" y="1"/>
                  </a:moveTo>
                  <a:cubicBezTo>
                    <a:pt x="335" y="133"/>
                    <a:pt x="0" y="13254"/>
                    <a:pt x="119" y="14415"/>
                  </a:cubicBezTo>
                  <a:lnTo>
                    <a:pt x="141" y="14414"/>
                  </a:lnTo>
                  <a:cubicBezTo>
                    <a:pt x="22" y="13253"/>
                    <a:pt x="355" y="133"/>
                    <a:pt x="35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347739" y="806588"/>
              <a:ext cx="149014" cy="637845"/>
            </a:xfrm>
            <a:custGeom>
              <a:avLst/>
              <a:gdLst/>
              <a:ahLst/>
              <a:cxnLst/>
              <a:rect l="l" t="t" r="r" b="b"/>
              <a:pathLst>
                <a:path w="3189" h="13907" extrusionOk="0">
                  <a:moveTo>
                    <a:pt x="21" y="1"/>
                  </a:moveTo>
                  <a:lnTo>
                    <a:pt x="0" y="6"/>
                  </a:lnTo>
                  <a:lnTo>
                    <a:pt x="3168" y="13907"/>
                  </a:lnTo>
                  <a:lnTo>
                    <a:pt x="3188" y="13902"/>
                  </a:lnTo>
                  <a:lnTo>
                    <a:pt x="2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5354234" y="804204"/>
              <a:ext cx="503909" cy="317340"/>
            </a:xfrm>
            <a:custGeom>
              <a:avLst/>
              <a:gdLst/>
              <a:ahLst/>
              <a:cxnLst/>
              <a:rect l="l" t="t" r="r" b="b"/>
              <a:pathLst>
                <a:path w="10784" h="6919" extrusionOk="0">
                  <a:moveTo>
                    <a:pt x="12" y="1"/>
                  </a:moveTo>
                  <a:lnTo>
                    <a:pt x="0" y="19"/>
                  </a:lnTo>
                  <a:lnTo>
                    <a:pt x="2223" y="1354"/>
                  </a:lnTo>
                  <a:cubicBezTo>
                    <a:pt x="9665" y="5663"/>
                    <a:pt x="10757" y="6907"/>
                    <a:pt x="10767" y="6919"/>
                  </a:cubicBezTo>
                  <a:lnTo>
                    <a:pt x="10784" y="6905"/>
                  </a:lnTo>
                  <a:cubicBezTo>
                    <a:pt x="10774" y="6894"/>
                    <a:pt x="9682" y="5648"/>
                    <a:pt x="2233" y="1336"/>
                  </a:cubicBezTo>
                  <a:lnTo>
                    <a:pt x="1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831914" y="460909"/>
              <a:ext cx="40980" cy="349950"/>
            </a:xfrm>
            <a:custGeom>
              <a:avLst/>
              <a:gdLst/>
              <a:ahLst/>
              <a:cxnLst/>
              <a:rect l="l" t="t" r="r" b="b"/>
              <a:pathLst>
                <a:path w="877" h="7630" extrusionOk="0">
                  <a:moveTo>
                    <a:pt x="137" y="1"/>
                  </a:moveTo>
                  <a:lnTo>
                    <a:pt x="117" y="6"/>
                  </a:lnTo>
                  <a:cubicBezTo>
                    <a:pt x="124" y="36"/>
                    <a:pt x="810" y="3068"/>
                    <a:pt x="840" y="5002"/>
                  </a:cubicBezTo>
                  <a:cubicBezTo>
                    <a:pt x="855" y="6011"/>
                    <a:pt x="626" y="6666"/>
                    <a:pt x="432" y="7039"/>
                  </a:cubicBezTo>
                  <a:cubicBezTo>
                    <a:pt x="221" y="7444"/>
                    <a:pt x="3" y="7611"/>
                    <a:pt x="0" y="7613"/>
                  </a:cubicBezTo>
                  <a:lnTo>
                    <a:pt x="13" y="7630"/>
                  </a:lnTo>
                  <a:cubicBezTo>
                    <a:pt x="15" y="7630"/>
                    <a:pt x="236" y="7459"/>
                    <a:pt x="450" y="7051"/>
                  </a:cubicBezTo>
                  <a:cubicBezTo>
                    <a:pt x="646" y="6675"/>
                    <a:pt x="877" y="6014"/>
                    <a:pt x="861" y="5002"/>
                  </a:cubicBezTo>
                  <a:cubicBezTo>
                    <a:pt x="831" y="3065"/>
                    <a:pt x="146" y="33"/>
                    <a:pt x="13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4827989" y="247180"/>
              <a:ext cx="523862" cy="194330"/>
            </a:xfrm>
            <a:custGeom>
              <a:avLst/>
              <a:gdLst/>
              <a:ahLst/>
              <a:cxnLst/>
              <a:rect l="l" t="t" r="r" b="b"/>
              <a:pathLst>
                <a:path w="11211" h="4237" extrusionOk="0">
                  <a:moveTo>
                    <a:pt x="11192" y="1"/>
                  </a:moveTo>
                  <a:cubicBezTo>
                    <a:pt x="10513" y="1406"/>
                    <a:pt x="8131" y="2871"/>
                    <a:pt x="6072" y="3699"/>
                  </a:cubicBezTo>
                  <a:cubicBezTo>
                    <a:pt x="5052" y="4109"/>
                    <a:pt x="3554" y="4213"/>
                    <a:pt x="2302" y="4213"/>
                  </a:cubicBezTo>
                  <a:cubicBezTo>
                    <a:pt x="1037" y="4213"/>
                    <a:pt x="22" y="4107"/>
                    <a:pt x="2" y="4106"/>
                  </a:cubicBezTo>
                  <a:lnTo>
                    <a:pt x="0" y="4126"/>
                  </a:lnTo>
                  <a:cubicBezTo>
                    <a:pt x="10" y="4127"/>
                    <a:pt x="1014" y="4233"/>
                    <a:pt x="2258" y="4236"/>
                  </a:cubicBezTo>
                  <a:lnTo>
                    <a:pt x="2307" y="4236"/>
                  </a:lnTo>
                  <a:cubicBezTo>
                    <a:pt x="3453" y="4236"/>
                    <a:pt x="5020" y="4144"/>
                    <a:pt x="6080" y="3719"/>
                  </a:cubicBezTo>
                  <a:cubicBezTo>
                    <a:pt x="8143" y="2890"/>
                    <a:pt x="10528" y="1421"/>
                    <a:pt x="11210" y="11"/>
                  </a:cubicBezTo>
                  <a:lnTo>
                    <a:pt x="1119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355542" y="732655"/>
              <a:ext cx="621663" cy="66229"/>
            </a:xfrm>
            <a:custGeom>
              <a:avLst/>
              <a:gdLst/>
              <a:ahLst/>
              <a:cxnLst/>
              <a:rect l="l" t="t" r="r" b="b"/>
              <a:pathLst>
                <a:path w="13304" h="1444" extrusionOk="0">
                  <a:moveTo>
                    <a:pt x="13300" y="0"/>
                  </a:moveTo>
                  <a:cubicBezTo>
                    <a:pt x="13241" y="10"/>
                    <a:pt x="7429" y="996"/>
                    <a:pt x="5510" y="1198"/>
                  </a:cubicBezTo>
                  <a:cubicBezTo>
                    <a:pt x="3590" y="1399"/>
                    <a:pt x="36" y="1424"/>
                    <a:pt x="1" y="1424"/>
                  </a:cubicBezTo>
                  <a:lnTo>
                    <a:pt x="1" y="1444"/>
                  </a:lnTo>
                  <a:cubicBezTo>
                    <a:pt x="36" y="1444"/>
                    <a:pt x="3592" y="1419"/>
                    <a:pt x="5512" y="1218"/>
                  </a:cubicBezTo>
                  <a:cubicBezTo>
                    <a:pt x="7432" y="1017"/>
                    <a:pt x="13245" y="32"/>
                    <a:pt x="13303" y="22"/>
                  </a:cubicBezTo>
                  <a:lnTo>
                    <a:pt x="1330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358299" y="243190"/>
              <a:ext cx="410034" cy="148832"/>
            </a:xfrm>
            <a:custGeom>
              <a:avLst/>
              <a:gdLst/>
              <a:ahLst/>
              <a:cxnLst/>
              <a:rect l="l" t="t" r="r" b="b"/>
              <a:pathLst>
                <a:path w="8775" h="3245" extrusionOk="0">
                  <a:moveTo>
                    <a:pt x="20" y="1"/>
                  </a:moveTo>
                  <a:lnTo>
                    <a:pt x="0" y="8"/>
                  </a:lnTo>
                  <a:cubicBezTo>
                    <a:pt x="0" y="11"/>
                    <a:pt x="124" y="427"/>
                    <a:pt x="541" y="964"/>
                  </a:cubicBezTo>
                  <a:cubicBezTo>
                    <a:pt x="925" y="1459"/>
                    <a:pt x="1646" y="2162"/>
                    <a:pt x="2896" y="2701"/>
                  </a:cubicBezTo>
                  <a:cubicBezTo>
                    <a:pt x="3894" y="3129"/>
                    <a:pt x="5073" y="3244"/>
                    <a:pt x="6050" y="3244"/>
                  </a:cubicBezTo>
                  <a:cubicBezTo>
                    <a:pt x="6296" y="3244"/>
                    <a:pt x="6529" y="3236"/>
                    <a:pt x="6743" y="3227"/>
                  </a:cubicBezTo>
                  <a:cubicBezTo>
                    <a:pt x="7897" y="3166"/>
                    <a:pt x="8767" y="2975"/>
                    <a:pt x="8775" y="2973"/>
                  </a:cubicBezTo>
                  <a:lnTo>
                    <a:pt x="8770" y="2951"/>
                  </a:lnTo>
                  <a:cubicBezTo>
                    <a:pt x="8762" y="2955"/>
                    <a:pt x="7893" y="3144"/>
                    <a:pt x="6743" y="3206"/>
                  </a:cubicBezTo>
                  <a:cubicBezTo>
                    <a:pt x="6528" y="3217"/>
                    <a:pt x="6295" y="3224"/>
                    <a:pt x="6049" y="3224"/>
                  </a:cubicBezTo>
                  <a:cubicBezTo>
                    <a:pt x="5074" y="3224"/>
                    <a:pt x="3899" y="3110"/>
                    <a:pt x="2906" y="2682"/>
                  </a:cubicBezTo>
                  <a:cubicBezTo>
                    <a:pt x="1660" y="2145"/>
                    <a:pt x="942" y="1446"/>
                    <a:pt x="559" y="953"/>
                  </a:cubicBezTo>
                  <a:cubicBezTo>
                    <a:pt x="144" y="419"/>
                    <a:pt x="22" y="6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358299" y="391103"/>
              <a:ext cx="248497" cy="142594"/>
            </a:xfrm>
            <a:custGeom>
              <a:avLst/>
              <a:gdLst/>
              <a:ahLst/>
              <a:cxnLst/>
              <a:rect l="l" t="t" r="r" b="b"/>
              <a:pathLst>
                <a:path w="5318" h="3109" extrusionOk="0">
                  <a:moveTo>
                    <a:pt x="19" y="1"/>
                  </a:moveTo>
                  <a:lnTo>
                    <a:pt x="0" y="11"/>
                  </a:lnTo>
                  <a:cubicBezTo>
                    <a:pt x="10" y="29"/>
                    <a:pt x="1039" y="1760"/>
                    <a:pt x="2536" y="2319"/>
                  </a:cubicBezTo>
                  <a:cubicBezTo>
                    <a:pt x="4031" y="2878"/>
                    <a:pt x="5303" y="3107"/>
                    <a:pt x="5314" y="3109"/>
                  </a:cubicBezTo>
                  <a:lnTo>
                    <a:pt x="5318" y="3090"/>
                  </a:lnTo>
                  <a:cubicBezTo>
                    <a:pt x="5306" y="3087"/>
                    <a:pt x="4035" y="2856"/>
                    <a:pt x="2543" y="2299"/>
                  </a:cubicBezTo>
                  <a:cubicBezTo>
                    <a:pt x="1051" y="1744"/>
                    <a:pt x="29" y="18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5350870" y="563094"/>
              <a:ext cx="138781" cy="82511"/>
            </a:xfrm>
            <a:custGeom>
              <a:avLst/>
              <a:gdLst/>
              <a:ahLst/>
              <a:cxnLst/>
              <a:rect l="l" t="t" r="r" b="b"/>
              <a:pathLst>
                <a:path w="2970" h="1799" extrusionOk="0">
                  <a:moveTo>
                    <a:pt x="20" y="1"/>
                  </a:moveTo>
                  <a:lnTo>
                    <a:pt x="0" y="8"/>
                  </a:lnTo>
                  <a:cubicBezTo>
                    <a:pt x="5" y="19"/>
                    <a:pt x="375" y="1078"/>
                    <a:pt x="1385" y="1414"/>
                  </a:cubicBezTo>
                  <a:cubicBezTo>
                    <a:pt x="2391" y="1750"/>
                    <a:pt x="2963" y="1799"/>
                    <a:pt x="2968" y="1799"/>
                  </a:cubicBezTo>
                  <a:lnTo>
                    <a:pt x="2969" y="1779"/>
                  </a:lnTo>
                  <a:cubicBezTo>
                    <a:pt x="2964" y="1777"/>
                    <a:pt x="2396" y="1729"/>
                    <a:pt x="1392" y="1394"/>
                  </a:cubicBezTo>
                  <a:cubicBezTo>
                    <a:pt x="392" y="1061"/>
                    <a:pt x="24" y="13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130596" y="563049"/>
              <a:ext cx="211722" cy="238911"/>
            </a:xfrm>
            <a:custGeom>
              <a:avLst/>
              <a:gdLst/>
              <a:ahLst/>
              <a:cxnLst/>
              <a:rect l="l" t="t" r="r" b="b"/>
              <a:pathLst>
                <a:path w="4531" h="5209" extrusionOk="0">
                  <a:moveTo>
                    <a:pt x="4512" y="0"/>
                  </a:moveTo>
                  <a:cubicBezTo>
                    <a:pt x="4256" y="403"/>
                    <a:pt x="3943" y="766"/>
                    <a:pt x="3582" y="1079"/>
                  </a:cubicBezTo>
                  <a:cubicBezTo>
                    <a:pt x="3120" y="1479"/>
                    <a:pt x="2416" y="1913"/>
                    <a:pt x="1544" y="1913"/>
                  </a:cubicBezTo>
                  <a:cubicBezTo>
                    <a:pt x="1391" y="1913"/>
                    <a:pt x="1232" y="1900"/>
                    <a:pt x="1068" y="1870"/>
                  </a:cubicBezTo>
                  <a:lnTo>
                    <a:pt x="1058" y="1867"/>
                  </a:lnTo>
                  <a:lnTo>
                    <a:pt x="1056" y="1878"/>
                  </a:lnTo>
                  <a:cubicBezTo>
                    <a:pt x="1053" y="1909"/>
                    <a:pt x="777" y="4901"/>
                    <a:pt x="1" y="5189"/>
                  </a:cubicBezTo>
                  <a:lnTo>
                    <a:pt x="9" y="5209"/>
                  </a:lnTo>
                  <a:cubicBezTo>
                    <a:pt x="340" y="5087"/>
                    <a:pt x="621" y="4488"/>
                    <a:pt x="842" y="3432"/>
                  </a:cubicBezTo>
                  <a:cubicBezTo>
                    <a:pt x="946" y="2924"/>
                    <a:pt x="1025" y="2410"/>
                    <a:pt x="1076" y="1894"/>
                  </a:cubicBezTo>
                  <a:cubicBezTo>
                    <a:pt x="1237" y="1922"/>
                    <a:pt x="1393" y="1935"/>
                    <a:pt x="1544" y="1935"/>
                  </a:cubicBezTo>
                  <a:cubicBezTo>
                    <a:pt x="2423" y="1935"/>
                    <a:pt x="3132" y="1498"/>
                    <a:pt x="3597" y="1096"/>
                  </a:cubicBezTo>
                  <a:cubicBezTo>
                    <a:pt x="3958" y="781"/>
                    <a:pt x="4273" y="417"/>
                    <a:pt x="4530" y="12"/>
                  </a:cubicBezTo>
                  <a:lnTo>
                    <a:pt x="451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022983" y="816587"/>
              <a:ext cx="95558" cy="188964"/>
            </a:xfrm>
            <a:custGeom>
              <a:avLst/>
              <a:gdLst/>
              <a:ahLst/>
              <a:cxnLst/>
              <a:rect l="l" t="t" r="r" b="b"/>
              <a:pathLst>
                <a:path w="2045" h="4120" extrusionOk="0">
                  <a:moveTo>
                    <a:pt x="7" y="0"/>
                  </a:moveTo>
                  <a:lnTo>
                    <a:pt x="1" y="20"/>
                  </a:lnTo>
                  <a:cubicBezTo>
                    <a:pt x="7" y="22"/>
                    <a:pt x="564" y="201"/>
                    <a:pt x="1068" y="795"/>
                  </a:cubicBezTo>
                  <a:cubicBezTo>
                    <a:pt x="1533" y="1342"/>
                    <a:pt x="2045" y="2362"/>
                    <a:pt x="1846" y="4118"/>
                  </a:cubicBezTo>
                  <a:lnTo>
                    <a:pt x="1867" y="4120"/>
                  </a:lnTo>
                  <a:cubicBezTo>
                    <a:pt x="1954" y="3342"/>
                    <a:pt x="1912" y="2640"/>
                    <a:pt x="1739" y="2036"/>
                  </a:cubicBezTo>
                  <a:cubicBezTo>
                    <a:pt x="1601" y="1552"/>
                    <a:pt x="1379" y="1129"/>
                    <a:pt x="1083" y="780"/>
                  </a:cubicBezTo>
                  <a:cubicBezTo>
                    <a:pt x="576" y="182"/>
                    <a:pt x="14" y="2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153680" y="815670"/>
              <a:ext cx="225507" cy="146722"/>
            </a:xfrm>
            <a:custGeom>
              <a:avLst/>
              <a:gdLst/>
              <a:ahLst/>
              <a:cxnLst/>
              <a:rect l="l" t="t" r="r" b="b"/>
              <a:pathLst>
                <a:path w="4826" h="3199" extrusionOk="0">
                  <a:moveTo>
                    <a:pt x="15" y="0"/>
                  </a:moveTo>
                  <a:lnTo>
                    <a:pt x="0" y="15"/>
                  </a:lnTo>
                  <a:cubicBezTo>
                    <a:pt x="10" y="25"/>
                    <a:pt x="1014" y="972"/>
                    <a:pt x="1014" y="1927"/>
                  </a:cubicBezTo>
                  <a:lnTo>
                    <a:pt x="1014" y="1937"/>
                  </a:lnTo>
                  <a:lnTo>
                    <a:pt x="1024" y="1937"/>
                  </a:lnTo>
                  <a:cubicBezTo>
                    <a:pt x="1039" y="1937"/>
                    <a:pt x="2613" y="2078"/>
                    <a:pt x="3617" y="2477"/>
                  </a:cubicBezTo>
                  <a:cubicBezTo>
                    <a:pt x="4426" y="2800"/>
                    <a:pt x="4806" y="3195"/>
                    <a:pt x="4811" y="3198"/>
                  </a:cubicBezTo>
                  <a:lnTo>
                    <a:pt x="4826" y="3185"/>
                  </a:lnTo>
                  <a:cubicBezTo>
                    <a:pt x="4821" y="3180"/>
                    <a:pt x="4438" y="2785"/>
                    <a:pt x="3625" y="2459"/>
                  </a:cubicBezTo>
                  <a:cubicBezTo>
                    <a:pt x="2660" y="2072"/>
                    <a:pt x="1168" y="1930"/>
                    <a:pt x="1034" y="1917"/>
                  </a:cubicBezTo>
                  <a:cubicBezTo>
                    <a:pt x="1027" y="957"/>
                    <a:pt x="25" y="10"/>
                    <a:pt x="1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5389934" y="898638"/>
              <a:ext cx="116725" cy="60588"/>
            </a:xfrm>
            <a:custGeom>
              <a:avLst/>
              <a:gdLst/>
              <a:ahLst/>
              <a:cxnLst/>
              <a:rect l="l" t="t" r="r" b="b"/>
              <a:pathLst>
                <a:path w="2498" h="1321" extrusionOk="0">
                  <a:moveTo>
                    <a:pt x="2317" y="1"/>
                  </a:moveTo>
                  <a:cubicBezTo>
                    <a:pt x="2148" y="1"/>
                    <a:pt x="1847" y="31"/>
                    <a:pt x="1362" y="175"/>
                  </a:cubicBezTo>
                  <a:cubicBezTo>
                    <a:pt x="533" y="422"/>
                    <a:pt x="6" y="1301"/>
                    <a:pt x="1" y="1309"/>
                  </a:cubicBezTo>
                  <a:lnTo>
                    <a:pt x="19" y="1321"/>
                  </a:lnTo>
                  <a:cubicBezTo>
                    <a:pt x="24" y="1311"/>
                    <a:pt x="548" y="441"/>
                    <a:pt x="1367" y="197"/>
                  </a:cubicBezTo>
                  <a:cubicBezTo>
                    <a:pt x="1851" y="53"/>
                    <a:pt x="2153" y="23"/>
                    <a:pt x="2321" y="23"/>
                  </a:cubicBezTo>
                  <a:cubicBezTo>
                    <a:pt x="2438" y="23"/>
                    <a:pt x="2490" y="38"/>
                    <a:pt x="2491" y="38"/>
                  </a:cubicBezTo>
                  <a:lnTo>
                    <a:pt x="2498" y="18"/>
                  </a:lnTo>
                  <a:cubicBezTo>
                    <a:pt x="2492" y="16"/>
                    <a:pt x="2438" y="1"/>
                    <a:pt x="231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08201" y="800076"/>
              <a:ext cx="52428" cy="87510"/>
            </a:xfrm>
            <a:custGeom>
              <a:avLst/>
              <a:gdLst/>
              <a:ahLst/>
              <a:cxnLst/>
              <a:rect l="l" t="t" r="r" b="b"/>
              <a:pathLst>
                <a:path w="1122" h="1908" extrusionOk="0">
                  <a:moveTo>
                    <a:pt x="1108" y="1"/>
                  </a:moveTo>
                  <a:cubicBezTo>
                    <a:pt x="1103" y="6"/>
                    <a:pt x="467" y="496"/>
                    <a:pt x="293" y="817"/>
                  </a:cubicBezTo>
                  <a:cubicBezTo>
                    <a:pt x="0" y="1355"/>
                    <a:pt x="87" y="1902"/>
                    <a:pt x="89" y="1907"/>
                  </a:cubicBezTo>
                  <a:lnTo>
                    <a:pt x="109" y="1904"/>
                  </a:lnTo>
                  <a:cubicBezTo>
                    <a:pt x="107" y="1899"/>
                    <a:pt x="22" y="1360"/>
                    <a:pt x="310" y="827"/>
                  </a:cubicBezTo>
                  <a:cubicBezTo>
                    <a:pt x="482" y="511"/>
                    <a:pt x="1114" y="22"/>
                    <a:pt x="1121" y="17"/>
                  </a:cubicBezTo>
                  <a:lnTo>
                    <a:pt x="110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5417456" y="971838"/>
              <a:ext cx="201863" cy="110672"/>
            </a:xfrm>
            <a:custGeom>
              <a:avLst/>
              <a:gdLst/>
              <a:ahLst/>
              <a:cxnLst/>
              <a:rect l="l" t="t" r="r" b="b"/>
              <a:pathLst>
                <a:path w="4320" h="2413" extrusionOk="0">
                  <a:moveTo>
                    <a:pt x="4319" y="1"/>
                  </a:moveTo>
                  <a:cubicBezTo>
                    <a:pt x="4316" y="2"/>
                    <a:pt x="3789" y="27"/>
                    <a:pt x="2647" y="340"/>
                  </a:cubicBezTo>
                  <a:cubicBezTo>
                    <a:pt x="1506" y="655"/>
                    <a:pt x="15" y="2381"/>
                    <a:pt x="0" y="2399"/>
                  </a:cubicBezTo>
                  <a:lnTo>
                    <a:pt x="15" y="2412"/>
                  </a:lnTo>
                  <a:cubicBezTo>
                    <a:pt x="31" y="2396"/>
                    <a:pt x="1514" y="673"/>
                    <a:pt x="2652" y="360"/>
                  </a:cubicBezTo>
                  <a:cubicBezTo>
                    <a:pt x="3789" y="49"/>
                    <a:pt x="4314" y="22"/>
                    <a:pt x="4319" y="22"/>
                  </a:cubicBezTo>
                  <a:lnTo>
                    <a:pt x="431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5460679" y="1053752"/>
              <a:ext cx="296112" cy="208869"/>
            </a:xfrm>
            <a:custGeom>
              <a:avLst/>
              <a:gdLst/>
              <a:ahLst/>
              <a:cxnLst/>
              <a:rect l="l" t="t" r="r" b="b"/>
              <a:pathLst>
                <a:path w="6337" h="4554" extrusionOk="0">
                  <a:moveTo>
                    <a:pt x="6328" y="1"/>
                  </a:moveTo>
                  <a:cubicBezTo>
                    <a:pt x="6308" y="9"/>
                    <a:pt x="4277" y="869"/>
                    <a:pt x="2623" y="1853"/>
                  </a:cubicBezTo>
                  <a:cubicBezTo>
                    <a:pt x="969" y="2836"/>
                    <a:pt x="9" y="4527"/>
                    <a:pt x="0" y="4544"/>
                  </a:cubicBezTo>
                  <a:lnTo>
                    <a:pt x="19" y="4554"/>
                  </a:lnTo>
                  <a:cubicBezTo>
                    <a:pt x="27" y="4537"/>
                    <a:pt x="982" y="2853"/>
                    <a:pt x="2633" y="1871"/>
                  </a:cubicBezTo>
                  <a:cubicBezTo>
                    <a:pt x="4286" y="889"/>
                    <a:pt x="6315" y="28"/>
                    <a:pt x="6336" y="19"/>
                  </a:cubicBezTo>
                  <a:lnTo>
                    <a:pt x="632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5748988" y="753523"/>
              <a:ext cx="137753" cy="285326"/>
            </a:xfrm>
            <a:custGeom>
              <a:avLst/>
              <a:gdLst/>
              <a:ahLst/>
              <a:cxnLst/>
              <a:rect l="l" t="t" r="r" b="b"/>
              <a:pathLst>
                <a:path w="2948" h="6221" extrusionOk="0">
                  <a:moveTo>
                    <a:pt x="2931" y="0"/>
                  </a:moveTo>
                  <a:cubicBezTo>
                    <a:pt x="2916" y="17"/>
                    <a:pt x="1520" y="1713"/>
                    <a:pt x="581" y="3230"/>
                  </a:cubicBezTo>
                  <a:cubicBezTo>
                    <a:pt x="195" y="3851"/>
                    <a:pt x="1" y="4572"/>
                    <a:pt x="21" y="5302"/>
                  </a:cubicBezTo>
                  <a:cubicBezTo>
                    <a:pt x="38" y="5851"/>
                    <a:pt x="173" y="6217"/>
                    <a:pt x="175" y="6221"/>
                  </a:cubicBezTo>
                  <a:lnTo>
                    <a:pt x="195" y="6214"/>
                  </a:lnTo>
                  <a:cubicBezTo>
                    <a:pt x="193" y="6209"/>
                    <a:pt x="59" y="5846"/>
                    <a:pt x="43" y="5301"/>
                  </a:cubicBezTo>
                  <a:cubicBezTo>
                    <a:pt x="21" y="4575"/>
                    <a:pt x="215" y="3859"/>
                    <a:pt x="600" y="3242"/>
                  </a:cubicBezTo>
                  <a:cubicBezTo>
                    <a:pt x="1536" y="1725"/>
                    <a:pt x="2933" y="30"/>
                    <a:pt x="2948" y="14"/>
                  </a:cubicBezTo>
                  <a:lnTo>
                    <a:pt x="293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5606188" y="783565"/>
              <a:ext cx="74764" cy="169517"/>
            </a:xfrm>
            <a:custGeom>
              <a:avLst/>
              <a:gdLst/>
              <a:ahLst/>
              <a:cxnLst/>
              <a:rect l="l" t="t" r="r" b="b"/>
              <a:pathLst>
                <a:path w="1600" h="3696" extrusionOk="0">
                  <a:moveTo>
                    <a:pt x="1585" y="1"/>
                  </a:moveTo>
                  <a:cubicBezTo>
                    <a:pt x="1580" y="6"/>
                    <a:pt x="1101" y="535"/>
                    <a:pt x="386" y="1786"/>
                  </a:cubicBezTo>
                  <a:cubicBezTo>
                    <a:pt x="11" y="2441"/>
                    <a:pt x="1" y="2925"/>
                    <a:pt x="58" y="3216"/>
                  </a:cubicBezTo>
                  <a:cubicBezTo>
                    <a:pt x="120" y="3532"/>
                    <a:pt x="268" y="3689"/>
                    <a:pt x="275" y="3696"/>
                  </a:cubicBezTo>
                  <a:lnTo>
                    <a:pt x="290" y="3681"/>
                  </a:lnTo>
                  <a:cubicBezTo>
                    <a:pt x="289" y="3679"/>
                    <a:pt x="138" y="3520"/>
                    <a:pt x="78" y="3211"/>
                  </a:cubicBezTo>
                  <a:cubicBezTo>
                    <a:pt x="21" y="2923"/>
                    <a:pt x="33" y="2446"/>
                    <a:pt x="404" y="1796"/>
                  </a:cubicBezTo>
                  <a:cubicBezTo>
                    <a:pt x="1118" y="548"/>
                    <a:pt x="1595" y="19"/>
                    <a:pt x="1600" y="14"/>
                  </a:cubicBezTo>
                  <a:lnTo>
                    <a:pt x="158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5501145" y="644962"/>
              <a:ext cx="38270" cy="141448"/>
            </a:xfrm>
            <a:custGeom>
              <a:avLst/>
              <a:gdLst/>
              <a:ahLst/>
              <a:cxnLst/>
              <a:rect l="l" t="t" r="r" b="b"/>
              <a:pathLst>
                <a:path w="819" h="3084" extrusionOk="0">
                  <a:moveTo>
                    <a:pt x="126" y="1"/>
                  </a:moveTo>
                  <a:cubicBezTo>
                    <a:pt x="41" y="429"/>
                    <a:pt x="1" y="865"/>
                    <a:pt x="8" y="1302"/>
                  </a:cubicBezTo>
                  <a:cubicBezTo>
                    <a:pt x="29" y="2207"/>
                    <a:pt x="307" y="2824"/>
                    <a:pt x="809" y="3083"/>
                  </a:cubicBezTo>
                  <a:lnTo>
                    <a:pt x="819" y="3065"/>
                  </a:lnTo>
                  <a:cubicBezTo>
                    <a:pt x="195" y="2740"/>
                    <a:pt x="44" y="1927"/>
                    <a:pt x="29" y="1302"/>
                  </a:cubicBezTo>
                  <a:cubicBezTo>
                    <a:pt x="23" y="867"/>
                    <a:pt x="61" y="432"/>
                    <a:pt x="148" y="6"/>
                  </a:cubicBezTo>
                  <a:lnTo>
                    <a:pt x="12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5600441" y="545620"/>
              <a:ext cx="76166" cy="227353"/>
            </a:xfrm>
            <a:custGeom>
              <a:avLst/>
              <a:gdLst/>
              <a:ahLst/>
              <a:cxnLst/>
              <a:rect l="l" t="t" r="r" b="b"/>
              <a:pathLst>
                <a:path w="1630" h="4957" extrusionOk="0">
                  <a:moveTo>
                    <a:pt x="283" y="0"/>
                  </a:moveTo>
                  <a:cubicBezTo>
                    <a:pt x="147" y="929"/>
                    <a:pt x="134" y="1767"/>
                    <a:pt x="243" y="2491"/>
                  </a:cubicBezTo>
                  <a:cubicBezTo>
                    <a:pt x="330" y="3071"/>
                    <a:pt x="492" y="3580"/>
                    <a:pt x="729" y="4003"/>
                  </a:cubicBezTo>
                  <a:cubicBezTo>
                    <a:pt x="1132" y="4727"/>
                    <a:pt x="1616" y="4955"/>
                    <a:pt x="1621" y="4956"/>
                  </a:cubicBezTo>
                  <a:lnTo>
                    <a:pt x="1629" y="4938"/>
                  </a:lnTo>
                  <a:cubicBezTo>
                    <a:pt x="1624" y="4935"/>
                    <a:pt x="1148" y="4709"/>
                    <a:pt x="746" y="3991"/>
                  </a:cubicBezTo>
                  <a:cubicBezTo>
                    <a:pt x="376" y="3329"/>
                    <a:pt x="0" y="2098"/>
                    <a:pt x="303" y="4"/>
                  </a:cubicBezTo>
                  <a:lnTo>
                    <a:pt x="28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5769735" y="396561"/>
              <a:ext cx="107427" cy="341144"/>
            </a:xfrm>
            <a:custGeom>
              <a:avLst/>
              <a:gdLst/>
              <a:ahLst/>
              <a:cxnLst/>
              <a:rect l="l" t="t" r="r" b="b"/>
              <a:pathLst>
                <a:path w="2299" h="7438" extrusionOk="0">
                  <a:moveTo>
                    <a:pt x="0" y="1"/>
                  </a:moveTo>
                  <a:cubicBezTo>
                    <a:pt x="18" y="1019"/>
                    <a:pt x="114" y="2034"/>
                    <a:pt x="286" y="3040"/>
                  </a:cubicBezTo>
                  <a:cubicBezTo>
                    <a:pt x="452" y="3986"/>
                    <a:pt x="679" y="4818"/>
                    <a:pt x="963" y="5510"/>
                  </a:cubicBezTo>
                  <a:cubicBezTo>
                    <a:pt x="1318" y="6377"/>
                    <a:pt x="1763" y="7024"/>
                    <a:pt x="2285" y="7437"/>
                  </a:cubicBezTo>
                  <a:lnTo>
                    <a:pt x="2298" y="7422"/>
                  </a:lnTo>
                  <a:cubicBezTo>
                    <a:pt x="1122" y="6490"/>
                    <a:pt x="567" y="4523"/>
                    <a:pt x="306" y="3036"/>
                  </a:cubicBezTo>
                  <a:cubicBezTo>
                    <a:pt x="134" y="2033"/>
                    <a:pt x="38" y="1017"/>
                    <a:pt x="2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/>
          <p:nvPr/>
        </p:nvSpPr>
        <p:spPr>
          <a:xfrm>
            <a:off x="309710" y="11520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"/>
          <p:cNvSpPr/>
          <p:nvPr/>
        </p:nvSpPr>
        <p:spPr>
          <a:xfrm>
            <a:off x="8586935" y="8135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8393085" y="4576332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21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"/>
          <p:cNvSpPr txBox="1">
            <a:spLocks noGrp="1"/>
          </p:cNvSpPr>
          <p:nvPr>
            <p:ph type="title"/>
          </p:nvPr>
        </p:nvSpPr>
        <p:spPr>
          <a:xfrm>
            <a:off x="3529075" y="3267425"/>
            <a:ext cx="4574100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200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1810088" y="2261800"/>
            <a:ext cx="4438200" cy="112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3315938" y="679150"/>
            <a:ext cx="1426500" cy="1424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507286" y="3737750"/>
            <a:ext cx="3043800" cy="7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7043335" y="44643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8802535" y="46737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1199110" y="46737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8173210" y="5072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3"/>
          <p:cNvGrpSpPr/>
          <p:nvPr/>
        </p:nvGrpSpPr>
        <p:grpSpPr>
          <a:xfrm>
            <a:off x="6579486" y="420727"/>
            <a:ext cx="2767477" cy="4043617"/>
            <a:chOff x="2399749" y="1535374"/>
            <a:chExt cx="1801391" cy="2632049"/>
          </a:xfrm>
        </p:grpSpPr>
        <p:sp>
          <p:nvSpPr>
            <p:cNvPr id="115" name="Google Shape;115;p3"/>
            <p:cNvSpPr/>
            <p:nvPr/>
          </p:nvSpPr>
          <p:spPr>
            <a:xfrm>
              <a:off x="4058434" y="1968884"/>
              <a:ext cx="142706" cy="2198539"/>
            </a:xfrm>
            <a:custGeom>
              <a:avLst/>
              <a:gdLst/>
              <a:ahLst/>
              <a:cxnLst/>
              <a:rect l="l" t="t" r="r" b="b"/>
              <a:pathLst>
                <a:path w="3054" h="47935" extrusionOk="0">
                  <a:moveTo>
                    <a:pt x="2730" y="1"/>
                  </a:moveTo>
                  <a:cubicBezTo>
                    <a:pt x="2722" y="46"/>
                    <a:pt x="1954" y="4592"/>
                    <a:pt x="1277" y="9817"/>
                  </a:cubicBezTo>
                  <a:cubicBezTo>
                    <a:pt x="880" y="12885"/>
                    <a:pt x="591" y="15583"/>
                    <a:pt x="419" y="17834"/>
                  </a:cubicBezTo>
                  <a:cubicBezTo>
                    <a:pt x="203" y="20651"/>
                    <a:pt x="170" y="22775"/>
                    <a:pt x="322" y="24150"/>
                  </a:cubicBezTo>
                  <a:cubicBezTo>
                    <a:pt x="976" y="30103"/>
                    <a:pt x="3010" y="47758"/>
                    <a:pt x="3031" y="47935"/>
                  </a:cubicBezTo>
                  <a:lnTo>
                    <a:pt x="3053" y="47933"/>
                  </a:lnTo>
                  <a:cubicBezTo>
                    <a:pt x="3031" y="47754"/>
                    <a:pt x="998" y="30100"/>
                    <a:pt x="344" y="24148"/>
                  </a:cubicBezTo>
                  <a:cubicBezTo>
                    <a:pt x="1" y="21039"/>
                    <a:pt x="673" y="14640"/>
                    <a:pt x="1299" y="9819"/>
                  </a:cubicBezTo>
                  <a:cubicBezTo>
                    <a:pt x="1976" y="4595"/>
                    <a:pt x="2744" y="49"/>
                    <a:pt x="2750" y="4"/>
                  </a:cubicBezTo>
                  <a:lnTo>
                    <a:pt x="273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252012" y="3095589"/>
              <a:ext cx="808339" cy="1061087"/>
            </a:xfrm>
            <a:custGeom>
              <a:avLst/>
              <a:gdLst/>
              <a:ahLst/>
              <a:cxnLst/>
              <a:rect l="l" t="t" r="r" b="b"/>
              <a:pathLst>
                <a:path w="17299" h="23135" extrusionOk="0">
                  <a:moveTo>
                    <a:pt x="17279" y="1"/>
                  </a:moveTo>
                  <a:cubicBezTo>
                    <a:pt x="15320" y="5567"/>
                    <a:pt x="10727" y="11557"/>
                    <a:pt x="7218" y="15601"/>
                  </a:cubicBezTo>
                  <a:cubicBezTo>
                    <a:pt x="3416" y="19983"/>
                    <a:pt x="34" y="23088"/>
                    <a:pt x="0" y="23120"/>
                  </a:cubicBezTo>
                  <a:lnTo>
                    <a:pt x="14" y="23135"/>
                  </a:lnTo>
                  <a:cubicBezTo>
                    <a:pt x="49" y="23103"/>
                    <a:pt x="3431" y="19997"/>
                    <a:pt x="7233" y="15613"/>
                  </a:cubicBezTo>
                  <a:cubicBezTo>
                    <a:pt x="9467" y="13040"/>
                    <a:pt x="11406" y="10535"/>
                    <a:pt x="12997" y="8170"/>
                  </a:cubicBezTo>
                  <a:cubicBezTo>
                    <a:pt x="14986" y="5214"/>
                    <a:pt x="16434" y="2468"/>
                    <a:pt x="17299" y="7"/>
                  </a:cubicBezTo>
                  <a:lnTo>
                    <a:pt x="1727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71005" y="3109715"/>
              <a:ext cx="1460889" cy="552673"/>
            </a:xfrm>
            <a:custGeom>
              <a:avLst/>
              <a:gdLst/>
              <a:ahLst/>
              <a:cxnLst/>
              <a:rect l="l" t="t" r="r" b="b"/>
              <a:pathLst>
                <a:path w="31264" h="12050" extrusionOk="0">
                  <a:moveTo>
                    <a:pt x="31257" y="0"/>
                  </a:moveTo>
                  <a:lnTo>
                    <a:pt x="1" y="12030"/>
                  </a:lnTo>
                  <a:lnTo>
                    <a:pt x="7" y="12050"/>
                  </a:lnTo>
                  <a:lnTo>
                    <a:pt x="31264" y="20"/>
                  </a:lnTo>
                  <a:lnTo>
                    <a:pt x="3125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399749" y="2979277"/>
              <a:ext cx="1640509" cy="105994"/>
            </a:xfrm>
            <a:custGeom>
              <a:avLst/>
              <a:gdLst/>
              <a:ahLst/>
              <a:cxnLst/>
              <a:rect l="l" t="t" r="r" b="b"/>
              <a:pathLst>
                <a:path w="35108" h="2311" extrusionOk="0">
                  <a:moveTo>
                    <a:pt x="3" y="1"/>
                  </a:moveTo>
                  <a:lnTo>
                    <a:pt x="1" y="23"/>
                  </a:lnTo>
                  <a:lnTo>
                    <a:pt x="35106" y="2311"/>
                  </a:lnTo>
                  <a:lnTo>
                    <a:pt x="35108" y="2291"/>
                  </a:lnTo>
                  <a:lnTo>
                    <a:pt x="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814891" y="1535374"/>
              <a:ext cx="237049" cy="1516389"/>
            </a:xfrm>
            <a:custGeom>
              <a:avLst/>
              <a:gdLst/>
              <a:ahLst/>
              <a:cxnLst/>
              <a:rect l="l" t="t" r="r" b="b"/>
              <a:pathLst>
                <a:path w="5073" h="33062" extrusionOk="0">
                  <a:moveTo>
                    <a:pt x="416" y="1"/>
                  </a:moveTo>
                  <a:lnTo>
                    <a:pt x="416" y="1"/>
                  </a:lnTo>
                  <a:cubicBezTo>
                    <a:pt x="223" y="1800"/>
                    <a:pt x="347" y="4659"/>
                    <a:pt x="783" y="8496"/>
                  </a:cubicBezTo>
                  <a:cubicBezTo>
                    <a:pt x="1135" y="11565"/>
                    <a:pt x="1683" y="15263"/>
                    <a:pt x="2418" y="19490"/>
                  </a:cubicBezTo>
                  <a:cubicBezTo>
                    <a:pt x="3667" y="26684"/>
                    <a:pt x="5039" y="32998"/>
                    <a:pt x="5052" y="33062"/>
                  </a:cubicBezTo>
                  <a:lnTo>
                    <a:pt x="5072" y="33057"/>
                  </a:lnTo>
                  <a:cubicBezTo>
                    <a:pt x="5059" y="32993"/>
                    <a:pt x="3689" y="26681"/>
                    <a:pt x="2438" y="19487"/>
                  </a:cubicBezTo>
                  <a:cubicBezTo>
                    <a:pt x="1285" y="12846"/>
                    <a:pt x="1" y="4075"/>
                    <a:pt x="436" y="2"/>
                  </a:cubicBezTo>
                  <a:lnTo>
                    <a:pt x="41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87154" y="1897015"/>
              <a:ext cx="842170" cy="1168732"/>
            </a:xfrm>
            <a:custGeom>
              <a:avLst/>
              <a:gdLst/>
              <a:ahLst/>
              <a:cxnLst/>
              <a:rect l="l" t="t" r="r" b="b"/>
              <a:pathLst>
                <a:path w="18023" h="25482" extrusionOk="0">
                  <a:moveTo>
                    <a:pt x="20" y="0"/>
                  </a:moveTo>
                  <a:lnTo>
                    <a:pt x="0" y="9"/>
                  </a:lnTo>
                  <a:cubicBezTo>
                    <a:pt x="688" y="1671"/>
                    <a:pt x="2062" y="4045"/>
                    <a:pt x="4085" y="7064"/>
                  </a:cubicBezTo>
                  <a:cubicBezTo>
                    <a:pt x="5704" y="9478"/>
                    <a:pt x="7738" y="12309"/>
                    <a:pt x="10133" y="15477"/>
                  </a:cubicBezTo>
                  <a:cubicBezTo>
                    <a:pt x="14211" y="20873"/>
                    <a:pt x="17969" y="25436"/>
                    <a:pt x="18006" y="25481"/>
                  </a:cubicBezTo>
                  <a:lnTo>
                    <a:pt x="18023" y="25468"/>
                  </a:lnTo>
                  <a:cubicBezTo>
                    <a:pt x="17986" y="25423"/>
                    <a:pt x="14228" y="20860"/>
                    <a:pt x="10150" y="15466"/>
                  </a:cubicBezTo>
                  <a:cubicBezTo>
                    <a:pt x="6386" y="10488"/>
                    <a:pt x="1576" y="3764"/>
                    <a:pt x="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207060" y="1769833"/>
              <a:ext cx="613999" cy="194880"/>
            </a:xfrm>
            <a:custGeom>
              <a:avLst/>
              <a:gdLst/>
              <a:ahLst/>
              <a:cxnLst/>
              <a:rect l="l" t="t" r="r" b="b"/>
              <a:pathLst>
                <a:path w="13140" h="4249" extrusionOk="0">
                  <a:moveTo>
                    <a:pt x="13124" y="0"/>
                  </a:moveTo>
                  <a:cubicBezTo>
                    <a:pt x="9797" y="3480"/>
                    <a:pt x="6471" y="4228"/>
                    <a:pt x="4229" y="4228"/>
                  </a:cubicBezTo>
                  <a:cubicBezTo>
                    <a:pt x="4188" y="4228"/>
                    <a:pt x="4148" y="4227"/>
                    <a:pt x="4109" y="4227"/>
                  </a:cubicBezTo>
                  <a:cubicBezTo>
                    <a:pt x="1678" y="4199"/>
                    <a:pt x="27" y="3319"/>
                    <a:pt x="11" y="3310"/>
                  </a:cubicBezTo>
                  <a:lnTo>
                    <a:pt x="1" y="3329"/>
                  </a:lnTo>
                  <a:cubicBezTo>
                    <a:pt x="17" y="3339"/>
                    <a:pt x="1672" y="4219"/>
                    <a:pt x="4109" y="4249"/>
                  </a:cubicBezTo>
                  <a:lnTo>
                    <a:pt x="4236" y="4249"/>
                  </a:lnTo>
                  <a:cubicBezTo>
                    <a:pt x="5624" y="4249"/>
                    <a:pt x="6996" y="3974"/>
                    <a:pt x="8317" y="3431"/>
                  </a:cubicBezTo>
                  <a:cubicBezTo>
                    <a:pt x="10020" y="2732"/>
                    <a:pt x="11642" y="1583"/>
                    <a:pt x="13139" y="15"/>
                  </a:cubicBezTo>
                  <a:lnTo>
                    <a:pt x="1312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842740" y="1767218"/>
              <a:ext cx="315644" cy="202356"/>
            </a:xfrm>
            <a:custGeom>
              <a:avLst/>
              <a:gdLst/>
              <a:ahLst/>
              <a:cxnLst/>
              <a:rect l="l" t="t" r="r" b="b"/>
              <a:pathLst>
                <a:path w="6755" h="4412" extrusionOk="0">
                  <a:moveTo>
                    <a:pt x="20" y="0"/>
                  </a:moveTo>
                  <a:lnTo>
                    <a:pt x="0" y="7"/>
                  </a:lnTo>
                  <a:cubicBezTo>
                    <a:pt x="5" y="19"/>
                    <a:pt x="405" y="1091"/>
                    <a:pt x="1434" y="2165"/>
                  </a:cubicBezTo>
                  <a:cubicBezTo>
                    <a:pt x="2029" y="2789"/>
                    <a:pt x="2733" y="3299"/>
                    <a:pt x="3511" y="3672"/>
                  </a:cubicBezTo>
                  <a:cubicBezTo>
                    <a:pt x="4481" y="4135"/>
                    <a:pt x="5572" y="4383"/>
                    <a:pt x="6754" y="4411"/>
                  </a:cubicBezTo>
                  <a:lnTo>
                    <a:pt x="6754" y="4389"/>
                  </a:lnTo>
                  <a:cubicBezTo>
                    <a:pt x="4083" y="4327"/>
                    <a:pt x="2395" y="3137"/>
                    <a:pt x="1449" y="2150"/>
                  </a:cubicBezTo>
                  <a:cubicBezTo>
                    <a:pt x="423" y="1081"/>
                    <a:pt x="24" y="12"/>
                    <a:pt x="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308505" y="1952006"/>
              <a:ext cx="526619" cy="157546"/>
            </a:xfrm>
            <a:custGeom>
              <a:avLst/>
              <a:gdLst/>
              <a:ahLst/>
              <a:cxnLst/>
              <a:rect l="l" t="t" r="r" b="b"/>
              <a:pathLst>
                <a:path w="11270" h="3435" extrusionOk="0">
                  <a:moveTo>
                    <a:pt x="11258" y="1"/>
                  </a:moveTo>
                  <a:cubicBezTo>
                    <a:pt x="7993" y="2331"/>
                    <a:pt x="5107" y="3092"/>
                    <a:pt x="3262" y="3318"/>
                  </a:cubicBezTo>
                  <a:cubicBezTo>
                    <a:pt x="2694" y="3387"/>
                    <a:pt x="2187" y="3412"/>
                    <a:pt x="1752" y="3412"/>
                  </a:cubicBezTo>
                  <a:cubicBezTo>
                    <a:pt x="655" y="3412"/>
                    <a:pt x="14" y="3253"/>
                    <a:pt x="6" y="3251"/>
                  </a:cubicBezTo>
                  <a:lnTo>
                    <a:pt x="1" y="3271"/>
                  </a:lnTo>
                  <a:cubicBezTo>
                    <a:pt x="9" y="3274"/>
                    <a:pt x="653" y="3435"/>
                    <a:pt x="1754" y="3435"/>
                  </a:cubicBezTo>
                  <a:cubicBezTo>
                    <a:pt x="2259" y="3433"/>
                    <a:pt x="2762" y="3401"/>
                    <a:pt x="3262" y="3339"/>
                  </a:cubicBezTo>
                  <a:cubicBezTo>
                    <a:pt x="4440" y="3194"/>
                    <a:pt x="5642" y="2889"/>
                    <a:pt x="6840" y="2431"/>
                  </a:cubicBezTo>
                  <a:cubicBezTo>
                    <a:pt x="8335" y="1861"/>
                    <a:pt x="9826" y="1048"/>
                    <a:pt x="11269" y="17"/>
                  </a:cubicBezTo>
                  <a:lnTo>
                    <a:pt x="1125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3674" y="2015849"/>
              <a:ext cx="270692" cy="123331"/>
            </a:xfrm>
            <a:custGeom>
              <a:avLst/>
              <a:gdLst/>
              <a:ahLst/>
              <a:cxnLst/>
              <a:rect l="l" t="t" r="r" b="b"/>
              <a:pathLst>
                <a:path w="5793" h="2689" extrusionOk="0">
                  <a:moveTo>
                    <a:pt x="21" y="0"/>
                  </a:moveTo>
                  <a:lnTo>
                    <a:pt x="1" y="4"/>
                  </a:lnTo>
                  <a:cubicBezTo>
                    <a:pt x="2" y="15"/>
                    <a:pt x="169" y="1171"/>
                    <a:pt x="1277" y="1957"/>
                  </a:cubicBezTo>
                  <a:cubicBezTo>
                    <a:pt x="1963" y="2444"/>
                    <a:pt x="2849" y="2688"/>
                    <a:pt x="3923" y="2688"/>
                  </a:cubicBezTo>
                  <a:cubicBezTo>
                    <a:pt x="4495" y="2688"/>
                    <a:pt x="5117" y="2620"/>
                    <a:pt x="5793" y="2481"/>
                  </a:cubicBezTo>
                  <a:lnTo>
                    <a:pt x="5790" y="2461"/>
                  </a:lnTo>
                  <a:cubicBezTo>
                    <a:pt x="5116" y="2598"/>
                    <a:pt x="4493" y="2667"/>
                    <a:pt x="3924" y="2667"/>
                  </a:cubicBezTo>
                  <a:cubicBezTo>
                    <a:pt x="2854" y="2667"/>
                    <a:pt x="1971" y="2424"/>
                    <a:pt x="1288" y="1941"/>
                  </a:cubicBezTo>
                  <a:cubicBezTo>
                    <a:pt x="190" y="1159"/>
                    <a:pt x="22" y="12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910308" y="2253289"/>
              <a:ext cx="211722" cy="61322"/>
            </a:xfrm>
            <a:custGeom>
              <a:avLst/>
              <a:gdLst/>
              <a:ahLst/>
              <a:cxnLst/>
              <a:rect l="l" t="t" r="r" b="b"/>
              <a:pathLst>
                <a:path w="4531" h="1337" extrusionOk="0">
                  <a:moveTo>
                    <a:pt x="19" y="0"/>
                  </a:moveTo>
                  <a:lnTo>
                    <a:pt x="1" y="10"/>
                  </a:lnTo>
                  <a:cubicBezTo>
                    <a:pt x="4" y="15"/>
                    <a:pt x="327" y="589"/>
                    <a:pt x="1043" y="977"/>
                  </a:cubicBezTo>
                  <a:cubicBezTo>
                    <a:pt x="1466" y="1204"/>
                    <a:pt x="1936" y="1327"/>
                    <a:pt x="2448" y="1337"/>
                  </a:cubicBezTo>
                  <a:lnTo>
                    <a:pt x="2518" y="1337"/>
                  </a:lnTo>
                  <a:cubicBezTo>
                    <a:pt x="3137" y="1337"/>
                    <a:pt x="3813" y="1174"/>
                    <a:pt x="4530" y="857"/>
                  </a:cubicBezTo>
                  <a:lnTo>
                    <a:pt x="4522" y="838"/>
                  </a:lnTo>
                  <a:cubicBezTo>
                    <a:pt x="3739" y="1186"/>
                    <a:pt x="3074" y="1313"/>
                    <a:pt x="2520" y="1313"/>
                  </a:cubicBezTo>
                  <a:cubicBezTo>
                    <a:pt x="1890" y="1313"/>
                    <a:pt x="1405" y="1148"/>
                    <a:pt x="1055" y="959"/>
                  </a:cubicBezTo>
                  <a:cubicBezTo>
                    <a:pt x="342" y="574"/>
                    <a:pt x="23" y="5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949653" y="2504489"/>
              <a:ext cx="147192" cy="56597"/>
            </a:xfrm>
            <a:custGeom>
              <a:avLst/>
              <a:gdLst/>
              <a:ahLst/>
              <a:cxnLst/>
              <a:rect l="l" t="t" r="r" b="b"/>
              <a:pathLst>
                <a:path w="3150" h="1234" extrusionOk="0">
                  <a:moveTo>
                    <a:pt x="3133" y="1"/>
                  </a:moveTo>
                  <a:cubicBezTo>
                    <a:pt x="2515" y="805"/>
                    <a:pt x="1918" y="1213"/>
                    <a:pt x="1357" y="1213"/>
                  </a:cubicBezTo>
                  <a:cubicBezTo>
                    <a:pt x="1318" y="1213"/>
                    <a:pt x="1280" y="1211"/>
                    <a:pt x="1241" y="1207"/>
                  </a:cubicBezTo>
                  <a:cubicBezTo>
                    <a:pt x="459" y="1128"/>
                    <a:pt x="24" y="252"/>
                    <a:pt x="19" y="242"/>
                  </a:cubicBezTo>
                  <a:lnTo>
                    <a:pt x="0" y="252"/>
                  </a:lnTo>
                  <a:cubicBezTo>
                    <a:pt x="5" y="260"/>
                    <a:pt x="445" y="1148"/>
                    <a:pt x="1238" y="1227"/>
                  </a:cubicBezTo>
                  <a:cubicBezTo>
                    <a:pt x="1278" y="1232"/>
                    <a:pt x="1317" y="1234"/>
                    <a:pt x="1357" y="1234"/>
                  </a:cubicBezTo>
                  <a:cubicBezTo>
                    <a:pt x="1926" y="1234"/>
                    <a:pt x="2528" y="824"/>
                    <a:pt x="3150" y="13"/>
                  </a:cubicBezTo>
                  <a:lnTo>
                    <a:pt x="313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421072" y="2070841"/>
              <a:ext cx="436622" cy="193046"/>
            </a:xfrm>
            <a:custGeom>
              <a:avLst/>
              <a:gdLst/>
              <a:ahLst/>
              <a:cxnLst/>
              <a:rect l="l" t="t" r="r" b="b"/>
              <a:pathLst>
                <a:path w="9344" h="4209" extrusionOk="0">
                  <a:moveTo>
                    <a:pt x="9329" y="1"/>
                  </a:moveTo>
                  <a:cubicBezTo>
                    <a:pt x="6841" y="2518"/>
                    <a:pt x="4439" y="3511"/>
                    <a:pt x="2860" y="3903"/>
                  </a:cubicBezTo>
                  <a:cubicBezTo>
                    <a:pt x="1923" y="4136"/>
                    <a:pt x="1158" y="4189"/>
                    <a:pt x="657" y="4189"/>
                  </a:cubicBezTo>
                  <a:cubicBezTo>
                    <a:pt x="243" y="4189"/>
                    <a:pt x="9" y="4153"/>
                    <a:pt x="4" y="4152"/>
                  </a:cubicBezTo>
                  <a:lnTo>
                    <a:pt x="0" y="4172"/>
                  </a:lnTo>
                  <a:cubicBezTo>
                    <a:pt x="5" y="4174"/>
                    <a:pt x="241" y="4209"/>
                    <a:pt x="658" y="4209"/>
                  </a:cubicBezTo>
                  <a:cubicBezTo>
                    <a:pt x="1161" y="4209"/>
                    <a:pt x="1927" y="4157"/>
                    <a:pt x="2865" y="3925"/>
                  </a:cubicBezTo>
                  <a:cubicBezTo>
                    <a:pt x="3871" y="3675"/>
                    <a:pt x="4876" y="3271"/>
                    <a:pt x="5849" y="2724"/>
                  </a:cubicBezTo>
                  <a:cubicBezTo>
                    <a:pt x="7069" y="2040"/>
                    <a:pt x="8243" y="1128"/>
                    <a:pt x="9344" y="14"/>
                  </a:cubicBezTo>
                  <a:lnTo>
                    <a:pt x="932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572983" y="2311170"/>
              <a:ext cx="318541" cy="165481"/>
            </a:xfrm>
            <a:custGeom>
              <a:avLst/>
              <a:gdLst/>
              <a:ahLst/>
              <a:cxnLst/>
              <a:rect l="l" t="t" r="r" b="b"/>
              <a:pathLst>
                <a:path w="6817" h="3608" extrusionOk="0">
                  <a:moveTo>
                    <a:pt x="6798" y="1"/>
                  </a:moveTo>
                  <a:cubicBezTo>
                    <a:pt x="5649" y="2175"/>
                    <a:pt x="3863" y="3023"/>
                    <a:pt x="2567" y="3353"/>
                  </a:cubicBezTo>
                  <a:cubicBezTo>
                    <a:pt x="1827" y="3541"/>
                    <a:pt x="1158" y="3585"/>
                    <a:pt x="690" y="3585"/>
                  </a:cubicBezTo>
                  <a:cubicBezTo>
                    <a:pt x="269" y="3585"/>
                    <a:pt x="10" y="3549"/>
                    <a:pt x="4" y="3549"/>
                  </a:cubicBezTo>
                  <a:lnTo>
                    <a:pt x="1" y="3569"/>
                  </a:lnTo>
                  <a:cubicBezTo>
                    <a:pt x="216" y="3595"/>
                    <a:pt x="432" y="3607"/>
                    <a:pt x="649" y="3607"/>
                  </a:cubicBezTo>
                  <a:cubicBezTo>
                    <a:pt x="663" y="3607"/>
                    <a:pt x="677" y="3607"/>
                    <a:pt x="692" y="3607"/>
                  </a:cubicBezTo>
                  <a:cubicBezTo>
                    <a:pt x="1326" y="3605"/>
                    <a:pt x="1956" y="3527"/>
                    <a:pt x="2572" y="3373"/>
                  </a:cubicBezTo>
                  <a:cubicBezTo>
                    <a:pt x="3398" y="3164"/>
                    <a:pt x="4151" y="2818"/>
                    <a:pt x="4810" y="2348"/>
                  </a:cubicBezTo>
                  <a:cubicBezTo>
                    <a:pt x="5633" y="1761"/>
                    <a:pt x="6307" y="973"/>
                    <a:pt x="6817" y="11"/>
                  </a:cubicBezTo>
                  <a:lnTo>
                    <a:pt x="679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733398" y="2543244"/>
              <a:ext cx="194713" cy="125854"/>
            </a:xfrm>
            <a:custGeom>
              <a:avLst/>
              <a:gdLst/>
              <a:ahLst/>
              <a:cxnLst/>
              <a:rect l="l" t="t" r="r" b="b"/>
              <a:pathLst>
                <a:path w="4167" h="2744" extrusionOk="0">
                  <a:moveTo>
                    <a:pt x="4147" y="1"/>
                  </a:moveTo>
                  <a:cubicBezTo>
                    <a:pt x="3402" y="1613"/>
                    <a:pt x="2317" y="2262"/>
                    <a:pt x="1536" y="2523"/>
                  </a:cubicBezTo>
                  <a:cubicBezTo>
                    <a:pt x="1044" y="2687"/>
                    <a:pt x="609" y="2722"/>
                    <a:pt x="329" y="2722"/>
                  </a:cubicBezTo>
                  <a:cubicBezTo>
                    <a:pt x="127" y="2722"/>
                    <a:pt x="6" y="2704"/>
                    <a:pt x="3" y="2704"/>
                  </a:cubicBezTo>
                  <a:lnTo>
                    <a:pt x="0" y="2725"/>
                  </a:lnTo>
                  <a:cubicBezTo>
                    <a:pt x="109" y="2739"/>
                    <a:pt x="218" y="2744"/>
                    <a:pt x="328" y="2744"/>
                  </a:cubicBezTo>
                  <a:cubicBezTo>
                    <a:pt x="739" y="2742"/>
                    <a:pt x="1149" y="2674"/>
                    <a:pt x="1541" y="2543"/>
                  </a:cubicBezTo>
                  <a:cubicBezTo>
                    <a:pt x="2044" y="2374"/>
                    <a:pt x="2507" y="2106"/>
                    <a:pt x="2905" y="1757"/>
                  </a:cubicBezTo>
                  <a:cubicBezTo>
                    <a:pt x="3412" y="1312"/>
                    <a:pt x="3835" y="725"/>
                    <a:pt x="4167" y="9"/>
                  </a:cubicBezTo>
                  <a:lnTo>
                    <a:pt x="414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907832" y="2830447"/>
              <a:ext cx="82194" cy="58753"/>
            </a:xfrm>
            <a:custGeom>
              <a:avLst/>
              <a:gdLst/>
              <a:ahLst/>
              <a:cxnLst/>
              <a:rect l="l" t="t" r="r" b="b"/>
              <a:pathLst>
                <a:path w="1759" h="1281" extrusionOk="0">
                  <a:moveTo>
                    <a:pt x="1738" y="1"/>
                  </a:moveTo>
                  <a:cubicBezTo>
                    <a:pt x="1384" y="1066"/>
                    <a:pt x="16" y="1257"/>
                    <a:pt x="0" y="1259"/>
                  </a:cubicBezTo>
                  <a:lnTo>
                    <a:pt x="4" y="1281"/>
                  </a:lnTo>
                  <a:cubicBezTo>
                    <a:pt x="260" y="1239"/>
                    <a:pt x="509" y="1162"/>
                    <a:pt x="745" y="1053"/>
                  </a:cubicBezTo>
                  <a:cubicBezTo>
                    <a:pt x="1103" y="886"/>
                    <a:pt x="1569" y="571"/>
                    <a:pt x="1758" y="8"/>
                  </a:cubicBezTo>
                  <a:lnTo>
                    <a:pt x="173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584197" y="2101432"/>
              <a:ext cx="276393" cy="351326"/>
            </a:xfrm>
            <a:custGeom>
              <a:avLst/>
              <a:gdLst/>
              <a:ahLst/>
              <a:cxnLst/>
              <a:rect l="l" t="t" r="r" b="b"/>
              <a:pathLst>
                <a:path w="5915" h="7660" extrusionOk="0">
                  <a:moveTo>
                    <a:pt x="5893" y="1"/>
                  </a:moveTo>
                  <a:cubicBezTo>
                    <a:pt x="5460" y="2921"/>
                    <a:pt x="3881" y="4843"/>
                    <a:pt x="2631" y="5940"/>
                  </a:cubicBezTo>
                  <a:cubicBezTo>
                    <a:pt x="1280" y="7130"/>
                    <a:pt x="12" y="7637"/>
                    <a:pt x="0" y="7642"/>
                  </a:cubicBezTo>
                  <a:lnTo>
                    <a:pt x="7" y="7660"/>
                  </a:lnTo>
                  <a:cubicBezTo>
                    <a:pt x="20" y="7655"/>
                    <a:pt x="1290" y="7148"/>
                    <a:pt x="2645" y="5957"/>
                  </a:cubicBezTo>
                  <a:cubicBezTo>
                    <a:pt x="3426" y="5275"/>
                    <a:pt x="4096" y="4477"/>
                    <a:pt x="4635" y="3592"/>
                  </a:cubicBezTo>
                  <a:cubicBezTo>
                    <a:pt x="5292" y="2503"/>
                    <a:pt x="5722" y="1297"/>
                    <a:pt x="5915" y="4"/>
                  </a:cubicBezTo>
                  <a:lnTo>
                    <a:pt x="589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515073" y="2032406"/>
              <a:ext cx="773854" cy="942342"/>
            </a:xfrm>
            <a:custGeom>
              <a:avLst/>
              <a:gdLst/>
              <a:ahLst/>
              <a:cxnLst/>
              <a:rect l="l" t="t" r="r" b="b"/>
              <a:pathLst>
                <a:path w="16561" h="20546" extrusionOk="0">
                  <a:moveTo>
                    <a:pt x="15549" y="1"/>
                  </a:moveTo>
                  <a:lnTo>
                    <a:pt x="15527" y="4"/>
                  </a:lnTo>
                  <a:cubicBezTo>
                    <a:pt x="16561" y="8004"/>
                    <a:pt x="12284" y="13158"/>
                    <a:pt x="8514" y="16071"/>
                  </a:cubicBezTo>
                  <a:cubicBezTo>
                    <a:pt x="6379" y="17722"/>
                    <a:pt x="4178" y="18844"/>
                    <a:pt x="2708" y="19497"/>
                  </a:cubicBezTo>
                  <a:cubicBezTo>
                    <a:pt x="1114" y="20203"/>
                    <a:pt x="10" y="20522"/>
                    <a:pt x="0" y="20525"/>
                  </a:cubicBezTo>
                  <a:lnTo>
                    <a:pt x="5" y="20546"/>
                  </a:lnTo>
                  <a:cubicBezTo>
                    <a:pt x="15" y="20542"/>
                    <a:pt x="1121" y="20223"/>
                    <a:pt x="2716" y="19515"/>
                  </a:cubicBezTo>
                  <a:cubicBezTo>
                    <a:pt x="4188" y="18863"/>
                    <a:pt x="6391" y="17739"/>
                    <a:pt x="8527" y="16088"/>
                  </a:cubicBezTo>
                  <a:cubicBezTo>
                    <a:pt x="10927" y="14231"/>
                    <a:pt x="12757" y="12100"/>
                    <a:pt x="13963" y="9752"/>
                  </a:cubicBezTo>
                  <a:cubicBezTo>
                    <a:pt x="15472" y="6818"/>
                    <a:pt x="16006" y="3538"/>
                    <a:pt x="1554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489653" y="2291999"/>
              <a:ext cx="503162" cy="679994"/>
            </a:xfrm>
            <a:custGeom>
              <a:avLst/>
              <a:gdLst/>
              <a:ahLst/>
              <a:cxnLst/>
              <a:rect l="l" t="t" r="r" b="b"/>
              <a:pathLst>
                <a:path w="10768" h="14826" extrusionOk="0">
                  <a:moveTo>
                    <a:pt x="10674" y="1"/>
                  </a:moveTo>
                  <a:lnTo>
                    <a:pt x="10652" y="4"/>
                  </a:lnTo>
                  <a:cubicBezTo>
                    <a:pt x="10653" y="11"/>
                    <a:pt x="10745" y="660"/>
                    <a:pt x="10697" y="1683"/>
                  </a:cubicBezTo>
                  <a:cubicBezTo>
                    <a:pt x="10628" y="3060"/>
                    <a:pt x="10354" y="4418"/>
                    <a:pt x="9884" y="5713"/>
                  </a:cubicBezTo>
                  <a:cubicBezTo>
                    <a:pt x="8840" y="8575"/>
                    <a:pt x="6280" y="12475"/>
                    <a:pt x="0" y="14805"/>
                  </a:cubicBezTo>
                  <a:lnTo>
                    <a:pt x="7" y="14825"/>
                  </a:lnTo>
                  <a:cubicBezTo>
                    <a:pt x="2784" y="13795"/>
                    <a:pt x="5072" y="12375"/>
                    <a:pt x="6808" y="10604"/>
                  </a:cubicBezTo>
                  <a:cubicBezTo>
                    <a:pt x="8198" y="9187"/>
                    <a:pt x="9240" y="7543"/>
                    <a:pt x="9904" y="5720"/>
                  </a:cubicBezTo>
                  <a:cubicBezTo>
                    <a:pt x="10376" y="4422"/>
                    <a:pt x="10650" y="3062"/>
                    <a:pt x="10719" y="1683"/>
                  </a:cubicBezTo>
                  <a:cubicBezTo>
                    <a:pt x="10767" y="658"/>
                    <a:pt x="10674" y="7"/>
                    <a:pt x="1067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734505" y="2167752"/>
              <a:ext cx="594935" cy="826304"/>
            </a:xfrm>
            <a:custGeom>
              <a:avLst/>
              <a:gdLst/>
              <a:ahLst/>
              <a:cxnLst/>
              <a:rect l="l" t="t" r="r" b="b"/>
              <a:pathLst>
                <a:path w="12732" h="18016" extrusionOk="0">
                  <a:moveTo>
                    <a:pt x="12597" y="0"/>
                  </a:moveTo>
                  <a:lnTo>
                    <a:pt x="12577" y="3"/>
                  </a:lnTo>
                  <a:cubicBezTo>
                    <a:pt x="12579" y="19"/>
                    <a:pt x="12710" y="1532"/>
                    <a:pt x="12479" y="3645"/>
                  </a:cubicBezTo>
                  <a:cubicBezTo>
                    <a:pt x="12266" y="5593"/>
                    <a:pt x="11693" y="8465"/>
                    <a:pt x="10170" y="11076"/>
                  </a:cubicBezTo>
                  <a:cubicBezTo>
                    <a:pt x="8647" y="13687"/>
                    <a:pt x="5964" y="15428"/>
                    <a:pt x="3980" y="16430"/>
                  </a:cubicBezTo>
                  <a:cubicBezTo>
                    <a:pt x="1831" y="17516"/>
                    <a:pt x="18" y="17991"/>
                    <a:pt x="1" y="17996"/>
                  </a:cubicBezTo>
                  <a:lnTo>
                    <a:pt x="6" y="18016"/>
                  </a:lnTo>
                  <a:cubicBezTo>
                    <a:pt x="24" y="18013"/>
                    <a:pt x="1837" y="17538"/>
                    <a:pt x="3990" y="16450"/>
                  </a:cubicBezTo>
                  <a:cubicBezTo>
                    <a:pt x="5253" y="15811"/>
                    <a:pt x="6384" y="15091"/>
                    <a:pt x="7350" y="14306"/>
                  </a:cubicBezTo>
                  <a:cubicBezTo>
                    <a:pt x="8560" y="13324"/>
                    <a:pt x="9515" y="12242"/>
                    <a:pt x="10189" y="11086"/>
                  </a:cubicBezTo>
                  <a:cubicBezTo>
                    <a:pt x="10861" y="9932"/>
                    <a:pt x="11407" y="8631"/>
                    <a:pt x="11810" y="7219"/>
                  </a:cubicBezTo>
                  <a:cubicBezTo>
                    <a:pt x="12141" y="6050"/>
                    <a:pt x="12372" y="4854"/>
                    <a:pt x="12500" y="3646"/>
                  </a:cubicBezTo>
                  <a:cubicBezTo>
                    <a:pt x="12731" y="1532"/>
                    <a:pt x="12599" y="15"/>
                    <a:pt x="1259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066550" y="2369418"/>
              <a:ext cx="406436" cy="638533"/>
            </a:xfrm>
            <a:custGeom>
              <a:avLst/>
              <a:gdLst/>
              <a:ahLst/>
              <a:cxnLst/>
              <a:rect l="l" t="t" r="r" b="b"/>
              <a:pathLst>
                <a:path w="8698" h="13922" extrusionOk="0">
                  <a:moveTo>
                    <a:pt x="8564" y="0"/>
                  </a:moveTo>
                  <a:lnTo>
                    <a:pt x="8542" y="2"/>
                  </a:lnTo>
                  <a:cubicBezTo>
                    <a:pt x="8544" y="17"/>
                    <a:pt x="8676" y="1484"/>
                    <a:pt x="8490" y="3394"/>
                  </a:cubicBezTo>
                  <a:cubicBezTo>
                    <a:pt x="8318" y="5159"/>
                    <a:pt x="7833" y="7671"/>
                    <a:pt x="6497" y="9630"/>
                  </a:cubicBezTo>
                  <a:cubicBezTo>
                    <a:pt x="5441" y="11177"/>
                    <a:pt x="3983" y="12406"/>
                    <a:pt x="2280" y="13186"/>
                  </a:cubicBezTo>
                  <a:cubicBezTo>
                    <a:pt x="994" y="13773"/>
                    <a:pt x="10" y="13898"/>
                    <a:pt x="0" y="13900"/>
                  </a:cubicBezTo>
                  <a:lnTo>
                    <a:pt x="4" y="13922"/>
                  </a:lnTo>
                  <a:cubicBezTo>
                    <a:pt x="14" y="13920"/>
                    <a:pt x="999" y="13793"/>
                    <a:pt x="2287" y="13206"/>
                  </a:cubicBezTo>
                  <a:cubicBezTo>
                    <a:pt x="3996" y="12428"/>
                    <a:pt x="5458" y="11194"/>
                    <a:pt x="6513" y="9641"/>
                  </a:cubicBezTo>
                  <a:cubicBezTo>
                    <a:pt x="7104" y="8773"/>
                    <a:pt x="7581" y="7728"/>
                    <a:pt x="7928" y="6532"/>
                  </a:cubicBezTo>
                  <a:cubicBezTo>
                    <a:pt x="8206" y="5575"/>
                    <a:pt x="8402" y="4520"/>
                    <a:pt x="8511" y="3396"/>
                  </a:cubicBezTo>
                  <a:cubicBezTo>
                    <a:pt x="8698" y="1482"/>
                    <a:pt x="8566" y="14"/>
                    <a:pt x="856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440604" y="2609518"/>
              <a:ext cx="222236" cy="423150"/>
            </a:xfrm>
            <a:custGeom>
              <a:avLst/>
              <a:gdLst/>
              <a:ahLst/>
              <a:cxnLst/>
              <a:rect l="l" t="t" r="r" b="b"/>
              <a:pathLst>
                <a:path w="4756" h="9226" extrusionOk="0">
                  <a:moveTo>
                    <a:pt x="4292" y="1"/>
                  </a:moveTo>
                  <a:lnTo>
                    <a:pt x="4271" y="7"/>
                  </a:lnTo>
                  <a:cubicBezTo>
                    <a:pt x="4276" y="23"/>
                    <a:pt x="4734" y="1578"/>
                    <a:pt x="4436" y="3480"/>
                  </a:cubicBezTo>
                  <a:cubicBezTo>
                    <a:pt x="4162" y="5236"/>
                    <a:pt x="3170" y="7655"/>
                    <a:pt x="0" y="9207"/>
                  </a:cubicBezTo>
                  <a:lnTo>
                    <a:pt x="10" y="9225"/>
                  </a:lnTo>
                  <a:cubicBezTo>
                    <a:pt x="1412" y="8540"/>
                    <a:pt x="2511" y="7626"/>
                    <a:pt x="3274" y="6512"/>
                  </a:cubicBezTo>
                  <a:cubicBezTo>
                    <a:pt x="3884" y="5622"/>
                    <a:pt x="4282" y="4604"/>
                    <a:pt x="4458" y="3483"/>
                  </a:cubicBezTo>
                  <a:cubicBezTo>
                    <a:pt x="4756" y="1576"/>
                    <a:pt x="4296" y="16"/>
                    <a:pt x="429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727697" y="2830539"/>
              <a:ext cx="114623" cy="227032"/>
            </a:xfrm>
            <a:custGeom>
              <a:avLst/>
              <a:gdLst/>
              <a:ahLst/>
              <a:cxnLst/>
              <a:rect l="l" t="t" r="r" b="b"/>
              <a:pathLst>
                <a:path w="2453" h="4950" extrusionOk="0">
                  <a:moveTo>
                    <a:pt x="2183" y="1"/>
                  </a:moveTo>
                  <a:lnTo>
                    <a:pt x="2161" y="6"/>
                  </a:lnTo>
                  <a:cubicBezTo>
                    <a:pt x="2164" y="16"/>
                    <a:pt x="2430" y="966"/>
                    <a:pt x="2297" y="2043"/>
                  </a:cubicBezTo>
                  <a:cubicBezTo>
                    <a:pt x="2173" y="3035"/>
                    <a:pt x="1674" y="4341"/>
                    <a:pt x="0" y="4932"/>
                  </a:cubicBezTo>
                  <a:lnTo>
                    <a:pt x="7" y="4950"/>
                  </a:lnTo>
                  <a:cubicBezTo>
                    <a:pt x="751" y="4689"/>
                    <a:pt x="1328" y="4266"/>
                    <a:pt x="1723" y="3692"/>
                  </a:cubicBezTo>
                  <a:cubicBezTo>
                    <a:pt x="2039" y="3234"/>
                    <a:pt x="2240" y="2680"/>
                    <a:pt x="2318" y="2045"/>
                  </a:cubicBezTo>
                  <a:cubicBezTo>
                    <a:pt x="2452" y="964"/>
                    <a:pt x="2184" y="11"/>
                    <a:pt x="218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509278" y="2998723"/>
              <a:ext cx="256768" cy="572166"/>
            </a:xfrm>
            <a:custGeom>
              <a:avLst/>
              <a:gdLst/>
              <a:ahLst/>
              <a:cxnLst/>
              <a:rect l="l" t="t" r="r" b="b"/>
              <a:pathLst>
                <a:path w="5495" h="12475" extrusionOk="0">
                  <a:moveTo>
                    <a:pt x="10" y="0"/>
                  </a:moveTo>
                  <a:lnTo>
                    <a:pt x="0" y="18"/>
                  </a:lnTo>
                  <a:cubicBezTo>
                    <a:pt x="808" y="457"/>
                    <a:pt x="1599" y="1383"/>
                    <a:pt x="2352" y="2775"/>
                  </a:cubicBezTo>
                  <a:cubicBezTo>
                    <a:pt x="2952" y="3887"/>
                    <a:pt x="3530" y="5297"/>
                    <a:pt x="4068" y="6967"/>
                  </a:cubicBezTo>
                  <a:cubicBezTo>
                    <a:pt x="4983" y="9808"/>
                    <a:pt x="5470" y="12449"/>
                    <a:pt x="5475" y="12474"/>
                  </a:cubicBezTo>
                  <a:lnTo>
                    <a:pt x="5495" y="12471"/>
                  </a:lnTo>
                  <a:cubicBezTo>
                    <a:pt x="5490" y="12444"/>
                    <a:pt x="5003" y="9803"/>
                    <a:pt x="4088" y="6960"/>
                  </a:cubicBezTo>
                  <a:cubicBezTo>
                    <a:pt x="3550" y="5291"/>
                    <a:pt x="2973" y="3879"/>
                    <a:pt x="2370" y="2765"/>
                  </a:cubicBezTo>
                  <a:cubicBezTo>
                    <a:pt x="1616" y="1370"/>
                    <a:pt x="823" y="440"/>
                    <a:pt x="1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748289" y="3015326"/>
              <a:ext cx="180555" cy="503093"/>
            </a:xfrm>
            <a:custGeom>
              <a:avLst/>
              <a:gdLst/>
              <a:ahLst/>
              <a:cxnLst/>
              <a:rect l="l" t="t" r="r" b="b"/>
              <a:pathLst>
                <a:path w="3864" h="10969" extrusionOk="0">
                  <a:moveTo>
                    <a:pt x="17" y="1"/>
                  </a:moveTo>
                  <a:lnTo>
                    <a:pt x="0" y="14"/>
                  </a:lnTo>
                  <a:cubicBezTo>
                    <a:pt x="12" y="28"/>
                    <a:pt x="1066" y="1287"/>
                    <a:pt x="2017" y="3258"/>
                  </a:cubicBezTo>
                  <a:cubicBezTo>
                    <a:pt x="2896" y="5076"/>
                    <a:pt x="3864" y="7889"/>
                    <a:pt x="3491" y="10967"/>
                  </a:cubicBezTo>
                  <a:lnTo>
                    <a:pt x="3511" y="10968"/>
                  </a:lnTo>
                  <a:cubicBezTo>
                    <a:pt x="3677" y="9607"/>
                    <a:pt x="3596" y="8183"/>
                    <a:pt x="3270" y="6738"/>
                  </a:cubicBezTo>
                  <a:cubicBezTo>
                    <a:pt x="3011" y="5581"/>
                    <a:pt x="2594" y="4407"/>
                    <a:pt x="2036" y="3248"/>
                  </a:cubicBezTo>
                  <a:cubicBezTo>
                    <a:pt x="1082" y="1276"/>
                    <a:pt x="27" y="14"/>
                    <a:pt x="1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956741" y="3023490"/>
              <a:ext cx="199900" cy="423196"/>
            </a:xfrm>
            <a:custGeom>
              <a:avLst/>
              <a:gdLst/>
              <a:ahLst/>
              <a:cxnLst/>
              <a:rect l="l" t="t" r="r" b="b"/>
              <a:pathLst>
                <a:path w="4278" h="9227" extrusionOk="0">
                  <a:moveTo>
                    <a:pt x="7" y="0"/>
                  </a:moveTo>
                  <a:lnTo>
                    <a:pt x="0" y="20"/>
                  </a:lnTo>
                  <a:cubicBezTo>
                    <a:pt x="14" y="25"/>
                    <a:pt x="1363" y="457"/>
                    <a:pt x="2410" y="1802"/>
                  </a:cubicBezTo>
                  <a:cubicBezTo>
                    <a:pt x="3377" y="3043"/>
                    <a:pt x="4277" y="5336"/>
                    <a:pt x="3064" y="9220"/>
                  </a:cubicBezTo>
                  <a:lnTo>
                    <a:pt x="3084" y="9227"/>
                  </a:lnTo>
                  <a:cubicBezTo>
                    <a:pt x="3621" y="7509"/>
                    <a:pt x="3794" y="5955"/>
                    <a:pt x="3595" y="4607"/>
                  </a:cubicBezTo>
                  <a:cubicBezTo>
                    <a:pt x="3437" y="3528"/>
                    <a:pt x="3044" y="2579"/>
                    <a:pt x="2427" y="1787"/>
                  </a:cubicBezTo>
                  <a:cubicBezTo>
                    <a:pt x="1377" y="439"/>
                    <a:pt x="20" y="4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243554" y="3045734"/>
              <a:ext cx="119856" cy="329311"/>
            </a:xfrm>
            <a:custGeom>
              <a:avLst/>
              <a:gdLst/>
              <a:ahLst/>
              <a:cxnLst/>
              <a:rect l="l" t="t" r="r" b="b"/>
              <a:pathLst>
                <a:path w="2565" h="7180" extrusionOk="0">
                  <a:moveTo>
                    <a:pt x="14" y="0"/>
                  </a:moveTo>
                  <a:lnTo>
                    <a:pt x="1" y="17"/>
                  </a:lnTo>
                  <a:cubicBezTo>
                    <a:pt x="11" y="24"/>
                    <a:pt x="941" y="738"/>
                    <a:pt x="1565" y="1971"/>
                  </a:cubicBezTo>
                  <a:cubicBezTo>
                    <a:pt x="2138" y="3108"/>
                    <a:pt x="2565" y="4935"/>
                    <a:pt x="1324" y="7169"/>
                  </a:cubicBezTo>
                  <a:lnTo>
                    <a:pt x="1342" y="7179"/>
                  </a:lnTo>
                  <a:cubicBezTo>
                    <a:pt x="1892" y="6187"/>
                    <a:pt x="2165" y="5194"/>
                    <a:pt x="2152" y="4225"/>
                  </a:cubicBezTo>
                  <a:cubicBezTo>
                    <a:pt x="2142" y="3449"/>
                    <a:pt x="1949" y="2688"/>
                    <a:pt x="1581" y="1961"/>
                  </a:cubicBezTo>
                  <a:cubicBezTo>
                    <a:pt x="956" y="723"/>
                    <a:pt x="24" y="7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502331" y="3062383"/>
              <a:ext cx="66353" cy="218684"/>
            </a:xfrm>
            <a:custGeom>
              <a:avLst/>
              <a:gdLst/>
              <a:ahLst/>
              <a:cxnLst/>
              <a:rect l="l" t="t" r="r" b="b"/>
              <a:pathLst>
                <a:path w="1420" h="4768" extrusionOk="0">
                  <a:moveTo>
                    <a:pt x="16" y="0"/>
                  </a:moveTo>
                  <a:lnTo>
                    <a:pt x="1" y="14"/>
                  </a:lnTo>
                  <a:cubicBezTo>
                    <a:pt x="6" y="19"/>
                    <a:pt x="456" y="564"/>
                    <a:pt x="797" y="1419"/>
                  </a:cubicBezTo>
                  <a:cubicBezTo>
                    <a:pt x="1111" y="2207"/>
                    <a:pt x="1396" y="3426"/>
                    <a:pt x="963" y="4761"/>
                  </a:cubicBezTo>
                  <a:lnTo>
                    <a:pt x="983" y="4767"/>
                  </a:lnTo>
                  <a:cubicBezTo>
                    <a:pt x="1419" y="3426"/>
                    <a:pt x="1133" y="2201"/>
                    <a:pt x="815" y="1410"/>
                  </a:cubicBezTo>
                  <a:cubicBezTo>
                    <a:pt x="472" y="554"/>
                    <a:pt x="21" y="5"/>
                    <a:pt x="1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685315" y="3073253"/>
              <a:ext cx="65933" cy="122093"/>
            </a:xfrm>
            <a:custGeom>
              <a:avLst/>
              <a:gdLst/>
              <a:ahLst/>
              <a:cxnLst/>
              <a:rect l="l" t="t" r="r" b="b"/>
              <a:pathLst>
                <a:path w="1411" h="2662" extrusionOk="0">
                  <a:moveTo>
                    <a:pt x="14" y="1"/>
                  </a:moveTo>
                  <a:lnTo>
                    <a:pt x="0" y="18"/>
                  </a:lnTo>
                  <a:cubicBezTo>
                    <a:pt x="278" y="245"/>
                    <a:pt x="526" y="508"/>
                    <a:pt x="736" y="799"/>
                  </a:cubicBezTo>
                  <a:cubicBezTo>
                    <a:pt x="1051" y="1237"/>
                    <a:pt x="1387" y="1914"/>
                    <a:pt x="1201" y="2657"/>
                  </a:cubicBezTo>
                  <a:lnTo>
                    <a:pt x="1221" y="2662"/>
                  </a:lnTo>
                  <a:cubicBezTo>
                    <a:pt x="1410" y="1911"/>
                    <a:pt x="1071" y="1229"/>
                    <a:pt x="753" y="787"/>
                  </a:cubicBezTo>
                  <a:cubicBezTo>
                    <a:pt x="541" y="494"/>
                    <a:pt x="293" y="230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99316" y="3589640"/>
              <a:ext cx="467602" cy="536437"/>
            </a:xfrm>
            <a:custGeom>
              <a:avLst/>
              <a:gdLst/>
              <a:ahLst/>
              <a:cxnLst/>
              <a:rect l="l" t="t" r="r" b="b"/>
              <a:pathLst>
                <a:path w="10007" h="11696" extrusionOk="0">
                  <a:moveTo>
                    <a:pt x="2" y="0"/>
                  </a:moveTo>
                  <a:lnTo>
                    <a:pt x="0" y="22"/>
                  </a:lnTo>
                  <a:cubicBezTo>
                    <a:pt x="19" y="22"/>
                    <a:pt x="1951" y="174"/>
                    <a:pt x="4135" y="1683"/>
                  </a:cubicBezTo>
                  <a:cubicBezTo>
                    <a:pt x="6152" y="3076"/>
                    <a:pt x="8805" y="5945"/>
                    <a:pt x="9986" y="11695"/>
                  </a:cubicBezTo>
                  <a:lnTo>
                    <a:pt x="10006" y="11690"/>
                  </a:lnTo>
                  <a:cubicBezTo>
                    <a:pt x="9486" y="9148"/>
                    <a:pt x="8633" y="6952"/>
                    <a:pt x="7479" y="5162"/>
                  </a:cubicBezTo>
                  <a:cubicBezTo>
                    <a:pt x="6554" y="3730"/>
                    <a:pt x="5433" y="2553"/>
                    <a:pt x="4147" y="1666"/>
                  </a:cubicBezTo>
                  <a:cubicBezTo>
                    <a:pt x="1956" y="154"/>
                    <a:pt x="21" y="2"/>
                    <a:pt x="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982207" y="3517817"/>
              <a:ext cx="411389" cy="475620"/>
            </a:xfrm>
            <a:custGeom>
              <a:avLst/>
              <a:gdLst/>
              <a:ahLst/>
              <a:cxnLst/>
              <a:rect l="l" t="t" r="r" b="b"/>
              <a:pathLst>
                <a:path w="8804" h="10370" extrusionOk="0">
                  <a:moveTo>
                    <a:pt x="5" y="1"/>
                  </a:moveTo>
                  <a:cubicBezTo>
                    <a:pt x="3" y="1"/>
                    <a:pt x="1" y="1"/>
                    <a:pt x="0" y="1"/>
                  </a:cubicBezTo>
                  <a:lnTo>
                    <a:pt x="0" y="21"/>
                  </a:lnTo>
                  <a:cubicBezTo>
                    <a:pt x="1" y="21"/>
                    <a:pt x="2" y="21"/>
                    <a:pt x="5" y="21"/>
                  </a:cubicBezTo>
                  <a:cubicBezTo>
                    <a:pt x="115" y="21"/>
                    <a:pt x="2103" y="35"/>
                    <a:pt x="4144" y="1270"/>
                  </a:cubicBezTo>
                  <a:cubicBezTo>
                    <a:pt x="6070" y="2436"/>
                    <a:pt x="8441" y="4962"/>
                    <a:pt x="8782" y="10369"/>
                  </a:cubicBezTo>
                  <a:lnTo>
                    <a:pt x="8803" y="10368"/>
                  </a:lnTo>
                  <a:cubicBezTo>
                    <a:pt x="8651" y="7977"/>
                    <a:pt x="8094" y="5944"/>
                    <a:pt x="7149" y="4324"/>
                  </a:cubicBezTo>
                  <a:cubicBezTo>
                    <a:pt x="6392" y="3028"/>
                    <a:pt x="5383" y="1996"/>
                    <a:pt x="4154" y="1252"/>
                  </a:cubicBezTo>
                  <a:cubicBezTo>
                    <a:pt x="2110" y="15"/>
                    <a:pt x="117" y="1"/>
                    <a:pt x="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633293" y="3738745"/>
              <a:ext cx="585682" cy="268723"/>
            </a:xfrm>
            <a:custGeom>
              <a:avLst/>
              <a:gdLst/>
              <a:ahLst/>
              <a:cxnLst/>
              <a:rect l="l" t="t" r="r" b="b"/>
              <a:pathLst>
                <a:path w="12534" h="5859" extrusionOk="0">
                  <a:moveTo>
                    <a:pt x="4" y="1"/>
                  </a:moveTo>
                  <a:cubicBezTo>
                    <a:pt x="2" y="1"/>
                    <a:pt x="1" y="1"/>
                    <a:pt x="1" y="1"/>
                  </a:cubicBezTo>
                  <a:lnTo>
                    <a:pt x="1" y="23"/>
                  </a:lnTo>
                  <a:cubicBezTo>
                    <a:pt x="2" y="23"/>
                    <a:pt x="9" y="22"/>
                    <a:pt x="22" y="22"/>
                  </a:cubicBezTo>
                  <a:cubicBezTo>
                    <a:pt x="244" y="22"/>
                    <a:pt x="2156" y="54"/>
                    <a:pt x="4545" y="728"/>
                  </a:cubicBezTo>
                  <a:cubicBezTo>
                    <a:pt x="6879" y="1387"/>
                    <a:pt x="10155" y="2813"/>
                    <a:pt x="12517" y="5858"/>
                  </a:cubicBezTo>
                  <a:lnTo>
                    <a:pt x="12534" y="5845"/>
                  </a:lnTo>
                  <a:cubicBezTo>
                    <a:pt x="11490" y="4499"/>
                    <a:pt x="10180" y="3353"/>
                    <a:pt x="8643" y="2441"/>
                  </a:cubicBezTo>
                  <a:cubicBezTo>
                    <a:pt x="7414" y="1712"/>
                    <a:pt x="6037" y="1128"/>
                    <a:pt x="4550" y="708"/>
                  </a:cubicBezTo>
                  <a:cubicBezTo>
                    <a:pt x="2066" y="7"/>
                    <a:pt x="95" y="1"/>
                    <a:pt x="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285982" y="4089241"/>
              <a:ext cx="892308" cy="67513"/>
            </a:xfrm>
            <a:custGeom>
              <a:avLst/>
              <a:gdLst/>
              <a:ahLst/>
              <a:cxnLst/>
              <a:rect l="l" t="t" r="r" b="b"/>
              <a:pathLst>
                <a:path w="19096" h="1472" extrusionOk="0">
                  <a:moveTo>
                    <a:pt x="9636" y="0"/>
                  </a:moveTo>
                  <a:cubicBezTo>
                    <a:pt x="8416" y="0"/>
                    <a:pt x="7178" y="65"/>
                    <a:pt x="5934" y="193"/>
                  </a:cubicBezTo>
                  <a:cubicBezTo>
                    <a:pt x="2405" y="560"/>
                    <a:pt x="24" y="1324"/>
                    <a:pt x="1" y="1331"/>
                  </a:cubicBezTo>
                  <a:lnTo>
                    <a:pt x="8" y="1351"/>
                  </a:lnTo>
                  <a:cubicBezTo>
                    <a:pt x="31" y="1344"/>
                    <a:pt x="2411" y="580"/>
                    <a:pt x="5937" y="215"/>
                  </a:cubicBezTo>
                  <a:cubicBezTo>
                    <a:pt x="7002" y="105"/>
                    <a:pt x="8245" y="25"/>
                    <a:pt x="9611" y="25"/>
                  </a:cubicBezTo>
                  <a:cubicBezTo>
                    <a:pt x="12418" y="25"/>
                    <a:pt x="15741" y="363"/>
                    <a:pt x="19087" y="1471"/>
                  </a:cubicBezTo>
                  <a:lnTo>
                    <a:pt x="19096" y="1451"/>
                  </a:lnTo>
                  <a:cubicBezTo>
                    <a:pt x="16896" y="724"/>
                    <a:pt x="14524" y="264"/>
                    <a:pt x="12046" y="86"/>
                  </a:cubicBezTo>
                  <a:cubicBezTo>
                    <a:pt x="11253" y="29"/>
                    <a:pt x="10449" y="0"/>
                    <a:pt x="963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57426" y="3867074"/>
              <a:ext cx="715351" cy="176305"/>
            </a:xfrm>
            <a:custGeom>
              <a:avLst/>
              <a:gdLst/>
              <a:ahLst/>
              <a:cxnLst/>
              <a:rect l="l" t="t" r="r" b="b"/>
              <a:pathLst>
                <a:path w="15309" h="3844" extrusionOk="0">
                  <a:moveTo>
                    <a:pt x="6840" y="1"/>
                  </a:moveTo>
                  <a:cubicBezTo>
                    <a:pt x="6104" y="1"/>
                    <a:pt x="5364" y="81"/>
                    <a:pt x="4627" y="244"/>
                  </a:cubicBezTo>
                  <a:cubicBezTo>
                    <a:pt x="3170" y="563"/>
                    <a:pt x="1990" y="1144"/>
                    <a:pt x="1256" y="1575"/>
                  </a:cubicBezTo>
                  <a:cubicBezTo>
                    <a:pt x="462" y="2042"/>
                    <a:pt x="5" y="2440"/>
                    <a:pt x="0" y="2443"/>
                  </a:cubicBezTo>
                  <a:lnTo>
                    <a:pt x="13" y="2460"/>
                  </a:lnTo>
                  <a:cubicBezTo>
                    <a:pt x="18" y="2455"/>
                    <a:pt x="473" y="2058"/>
                    <a:pt x="1268" y="1592"/>
                  </a:cubicBezTo>
                  <a:cubicBezTo>
                    <a:pt x="2001" y="1162"/>
                    <a:pt x="3178" y="582"/>
                    <a:pt x="4632" y="264"/>
                  </a:cubicBezTo>
                  <a:cubicBezTo>
                    <a:pt x="5278" y="122"/>
                    <a:pt x="6012" y="27"/>
                    <a:pt x="6814" y="27"/>
                  </a:cubicBezTo>
                  <a:cubicBezTo>
                    <a:pt x="9194" y="27"/>
                    <a:pt x="12179" y="868"/>
                    <a:pt x="15295" y="3843"/>
                  </a:cubicBezTo>
                  <a:lnTo>
                    <a:pt x="15308" y="3830"/>
                  </a:lnTo>
                  <a:cubicBezTo>
                    <a:pt x="13466" y="2070"/>
                    <a:pt x="11516" y="903"/>
                    <a:pt x="9511" y="359"/>
                  </a:cubicBezTo>
                  <a:cubicBezTo>
                    <a:pt x="8629" y="120"/>
                    <a:pt x="7737" y="1"/>
                    <a:pt x="684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3556" y="3440443"/>
              <a:ext cx="354802" cy="439845"/>
            </a:xfrm>
            <a:custGeom>
              <a:avLst/>
              <a:gdLst/>
              <a:ahLst/>
              <a:cxnLst/>
              <a:rect l="l" t="t" r="r" b="b"/>
              <a:pathLst>
                <a:path w="7593" h="9590" extrusionOk="0">
                  <a:moveTo>
                    <a:pt x="121" y="1"/>
                  </a:moveTo>
                  <a:cubicBezTo>
                    <a:pt x="45" y="1"/>
                    <a:pt x="3" y="2"/>
                    <a:pt x="0" y="2"/>
                  </a:cubicBezTo>
                  <a:lnTo>
                    <a:pt x="0" y="23"/>
                  </a:lnTo>
                  <a:cubicBezTo>
                    <a:pt x="3" y="23"/>
                    <a:pt x="52" y="22"/>
                    <a:pt x="139" y="22"/>
                  </a:cubicBezTo>
                  <a:cubicBezTo>
                    <a:pt x="558" y="22"/>
                    <a:pt x="1866" y="58"/>
                    <a:pt x="3237" y="450"/>
                  </a:cubicBezTo>
                  <a:cubicBezTo>
                    <a:pt x="4762" y="887"/>
                    <a:pt x="6682" y="1865"/>
                    <a:pt x="7156" y="4049"/>
                  </a:cubicBezTo>
                  <a:cubicBezTo>
                    <a:pt x="7560" y="5913"/>
                    <a:pt x="7570" y="7319"/>
                    <a:pt x="7510" y="8169"/>
                  </a:cubicBezTo>
                  <a:cubicBezTo>
                    <a:pt x="7443" y="9091"/>
                    <a:pt x="7278" y="9577"/>
                    <a:pt x="7276" y="9582"/>
                  </a:cubicBezTo>
                  <a:lnTo>
                    <a:pt x="7296" y="9589"/>
                  </a:lnTo>
                  <a:cubicBezTo>
                    <a:pt x="7298" y="9584"/>
                    <a:pt x="7463" y="9096"/>
                    <a:pt x="7530" y="8172"/>
                  </a:cubicBezTo>
                  <a:cubicBezTo>
                    <a:pt x="7592" y="7319"/>
                    <a:pt x="7580" y="5913"/>
                    <a:pt x="7176" y="4044"/>
                  </a:cubicBezTo>
                  <a:cubicBezTo>
                    <a:pt x="6967" y="3074"/>
                    <a:pt x="6458" y="2260"/>
                    <a:pt x="5665" y="1619"/>
                  </a:cubicBezTo>
                  <a:cubicBezTo>
                    <a:pt x="5031" y="1109"/>
                    <a:pt x="4217" y="708"/>
                    <a:pt x="3242" y="430"/>
                  </a:cubicBezTo>
                  <a:cubicBezTo>
                    <a:pt x="1850" y="32"/>
                    <a:pt x="521" y="1"/>
                    <a:pt x="1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452005" y="3341055"/>
              <a:ext cx="265085" cy="285051"/>
            </a:xfrm>
            <a:custGeom>
              <a:avLst/>
              <a:gdLst/>
              <a:ahLst/>
              <a:cxnLst/>
              <a:rect l="l" t="t" r="r" b="b"/>
              <a:pathLst>
                <a:path w="5673" h="6215" extrusionOk="0">
                  <a:moveTo>
                    <a:pt x="4" y="1"/>
                  </a:moveTo>
                  <a:lnTo>
                    <a:pt x="1" y="23"/>
                  </a:lnTo>
                  <a:cubicBezTo>
                    <a:pt x="12" y="24"/>
                    <a:pt x="1173" y="197"/>
                    <a:pt x="2444" y="1045"/>
                  </a:cubicBezTo>
                  <a:cubicBezTo>
                    <a:pt x="3617" y="1826"/>
                    <a:pt x="5124" y="3358"/>
                    <a:pt x="5652" y="6215"/>
                  </a:cubicBezTo>
                  <a:lnTo>
                    <a:pt x="5673" y="6211"/>
                  </a:lnTo>
                  <a:cubicBezTo>
                    <a:pt x="5440" y="4945"/>
                    <a:pt x="4995" y="3833"/>
                    <a:pt x="4355" y="2901"/>
                  </a:cubicBezTo>
                  <a:cubicBezTo>
                    <a:pt x="3848" y="2160"/>
                    <a:pt x="3202" y="1523"/>
                    <a:pt x="2454" y="1026"/>
                  </a:cubicBezTo>
                  <a:cubicBezTo>
                    <a:pt x="1180" y="177"/>
                    <a:pt x="16" y="3"/>
                    <a:pt x="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662886" y="3704393"/>
              <a:ext cx="473209" cy="62973"/>
            </a:xfrm>
            <a:custGeom>
              <a:avLst/>
              <a:gdLst/>
              <a:ahLst/>
              <a:cxnLst/>
              <a:rect l="l" t="t" r="r" b="b"/>
              <a:pathLst>
                <a:path w="10127" h="1373" extrusionOk="0">
                  <a:moveTo>
                    <a:pt x="4517" y="1"/>
                  </a:moveTo>
                  <a:cubicBezTo>
                    <a:pt x="3998" y="1"/>
                    <a:pt x="3479" y="35"/>
                    <a:pt x="2963" y="103"/>
                  </a:cubicBezTo>
                  <a:cubicBezTo>
                    <a:pt x="1153" y="340"/>
                    <a:pt x="12" y="925"/>
                    <a:pt x="0" y="932"/>
                  </a:cubicBezTo>
                  <a:lnTo>
                    <a:pt x="10" y="951"/>
                  </a:lnTo>
                  <a:cubicBezTo>
                    <a:pt x="22" y="944"/>
                    <a:pt x="1158" y="362"/>
                    <a:pt x="2966" y="124"/>
                  </a:cubicBezTo>
                  <a:cubicBezTo>
                    <a:pt x="3413" y="65"/>
                    <a:pt x="3927" y="24"/>
                    <a:pt x="4496" y="24"/>
                  </a:cubicBezTo>
                  <a:cubicBezTo>
                    <a:pt x="6046" y="24"/>
                    <a:pt x="8002" y="326"/>
                    <a:pt x="10117" y="1372"/>
                  </a:cubicBezTo>
                  <a:lnTo>
                    <a:pt x="10127" y="1354"/>
                  </a:lnTo>
                  <a:cubicBezTo>
                    <a:pt x="8849" y="721"/>
                    <a:pt x="7521" y="307"/>
                    <a:pt x="6179" y="118"/>
                  </a:cubicBezTo>
                  <a:cubicBezTo>
                    <a:pt x="5628" y="40"/>
                    <a:pt x="5072" y="1"/>
                    <a:pt x="451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823162" y="3492132"/>
              <a:ext cx="284804" cy="51461"/>
            </a:xfrm>
            <a:custGeom>
              <a:avLst/>
              <a:gdLst/>
              <a:ahLst/>
              <a:cxnLst/>
              <a:rect l="l" t="t" r="r" b="b"/>
              <a:pathLst>
                <a:path w="6095" h="1122" extrusionOk="0">
                  <a:moveTo>
                    <a:pt x="3206" y="0"/>
                  </a:moveTo>
                  <a:cubicBezTo>
                    <a:pt x="2670" y="0"/>
                    <a:pt x="2136" y="80"/>
                    <a:pt x="1623" y="238"/>
                  </a:cubicBezTo>
                  <a:cubicBezTo>
                    <a:pt x="586" y="559"/>
                    <a:pt x="6" y="1101"/>
                    <a:pt x="1" y="1106"/>
                  </a:cubicBezTo>
                  <a:lnTo>
                    <a:pt x="14" y="1121"/>
                  </a:lnTo>
                  <a:cubicBezTo>
                    <a:pt x="21" y="1116"/>
                    <a:pt x="598" y="576"/>
                    <a:pt x="1630" y="258"/>
                  </a:cubicBezTo>
                  <a:cubicBezTo>
                    <a:pt x="2048" y="129"/>
                    <a:pt x="2579" y="25"/>
                    <a:pt x="3209" y="25"/>
                  </a:cubicBezTo>
                  <a:cubicBezTo>
                    <a:pt x="4017" y="25"/>
                    <a:pt x="4986" y="196"/>
                    <a:pt x="6084" y="701"/>
                  </a:cubicBezTo>
                  <a:lnTo>
                    <a:pt x="6094" y="683"/>
                  </a:lnTo>
                  <a:cubicBezTo>
                    <a:pt x="5228" y="283"/>
                    <a:pt x="4368" y="57"/>
                    <a:pt x="3540" y="10"/>
                  </a:cubicBezTo>
                  <a:cubicBezTo>
                    <a:pt x="3429" y="4"/>
                    <a:pt x="3318" y="0"/>
                    <a:pt x="320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691250" y="3249923"/>
              <a:ext cx="194760" cy="141539"/>
            </a:xfrm>
            <a:custGeom>
              <a:avLst/>
              <a:gdLst/>
              <a:ahLst/>
              <a:cxnLst/>
              <a:rect l="l" t="t" r="r" b="b"/>
              <a:pathLst>
                <a:path w="4168" h="3086" extrusionOk="0">
                  <a:moveTo>
                    <a:pt x="8" y="1"/>
                  </a:moveTo>
                  <a:cubicBezTo>
                    <a:pt x="4" y="1"/>
                    <a:pt x="1" y="1"/>
                    <a:pt x="1" y="1"/>
                  </a:cubicBezTo>
                  <a:lnTo>
                    <a:pt x="1" y="21"/>
                  </a:lnTo>
                  <a:cubicBezTo>
                    <a:pt x="1" y="21"/>
                    <a:pt x="4" y="21"/>
                    <a:pt x="8" y="21"/>
                  </a:cubicBezTo>
                  <a:cubicBezTo>
                    <a:pt x="96" y="21"/>
                    <a:pt x="901" y="30"/>
                    <a:pt x="1782" y="382"/>
                  </a:cubicBezTo>
                  <a:cubicBezTo>
                    <a:pt x="2637" y="725"/>
                    <a:pt x="3742" y="1473"/>
                    <a:pt x="4145" y="3085"/>
                  </a:cubicBezTo>
                  <a:lnTo>
                    <a:pt x="4167" y="3080"/>
                  </a:lnTo>
                  <a:cubicBezTo>
                    <a:pt x="3986" y="2364"/>
                    <a:pt x="3657" y="1755"/>
                    <a:pt x="3184" y="1274"/>
                  </a:cubicBezTo>
                  <a:cubicBezTo>
                    <a:pt x="2806" y="889"/>
                    <a:pt x="2337" y="581"/>
                    <a:pt x="1789" y="364"/>
                  </a:cubicBezTo>
                  <a:cubicBezTo>
                    <a:pt x="905" y="10"/>
                    <a:pt x="96" y="1"/>
                    <a:pt x="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994978" y="3266480"/>
              <a:ext cx="93362" cy="34078"/>
            </a:xfrm>
            <a:custGeom>
              <a:avLst/>
              <a:gdLst/>
              <a:ahLst/>
              <a:cxnLst/>
              <a:rect l="l" t="t" r="r" b="b"/>
              <a:pathLst>
                <a:path w="1998" h="743" extrusionOk="0">
                  <a:moveTo>
                    <a:pt x="422" y="1"/>
                  </a:moveTo>
                  <a:cubicBezTo>
                    <a:pt x="161" y="1"/>
                    <a:pt x="2" y="63"/>
                    <a:pt x="0" y="63"/>
                  </a:cubicBezTo>
                  <a:lnTo>
                    <a:pt x="9" y="83"/>
                  </a:lnTo>
                  <a:cubicBezTo>
                    <a:pt x="10" y="82"/>
                    <a:pt x="163" y="22"/>
                    <a:pt x="414" y="22"/>
                  </a:cubicBezTo>
                  <a:cubicBezTo>
                    <a:pt x="469" y="22"/>
                    <a:pt x="528" y="24"/>
                    <a:pt x="591" y="31"/>
                  </a:cubicBezTo>
                  <a:cubicBezTo>
                    <a:pt x="919" y="65"/>
                    <a:pt x="1427" y="215"/>
                    <a:pt x="1984" y="742"/>
                  </a:cubicBezTo>
                  <a:lnTo>
                    <a:pt x="1998" y="727"/>
                  </a:lnTo>
                  <a:cubicBezTo>
                    <a:pt x="1436" y="197"/>
                    <a:pt x="924" y="45"/>
                    <a:pt x="593" y="10"/>
                  </a:cubicBezTo>
                  <a:cubicBezTo>
                    <a:pt x="532" y="3"/>
                    <a:pt x="475" y="1"/>
                    <a:pt x="42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3"/>
          <p:cNvSpPr/>
          <p:nvPr/>
        </p:nvSpPr>
        <p:spPr>
          <a:xfrm>
            <a:off x="675585" y="2197332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3"/>
          <p:cNvGrpSpPr/>
          <p:nvPr/>
        </p:nvGrpSpPr>
        <p:grpSpPr>
          <a:xfrm>
            <a:off x="-569970" y="-469457"/>
            <a:ext cx="2767474" cy="2731265"/>
            <a:chOff x="6248037" y="1600822"/>
            <a:chExt cx="1150477" cy="1135472"/>
          </a:xfrm>
        </p:grpSpPr>
        <p:sp>
          <p:nvSpPr>
            <p:cNvPr id="157" name="Google Shape;157;p3"/>
            <p:cNvSpPr/>
            <p:nvPr/>
          </p:nvSpPr>
          <p:spPr>
            <a:xfrm>
              <a:off x="6319624" y="1816064"/>
              <a:ext cx="475592" cy="340456"/>
            </a:xfrm>
            <a:custGeom>
              <a:avLst/>
              <a:gdLst/>
              <a:ahLst/>
              <a:cxnLst/>
              <a:rect l="l" t="t" r="r" b="b"/>
              <a:pathLst>
                <a:path w="10178" h="7423" extrusionOk="0">
                  <a:moveTo>
                    <a:pt x="16" y="1"/>
                  </a:moveTo>
                  <a:lnTo>
                    <a:pt x="1" y="16"/>
                  </a:lnTo>
                  <a:cubicBezTo>
                    <a:pt x="46" y="54"/>
                    <a:pt x="4406" y="3821"/>
                    <a:pt x="6462" y="4759"/>
                  </a:cubicBezTo>
                  <a:cubicBezTo>
                    <a:pt x="8514" y="5696"/>
                    <a:pt x="10147" y="7404"/>
                    <a:pt x="10162" y="7422"/>
                  </a:cubicBezTo>
                  <a:lnTo>
                    <a:pt x="10177" y="7407"/>
                  </a:lnTo>
                  <a:cubicBezTo>
                    <a:pt x="10160" y="7390"/>
                    <a:pt x="8526" y="5679"/>
                    <a:pt x="6470" y="4741"/>
                  </a:cubicBezTo>
                  <a:cubicBezTo>
                    <a:pt x="4418" y="3803"/>
                    <a:pt x="59" y="38"/>
                    <a:pt x="1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248037" y="2167339"/>
              <a:ext cx="527787" cy="276933"/>
            </a:xfrm>
            <a:custGeom>
              <a:avLst/>
              <a:gdLst/>
              <a:ahLst/>
              <a:cxnLst/>
              <a:rect l="l" t="t" r="r" b="b"/>
              <a:pathLst>
                <a:path w="11295" h="6038" extrusionOk="0">
                  <a:moveTo>
                    <a:pt x="11284" y="1"/>
                  </a:moveTo>
                  <a:lnTo>
                    <a:pt x="1" y="6019"/>
                  </a:lnTo>
                  <a:lnTo>
                    <a:pt x="11" y="6037"/>
                  </a:lnTo>
                  <a:lnTo>
                    <a:pt x="11294" y="19"/>
                  </a:lnTo>
                  <a:lnTo>
                    <a:pt x="1128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602231" y="2172568"/>
              <a:ext cx="188919" cy="563727"/>
            </a:xfrm>
            <a:custGeom>
              <a:avLst/>
              <a:gdLst/>
              <a:ahLst/>
              <a:cxnLst/>
              <a:rect l="l" t="t" r="r" b="b"/>
              <a:pathLst>
                <a:path w="4043" h="12291" extrusionOk="0">
                  <a:moveTo>
                    <a:pt x="4020" y="1"/>
                  </a:moveTo>
                  <a:cubicBezTo>
                    <a:pt x="2635" y="5445"/>
                    <a:pt x="28" y="12216"/>
                    <a:pt x="1" y="12283"/>
                  </a:cubicBezTo>
                  <a:lnTo>
                    <a:pt x="21" y="12291"/>
                  </a:lnTo>
                  <a:cubicBezTo>
                    <a:pt x="48" y="12222"/>
                    <a:pt x="2657" y="5452"/>
                    <a:pt x="4042" y="6"/>
                  </a:cubicBezTo>
                  <a:lnTo>
                    <a:pt x="402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04842" y="2163808"/>
              <a:ext cx="340643" cy="559782"/>
            </a:xfrm>
            <a:custGeom>
              <a:avLst/>
              <a:gdLst/>
              <a:ahLst/>
              <a:cxnLst/>
              <a:rect l="l" t="t" r="r" b="b"/>
              <a:pathLst>
                <a:path w="7290" h="12205" extrusionOk="0">
                  <a:moveTo>
                    <a:pt x="17" y="1"/>
                  </a:moveTo>
                  <a:lnTo>
                    <a:pt x="0" y="11"/>
                  </a:lnTo>
                  <a:lnTo>
                    <a:pt x="7271" y="12204"/>
                  </a:lnTo>
                  <a:lnTo>
                    <a:pt x="7290" y="12194"/>
                  </a:lnTo>
                  <a:lnTo>
                    <a:pt x="1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800916" y="1830557"/>
              <a:ext cx="540918" cy="313579"/>
            </a:xfrm>
            <a:custGeom>
              <a:avLst/>
              <a:gdLst/>
              <a:ahLst/>
              <a:cxnLst/>
              <a:rect l="l" t="t" r="r" b="b"/>
              <a:pathLst>
                <a:path w="11576" h="6837" extrusionOk="0">
                  <a:moveTo>
                    <a:pt x="11559" y="1"/>
                  </a:moveTo>
                  <a:cubicBezTo>
                    <a:pt x="10532" y="1376"/>
                    <a:pt x="7446" y="3157"/>
                    <a:pt x="5035" y="4408"/>
                  </a:cubicBezTo>
                  <a:cubicBezTo>
                    <a:pt x="2424" y="5763"/>
                    <a:pt x="24" y="6807"/>
                    <a:pt x="1" y="6817"/>
                  </a:cubicBezTo>
                  <a:lnTo>
                    <a:pt x="9" y="6837"/>
                  </a:lnTo>
                  <a:cubicBezTo>
                    <a:pt x="33" y="6827"/>
                    <a:pt x="2433" y="5783"/>
                    <a:pt x="5045" y="4427"/>
                  </a:cubicBezTo>
                  <a:cubicBezTo>
                    <a:pt x="6581" y="3629"/>
                    <a:pt x="7886" y="2883"/>
                    <a:pt x="8928" y="2207"/>
                  </a:cubicBezTo>
                  <a:cubicBezTo>
                    <a:pt x="10231" y="1361"/>
                    <a:pt x="11122" y="623"/>
                    <a:pt x="11575" y="14"/>
                  </a:cubicBezTo>
                  <a:lnTo>
                    <a:pt x="1155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679238" y="2078133"/>
              <a:ext cx="26167" cy="134063"/>
            </a:xfrm>
            <a:custGeom>
              <a:avLst/>
              <a:gdLst/>
              <a:ahLst/>
              <a:cxnLst/>
              <a:rect l="l" t="t" r="r" b="b"/>
              <a:pathLst>
                <a:path w="560" h="2923" extrusionOk="0">
                  <a:moveTo>
                    <a:pt x="133" y="1"/>
                  </a:moveTo>
                  <a:lnTo>
                    <a:pt x="114" y="11"/>
                  </a:lnTo>
                  <a:cubicBezTo>
                    <a:pt x="537" y="767"/>
                    <a:pt x="6" y="2896"/>
                    <a:pt x="1" y="2918"/>
                  </a:cubicBezTo>
                  <a:lnTo>
                    <a:pt x="22" y="2923"/>
                  </a:lnTo>
                  <a:cubicBezTo>
                    <a:pt x="27" y="2901"/>
                    <a:pt x="559" y="765"/>
                    <a:pt x="13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357613" y="1903390"/>
              <a:ext cx="66961" cy="475758"/>
            </a:xfrm>
            <a:custGeom>
              <a:avLst/>
              <a:gdLst/>
              <a:ahLst/>
              <a:cxnLst/>
              <a:rect l="l" t="t" r="r" b="b"/>
              <a:pathLst>
                <a:path w="1433" h="10373" extrusionOk="0">
                  <a:moveTo>
                    <a:pt x="1170" y="0"/>
                  </a:moveTo>
                  <a:lnTo>
                    <a:pt x="1148" y="2"/>
                  </a:lnTo>
                  <a:cubicBezTo>
                    <a:pt x="1411" y="4538"/>
                    <a:pt x="1084" y="7112"/>
                    <a:pt x="765" y="8474"/>
                  </a:cubicBezTo>
                  <a:cubicBezTo>
                    <a:pt x="419" y="9947"/>
                    <a:pt x="4" y="10354"/>
                    <a:pt x="1" y="10357"/>
                  </a:cubicBezTo>
                  <a:lnTo>
                    <a:pt x="14" y="10372"/>
                  </a:lnTo>
                  <a:cubicBezTo>
                    <a:pt x="19" y="10369"/>
                    <a:pt x="435" y="9961"/>
                    <a:pt x="783" y="8484"/>
                  </a:cubicBezTo>
                  <a:cubicBezTo>
                    <a:pt x="1105" y="7121"/>
                    <a:pt x="1432" y="4545"/>
                    <a:pt x="117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654987" y="1600822"/>
              <a:ext cx="144575" cy="528457"/>
            </a:xfrm>
            <a:custGeom>
              <a:avLst/>
              <a:gdLst/>
              <a:ahLst/>
              <a:cxnLst/>
              <a:rect l="l" t="t" r="r" b="b"/>
              <a:pathLst>
                <a:path w="3094" h="11522" extrusionOk="0">
                  <a:moveTo>
                    <a:pt x="23" y="0"/>
                  </a:moveTo>
                  <a:lnTo>
                    <a:pt x="1" y="7"/>
                  </a:lnTo>
                  <a:cubicBezTo>
                    <a:pt x="28" y="99"/>
                    <a:pt x="2716" y="9290"/>
                    <a:pt x="3072" y="11521"/>
                  </a:cubicBezTo>
                  <a:lnTo>
                    <a:pt x="3094" y="11518"/>
                  </a:lnTo>
                  <a:cubicBezTo>
                    <a:pt x="2736" y="9285"/>
                    <a:pt x="49" y="94"/>
                    <a:pt x="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811570" y="2157708"/>
              <a:ext cx="586944" cy="31555"/>
            </a:xfrm>
            <a:custGeom>
              <a:avLst/>
              <a:gdLst/>
              <a:ahLst/>
              <a:cxnLst/>
              <a:rect l="l" t="t" r="r" b="b"/>
              <a:pathLst>
                <a:path w="12561" h="688" extrusionOk="0">
                  <a:moveTo>
                    <a:pt x="4" y="0"/>
                  </a:moveTo>
                  <a:lnTo>
                    <a:pt x="0" y="20"/>
                  </a:lnTo>
                  <a:cubicBezTo>
                    <a:pt x="24" y="23"/>
                    <a:pt x="2278" y="340"/>
                    <a:pt x="4941" y="535"/>
                  </a:cubicBezTo>
                  <a:cubicBezTo>
                    <a:pt x="6089" y="619"/>
                    <a:pt x="7425" y="687"/>
                    <a:pt x="8710" y="687"/>
                  </a:cubicBezTo>
                  <a:cubicBezTo>
                    <a:pt x="10177" y="687"/>
                    <a:pt x="11577" y="599"/>
                    <a:pt x="12560" y="338"/>
                  </a:cubicBezTo>
                  <a:lnTo>
                    <a:pt x="12555" y="316"/>
                  </a:lnTo>
                  <a:cubicBezTo>
                    <a:pt x="11574" y="577"/>
                    <a:pt x="10175" y="667"/>
                    <a:pt x="8711" y="667"/>
                  </a:cubicBezTo>
                  <a:cubicBezTo>
                    <a:pt x="7426" y="667"/>
                    <a:pt x="6090" y="598"/>
                    <a:pt x="4943" y="514"/>
                  </a:cubicBezTo>
                  <a:cubicBezTo>
                    <a:pt x="2282" y="318"/>
                    <a:pt x="25" y="3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545644" y="1867249"/>
              <a:ext cx="180602" cy="116130"/>
            </a:xfrm>
            <a:custGeom>
              <a:avLst/>
              <a:gdLst/>
              <a:ahLst/>
              <a:cxnLst/>
              <a:rect l="l" t="t" r="r" b="b"/>
              <a:pathLst>
                <a:path w="3865" h="2532" extrusionOk="0">
                  <a:moveTo>
                    <a:pt x="3846" y="0"/>
                  </a:moveTo>
                  <a:cubicBezTo>
                    <a:pt x="3211" y="1150"/>
                    <a:pt x="2200" y="1770"/>
                    <a:pt x="1463" y="2088"/>
                  </a:cubicBezTo>
                  <a:cubicBezTo>
                    <a:pt x="665" y="2434"/>
                    <a:pt x="8" y="2509"/>
                    <a:pt x="1" y="2509"/>
                  </a:cubicBezTo>
                  <a:lnTo>
                    <a:pt x="4" y="2531"/>
                  </a:lnTo>
                  <a:cubicBezTo>
                    <a:pt x="11" y="2529"/>
                    <a:pt x="670" y="2454"/>
                    <a:pt x="1470" y="2108"/>
                  </a:cubicBezTo>
                  <a:cubicBezTo>
                    <a:pt x="2211" y="1789"/>
                    <a:pt x="3226" y="1165"/>
                    <a:pt x="3865" y="10"/>
                  </a:cubicBezTo>
                  <a:lnTo>
                    <a:pt x="384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694705" y="2004704"/>
              <a:ext cx="71119" cy="60725"/>
            </a:xfrm>
            <a:custGeom>
              <a:avLst/>
              <a:gdLst/>
              <a:ahLst/>
              <a:cxnLst/>
              <a:rect l="l" t="t" r="r" b="b"/>
              <a:pathLst>
                <a:path w="1522" h="1324" extrusionOk="0">
                  <a:moveTo>
                    <a:pt x="1499" y="1"/>
                  </a:moveTo>
                  <a:cubicBezTo>
                    <a:pt x="1498" y="11"/>
                    <a:pt x="1217" y="861"/>
                    <a:pt x="1" y="1304"/>
                  </a:cubicBezTo>
                  <a:lnTo>
                    <a:pt x="7" y="1324"/>
                  </a:lnTo>
                  <a:cubicBezTo>
                    <a:pt x="1233" y="876"/>
                    <a:pt x="1518" y="16"/>
                    <a:pt x="1521" y="8"/>
                  </a:cubicBezTo>
                  <a:lnTo>
                    <a:pt x="149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737087" y="1858488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736666" y="1858213"/>
              <a:ext cx="376250" cy="134981"/>
            </a:xfrm>
            <a:custGeom>
              <a:avLst/>
              <a:gdLst/>
              <a:ahLst/>
              <a:cxnLst/>
              <a:rect l="l" t="t" r="r" b="b"/>
              <a:pathLst>
                <a:path w="8052" h="2943" extrusionOk="0">
                  <a:moveTo>
                    <a:pt x="16" y="0"/>
                  </a:moveTo>
                  <a:lnTo>
                    <a:pt x="1" y="15"/>
                  </a:lnTo>
                  <a:cubicBezTo>
                    <a:pt x="906" y="950"/>
                    <a:pt x="1891" y="1673"/>
                    <a:pt x="2931" y="2164"/>
                  </a:cubicBezTo>
                  <a:cubicBezTo>
                    <a:pt x="3744" y="2554"/>
                    <a:pt x="4617" y="2803"/>
                    <a:pt x="5512" y="2900"/>
                  </a:cubicBezTo>
                  <a:cubicBezTo>
                    <a:pt x="5777" y="2929"/>
                    <a:pt x="6041" y="2942"/>
                    <a:pt x="6305" y="2942"/>
                  </a:cubicBezTo>
                  <a:cubicBezTo>
                    <a:pt x="7364" y="2942"/>
                    <a:pt x="8043" y="2715"/>
                    <a:pt x="8051" y="2711"/>
                  </a:cubicBezTo>
                  <a:lnTo>
                    <a:pt x="8045" y="2691"/>
                  </a:lnTo>
                  <a:cubicBezTo>
                    <a:pt x="8036" y="2695"/>
                    <a:pt x="7359" y="2922"/>
                    <a:pt x="6303" y="2922"/>
                  </a:cubicBezTo>
                  <a:cubicBezTo>
                    <a:pt x="6059" y="2922"/>
                    <a:pt x="5795" y="2910"/>
                    <a:pt x="5514" y="2880"/>
                  </a:cubicBezTo>
                  <a:cubicBezTo>
                    <a:pt x="4132" y="2731"/>
                    <a:pt x="2060" y="2111"/>
                    <a:pt x="1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676949" y="1660033"/>
              <a:ext cx="629233" cy="199650"/>
            </a:xfrm>
            <a:custGeom>
              <a:avLst/>
              <a:gdLst/>
              <a:ahLst/>
              <a:cxnLst/>
              <a:rect l="l" t="t" r="r" b="b"/>
              <a:pathLst>
                <a:path w="13466" h="4353" extrusionOk="0">
                  <a:moveTo>
                    <a:pt x="14" y="1"/>
                  </a:moveTo>
                  <a:lnTo>
                    <a:pt x="1" y="16"/>
                  </a:lnTo>
                  <a:cubicBezTo>
                    <a:pt x="13" y="26"/>
                    <a:pt x="1210" y="1110"/>
                    <a:pt x="3458" y="2178"/>
                  </a:cubicBezTo>
                  <a:cubicBezTo>
                    <a:pt x="4810" y="2819"/>
                    <a:pt x="6223" y="3318"/>
                    <a:pt x="7677" y="3670"/>
                  </a:cubicBezTo>
                  <a:cubicBezTo>
                    <a:pt x="9527" y="4120"/>
                    <a:pt x="11474" y="4351"/>
                    <a:pt x="13466" y="4353"/>
                  </a:cubicBezTo>
                  <a:lnTo>
                    <a:pt x="13466" y="4333"/>
                  </a:lnTo>
                  <a:cubicBezTo>
                    <a:pt x="8958" y="4324"/>
                    <a:pt x="5541" y="3147"/>
                    <a:pt x="3468" y="2160"/>
                  </a:cubicBezTo>
                  <a:cubicBezTo>
                    <a:pt x="1222" y="1091"/>
                    <a:pt x="26" y="11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237912" y="1888667"/>
              <a:ext cx="51167" cy="292481"/>
            </a:xfrm>
            <a:custGeom>
              <a:avLst/>
              <a:gdLst/>
              <a:ahLst/>
              <a:cxnLst/>
              <a:rect l="l" t="t" r="r" b="b"/>
              <a:pathLst>
                <a:path w="1095" h="6377" extrusionOk="0">
                  <a:moveTo>
                    <a:pt x="1076" y="0"/>
                  </a:moveTo>
                  <a:cubicBezTo>
                    <a:pt x="141" y="1950"/>
                    <a:pt x="1" y="3580"/>
                    <a:pt x="47" y="4603"/>
                  </a:cubicBezTo>
                  <a:cubicBezTo>
                    <a:pt x="98" y="5714"/>
                    <a:pt x="372" y="6371"/>
                    <a:pt x="375" y="6376"/>
                  </a:cubicBezTo>
                  <a:lnTo>
                    <a:pt x="394" y="6369"/>
                  </a:lnTo>
                  <a:cubicBezTo>
                    <a:pt x="392" y="6363"/>
                    <a:pt x="118" y="5707"/>
                    <a:pt x="67" y="4602"/>
                  </a:cubicBezTo>
                  <a:cubicBezTo>
                    <a:pt x="21" y="3581"/>
                    <a:pt x="163" y="1954"/>
                    <a:pt x="1094" y="10"/>
                  </a:cubicBezTo>
                  <a:lnTo>
                    <a:pt x="107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778674" y="2012776"/>
              <a:ext cx="199900" cy="48296"/>
            </a:xfrm>
            <a:custGeom>
              <a:avLst/>
              <a:gdLst/>
              <a:ahLst/>
              <a:cxnLst/>
              <a:rect l="l" t="t" r="r" b="b"/>
              <a:pathLst>
                <a:path w="4278" h="1053" extrusionOk="0">
                  <a:moveTo>
                    <a:pt x="12" y="0"/>
                  </a:moveTo>
                  <a:lnTo>
                    <a:pt x="0" y="19"/>
                  </a:lnTo>
                  <a:cubicBezTo>
                    <a:pt x="487" y="286"/>
                    <a:pt x="994" y="514"/>
                    <a:pt x="1519" y="696"/>
                  </a:cubicBezTo>
                  <a:cubicBezTo>
                    <a:pt x="2042" y="879"/>
                    <a:pt x="2713" y="1053"/>
                    <a:pt x="3354" y="1053"/>
                  </a:cubicBezTo>
                  <a:cubicBezTo>
                    <a:pt x="3677" y="1053"/>
                    <a:pt x="3993" y="1009"/>
                    <a:pt x="4277" y="900"/>
                  </a:cubicBezTo>
                  <a:lnTo>
                    <a:pt x="4270" y="880"/>
                  </a:lnTo>
                  <a:cubicBezTo>
                    <a:pt x="3987" y="988"/>
                    <a:pt x="3675" y="1032"/>
                    <a:pt x="3355" y="1032"/>
                  </a:cubicBezTo>
                  <a:cubicBezTo>
                    <a:pt x="2717" y="1032"/>
                    <a:pt x="2048" y="858"/>
                    <a:pt x="1526" y="676"/>
                  </a:cubicBezTo>
                  <a:cubicBezTo>
                    <a:pt x="1004" y="494"/>
                    <a:pt x="497" y="268"/>
                    <a:pt x="1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7073151" y="2011997"/>
              <a:ext cx="23878" cy="167132"/>
            </a:xfrm>
            <a:custGeom>
              <a:avLst/>
              <a:gdLst/>
              <a:ahLst/>
              <a:cxnLst/>
              <a:rect l="l" t="t" r="r" b="b"/>
              <a:pathLst>
                <a:path w="511" h="3644" extrusionOk="0">
                  <a:moveTo>
                    <a:pt x="355" y="1"/>
                  </a:moveTo>
                  <a:cubicBezTo>
                    <a:pt x="354" y="6"/>
                    <a:pt x="156" y="513"/>
                    <a:pt x="76" y="1210"/>
                  </a:cubicBezTo>
                  <a:cubicBezTo>
                    <a:pt x="1" y="1856"/>
                    <a:pt x="12" y="2802"/>
                    <a:pt x="492" y="3644"/>
                  </a:cubicBezTo>
                  <a:lnTo>
                    <a:pt x="511" y="3634"/>
                  </a:lnTo>
                  <a:cubicBezTo>
                    <a:pt x="34" y="2797"/>
                    <a:pt x="22" y="1856"/>
                    <a:pt x="96" y="1213"/>
                  </a:cubicBezTo>
                  <a:cubicBezTo>
                    <a:pt x="178" y="518"/>
                    <a:pt x="374" y="12"/>
                    <a:pt x="375" y="7"/>
                  </a:cubicBezTo>
                  <a:lnTo>
                    <a:pt x="35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959182" y="2075198"/>
              <a:ext cx="34298" cy="96821"/>
            </a:xfrm>
            <a:custGeom>
              <a:avLst/>
              <a:gdLst/>
              <a:ahLst/>
              <a:cxnLst/>
              <a:rect l="l" t="t" r="r" b="b"/>
              <a:pathLst>
                <a:path w="734" h="2111" extrusionOk="0">
                  <a:moveTo>
                    <a:pt x="242" y="1"/>
                  </a:moveTo>
                  <a:cubicBezTo>
                    <a:pt x="238" y="16"/>
                    <a:pt x="1" y="1481"/>
                    <a:pt x="720" y="2110"/>
                  </a:cubicBezTo>
                  <a:lnTo>
                    <a:pt x="734" y="2095"/>
                  </a:lnTo>
                  <a:cubicBezTo>
                    <a:pt x="24" y="1475"/>
                    <a:pt x="260" y="19"/>
                    <a:pt x="263" y="4"/>
                  </a:cubicBezTo>
                  <a:lnTo>
                    <a:pt x="24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893484" y="2184630"/>
              <a:ext cx="86072" cy="117644"/>
            </a:xfrm>
            <a:custGeom>
              <a:avLst/>
              <a:gdLst/>
              <a:ahLst/>
              <a:cxnLst/>
              <a:rect l="l" t="t" r="r" b="b"/>
              <a:pathLst>
                <a:path w="1842" h="2565" extrusionOk="0">
                  <a:moveTo>
                    <a:pt x="1837" y="0"/>
                  </a:moveTo>
                  <a:cubicBezTo>
                    <a:pt x="1097" y="199"/>
                    <a:pt x="637" y="885"/>
                    <a:pt x="382" y="1425"/>
                  </a:cubicBezTo>
                  <a:cubicBezTo>
                    <a:pt x="211" y="1788"/>
                    <a:pt x="84" y="2170"/>
                    <a:pt x="0" y="2561"/>
                  </a:cubicBezTo>
                  <a:lnTo>
                    <a:pt x="20" y="2564"/>
                  </a:lnTo>
                  <a:cubicBezTo>
                    <a:pt x="104" y="2175"/>
                    <a:pt x="231" y="1797"/>
                    <a:pt x="402" y="1435"/>
                  </a:cubicBezTo>
                  <a:cubicBezTo>
                    <a:pt x="654" y="900"/>
                    <a:pt x="1111" y="219"/>
                    <a:pt x="1842" y="22"/>
                  </a:cubicBezTo>
                  <a:lnTo>
                    <a:pt x="183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084038" y="2193987"/>
              <a:ext cx="168920" cy="440671"/>
            </a:xfrm>
            <a:custGeom>
              <a:avLst/>
              <a:gdLst/>
              <a:ahLst/>
              <a:cxnLst/>
              <a:rect l="l" t="t" r="r" b="b"/>
              <a:pathLst>
                <a:path w="3615" h="9608" extrusionOk="0">
                  <a:moveTo>
                    <a:pt x="3608" y="0"/>
                  </a:moveTo>
                  <a:cubicBezTo>
                    <a:pt x="3598" y="4"/>
                    <a:pt x="2618" y="385"/>
                    <a:pt x="1723" y="1755"/>
                  </a:cubicBezTo>
                  <a:cubicBezTo>
                    <a:pt x="1198" y="2558"/>
                    <a:pt x="803" y="3541"/>
                    <a:pt x="552" y="4675"/>
                  </a:cubicBezTo>
                  <a:cubicBezTo>
                    <a:pt x="238" y="6092"/>
                    <a:pt x="146" y="7753"/>
                    <a:pt x="279" y="9608"/>
                  </a:cubicBezTo>
                  <a:lnTo>
                    <a:pt x="303" y="9606"/>
                  </a:lnTo>
                  <a:cubicBezTo>
                    <a:pt x="0" y="5411"/>
                    <a:pt x="917" y="3028"/>
                    <a:pt x="1740" y="1766"/>
                  </a:cubicBezTo>
                  <a:cubicBezTo>
                    <a:pt x="2629" y="402"/>
                    <a:pt x="3605" y="24"/>
                    <a:pt x="3615" y="20"/>
                  </a:cubicBezTo>
                  <a:lnTo>
                    <a:pt x="360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745918" y="2311996"/>
              <a:ext cx="142893" cy="42333"/>
            </a:xfrm>
            <a:custGeom>
              <a:avLst/>
              <a:gdLst/>
              <a:ahLst/>
              <a:cxnLst/>
              <a:rect l="l" t="t" r="r" b="b"/>
              <a:pathLst>
                <a:path w="3058" h="923" extrusionOk="0">
                  <a:moveTo>
                    <a:pt x="2480" y="1"/>
                  </a:moveTo>
                  <a:cubicBezTo>
                    <a:pt x="1914" y="1"/>
                    <a:pt x="1372" y="177"/>
                    <a:pt x="977" y="351"/>
                  </a:cubicBezTo>
                  <a:cubicBezTo>
                    <a:pt x="633" y="501"/>
                    <a:pt x="306" y="687"/>
                    <a:pt x="0" y="906"/>
                  </a:cubicBezTo>
                  <a:lnTo>
                    <a:pt x="14" y="923"/>
                  </a:lnTo>
                  <a:cubicBezTo>
                    <a:pt x="318" y="706"/>
                    <a:pt x="643" y="520"/>
                    <a:pt x="985" y="371"/>
                  </a:cubicBezTo>
                  <a:cubicBezTo>
                    <a:pt x="1379" y="198"/>
                    <a:pt x="1918" y="23"/>
                    <a:pt x="2480" y="23"/>
                  </a:cubicBezTo>
                  <a:cubicBezTo>
                    <a:pt x="2670" y="23"/>
                    <a:pt x="2862" y="43"/>
                    <a:pt x="3053" y="90"/>
                  </a:cubicBezTo>
                  <a:lnTo>
                    <a:pt x="3058" y="68"/>
                  </a:lnTo>
                  <a:cubicBezTo>
                    <a:pt x="2865" y="21"/>
                    <a:pt x="2671" y="1"/>
                    <a:pt x="248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699565" y="2450185"/>
              <a:ext cx="284290" cy="39857"/>
            </a:xfrm>
            <a:custGeom>
              <a:avLst/>
              <a:gdLst/>
              <a:ahLst/>
              <a:cxnLst/>
              <a:rect l="l" t="t" r="r" b="b"/>
              <a:pathLst>
                <a:path w="6084" h="869" extrusionOk="0">
                  <a:moveTo>
                    <a:pt x="3520" y="0"/>
                  </a:moveTo>
                  <a:cubicBezTo>
                    <a:pt x="2843" y="0"/>
                    <a:pt x="2249" y="89"/>
                    <a:pt x="1778" y="196"/>
                  </a:cubicBezTo>
                  <a:cubicBezTo>
                    <a:pt x="691" y="446"/>
                    <a:pt x="7" y="845"/>
                    <a:pt x="0" y="850"/>
                  </a:cubicBezTo>
                  <a:lnTo>
                    <a:pt x="10" y="869"/>
                  </a:lnTo>
                  <a:cubicBezTo>
                    <a:pt x="17" y="864"/>
                    <a:pt x="700" y="466"/>
                    <a:pt x="1785" y="218"/>
                  </a:cubicBezTo>
                  <a:cubicBezTo>
                    <a:pt x="2254" y="111"/>
                    <a:pt x="2846" y="22"/>
                    <a:pt x="3522" y="22"/>
                  </a:cubicBezTo>
                  <a:cubicBezTo>
                    <a:pt x="4286" y="22"/>
                    <a:pt x="5156" y="135"/>
                    <a:pt x="6077" y="462"/>
                  </a:cubicBezTo>
                  <a:lnTo>
                    <a:pt x="6084" y="442"/>
                  </a:lnTo>
                  <a:cubicBezTo>
                    <a:pt x="5159" y="114"/>
                    <a:pt x="4286" y="0"/>
                    <a:pt x="35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649987" y="2580257"/>
              <a:ext cx="432136" cy="56873"/>
            </a:xfrm>
            <a:custGeom>
              <a:avLst/>
              <a:gdLst/>
              <a:ahLst/>
              <a:cxnLst/>
              <a:rect l="l" t="t" r="r" b="b"/>
              <a:pathLst>
                <a:path w="9248" h="1240" extrusionOk="0">
                  <a:moveTo>
                    <a:pt x="4657" y="0"/>
                  </a:moveTo>
                  <a:cubicBezTo>
                    <a:pt x="4156" y="0"/>
                    <a:pt x="3641" y="34"/>
                    <a:pt x="3114" y="102"/>
                  </a:cubicBezTo>
                  <a:cubicBezTo>
                    <a:pt x="1327" y="331"/>
                    <a:pt x="14" y="876"/>
                    <a:pt x="1" y="881"/>
                  </a:cubicBezTo>
                  <a:lnTo>
                    <a:pt x="9" y="900"/>
                  </a:lnTo>
                  <a:cubicBezTo>
                    <a:pt x="23" y="896"/>
                    <a:pt x="1332" y="351"/>
                    <a:pt x="3117" y="122"/>
                  </a:cubicBezTo>
                  <a:cubicBezTo>
                    <a:pt x="3575" y="63"/>
                    <a:pt x="4091" y="23"/>
                    <a:pt x="4642" y="23"/>
                  </a:cubicBezTo>
                  <a:cubicBezTo>
                    <a:pt x="6072" y="23"/>
                    <a:pt x="7738" y="296"/>
                    <a:pt x="9236" y="1239"/>
                  </a:cubicBezTo>
                  <a:lnTo>
                    <a:pt x="9247" y="1221"/>
                  </a:lnTo>
                  <a:cubicBezTo>
                    <a:pt x="8329" y="644"/>
                    <a:pt x="7272" y="267"/>
                    <a:pt x="6104" y="100"/>
                  </a:cubicBezTo>
                  <a:cubicBezTo>
                    <a:pt x="5638" y="34"/>
                    <a:pt x="5155" y="0"/>
                    <a:pt x="465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500272" y="2317178"/>
              <a:ext cx="190508" cy="160161"/>
            </a:xfrm>
            <a:custGeom>
              <a:avLst/>
              <a:gdLst/>
              <a:ahLst/>
              <a:cxnLst/>
              <a:rect l="l" t="t" r="r" b="b"/>
              <a:pathLst>
                <a:path w="4077" h="3492" extrusionOk="0">
                  <a:moveTo>
                    <a:pt x="5" y="0"/>
                  </a:moveTo>
                  <a:lnTo>
                    <a:pt x="0" y="20"/>
                  </a:lnTo>
                  <a:cubicBezTo>
                    <a:pt x="9" y="24"/>
                    <a:pt x="783" y="230"/>
                    <a:pt x="1666" y="760"/>
                  </a:cubicBezTo>
                  <a:cubicBezTo>
                    <a:pt x="2481" y="1248"/>
                    <a:pt x="3558" y="2118"/>
                    <a:pt x="4058" y="3491"/>
                  </a:cubicBezTo>
                  <a:lnTo>
                    <a:pt x="4076" y="3484"/>
                  </a:lnTo>
                  <a:cubicBezTo>
                    <a:pt x="3575" y="2105"/>
                    <a:pt x="2494" y="1231"/>
                    <a:pt x="1676" y="741"/>
                  </a:cubicBezTo>
                  <a:cubicBezTo>
                    <a:pt x="791" y="209"/>
                    <a:pt x="14" y="2"/>
                    <a:pt x="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679565" y="2229165"/>
              <a:ext cx="68175" cy="75264"/>
            </a:xfrm>
            <a:custGeom>
              <a:avLst/>
              <a:gdLst/>
              <a:ahLst/>
              <a:cxnLst/>
              <a:rect l="l" t="t" r="r" b="b"/>
              <a:pathLst>
                <a:path w="1459" h="1641" extrusionOk="0">
                  <a:moveTo>
                    <a:pt x="9" y="1"/>
                  </a:moveTo>
                  <a:lnTo>
                    <a:pt x="0" y="21"/>
                  </a:lnTo>
                  <a:cubicBezTo>
                    <a:pt x="10" y="24"/>
                    <a:pt x="1039" y="483"/>
                    <a:pt x="1440" y="1640"/>
                  </a:cubicBezTo>
                  <a:lnTo>
                    <a:pt x="1459" y="1633"/>
                  </a:lnTo>
                  <a:cubicBezTo>
                    <a:pt x="1056" y="468"/>
                    <a:pt x="19" y="6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377799" y="2380379"/>
              <a:ext cx="266534" cy="226436"/>
            </a:xfrm>
            <a:custGeom>
              <a:avLst/>
              <a:gdLst/>
              <a:ahLst/>
              <a:cxnLst/>
              <a:rect l="l" t="t" r="r" b="b"/>
              <a:pathLst>
                <a:path w="5704" h="4937" extrusionOk="0">
                  <a:moveTo>
                    <a:pt x="9" y="1"/>
                  </a:moveTo>
                  <a:lnTo>
                    <a:pt x="0" y="21"/>
                  </a:lnTo>
                  <a:cubicBezTo>
                    <a:pt x="12" y="24"/>
                    <a:pt x="1071" y="431"/>
                    <a:pt x="2293" y="1237"/>
                  </a:cubicBezTo>
                  <a:cubicBezTo>
                    <a:pt x="3424" y="1979"/>
                    <a:pt x="4928" y="3225"/>
                    <a:pt x="5685" y="4937"/>
                  </a:cubicBezTo>
                  <a:lnTo>
                    <a:pt x="5704" y="4928"/>
                  </a:lnTo>
                  <a:cubicBezTo>
                    <a:pt x="5369" y="4171"/>
                    <a:pt x="4861" y="3440"/>
                    <a:pt x="4193" y="2757"/>
                  </a:cubicBezTo>
                  <a:cubicBezTo>
                    <a:pt x="3662" y="2210"/>
                    <a:pt x="3024" y="1692"/>
                    <a:pt x="2305" y="1218"/>
                  </a:cubicBezTo>
                  <a:cubicBezTo>
                    <a:pt x="1079" y="412"/>
                    <a:pt x="19" y="6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 txBox="1">
            <a:spLocks noGrp="1"/>
          </p:cNvSpPr>
          <p:nvPr>
            <p:ph type="title"/>
          </p:nvPr>
        </p:nvSpPr>
        <p:spPr>
          <a:xfrm>
            <a:off x="1677900" y="1428900"/>
            <a:ext cx="57882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5" name="Google Shape;445;p8"/>
          <p:cNvSpPr/>
          <p:nvPr/>
        </p:nvSpPr>
        <p:spPr>
          <a:xfrm>
            <a:off x="293960" y="79997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8"/>
          <p:cNvSpPr/>
          <p:nvPr/>
        </p:nvSpPr>
        <p:spPr>
          <a:xfrm>
            <a:off x="6618710" y="446432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8"/>
          <p:cNvSpPr/>
          <p:nvPr/>
        </p:nvSpPr>
        <p:spPr>
          <a:xfrm>
            <a:off x="468960" y="43651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8"/>
          <p:cNvGrpSpPr/>
          <p:nvPr/>
        </p:nvGrpSpPr>
        <p:grpSpPr>
          <a:xfrm>
            <a:off x="7020354" y="2613729"/>
            <a:ext cx="3548749" cy="3254107"/>
            <a:chOff x="759241" y="494894"/>
            <a:chExt cx="2410344" cy="2210220"/>
          </a:xfrm>
        </p:grpSpPr>
        <p:sp>
          <p:nvSpPr>
            <p:cNvPr id="449" name="Google Shape;449;p8"/>
            <p:cNvSpPr/>
            <p:nvPr/>
          </p:nvSpPr>
          <p:spPr>
            <a:xfrm>
              <a:off x="1284598" y="1093103"/>
              <a:ext cx="853057" cy="479381"/>
            </a:xfrm>
            <a:custGeom>
              <a:avLst/>
              <a:gdLst/>
              <a:ahLst/>
              <a:cxnLst/>
              <a:rect l="l" t="t" r="r" b="b"/>
              <a:pathLst>
                <a:path w="18256" h="10452" extrusionOk="0">
                  <a:moveTo>
                    <a:pt x="11" y="1"/>
                  </a:moveTo>
                  <a:lnTo>
                    <a:pt x="1" y="19"/>
                  </a:lnTo>
                  <a:lnTo>
                    <a:pt x="18246" y="10452"/>
                  </a:lnTo>
                  <a:lnTo>
                    <a:pt x="18256" y="10433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759241" y="1581926"/>
              <a:ext cx="1340285" cy="435947"/>
            </a:xfrm>
            <a:custGeom>
              <a:avLst/>
              <a:gdLst/>
              <a:ahLst/>
              <a:cxnLst/>
              <a:rect l="l" t="t" r="r" b="b"/>
              <a:pathLst>
                <a:path w="28683" h="9505" extrusionOk="0">
                  <a:moveTo>
                    <a:pt x="28678" y="1"/>
                  </a:moveTo>
                  <a:lnTo>
                    <a:pt x="0" y="9485"/>
                  </a:lnTo>
                  <a:lnTo>
                    <a:pt x="5" y="9505"/>
                  </a:lnTo>
                  <a:lnTo>
                    <a:pt x="28683" y="21"/>
                  </a:lnTo>
                  <a:lnTo>
                    <a:pt x="2867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879424" y="1122365"/>
              <a:ext cx="537179" cy="843687"/>
            </a:xfrm>
            <a:custGeom>
              <a:avLst/>
              <a:gdLst/>
              <a:ahLst/>
              <a:cxnLst/>
              <a:rect l="l" t="t" r="r" b="b"/>
              <a:pathLst>
                <a:path w="11496" h="18395" extrusionOk="0">
                  <a:moveTo>
                    <a:pt x="9184" y="0"/>
                  </a:moveTo>
                  <a:lnTo>
                    <a:pt x="9163" y="9"/>
                  </a:lnTo>
                  <a:cubicBezTo>
                    <a:pt x="11495" y="5836"/>
                    <a:pt x="8879" y="10519"/>
                    <a:pt x="6277" y="13421"/>
                  </a:cubicBezTo>
                  <a:cubicBezTo>
                    <a:pt x="4801" y="15064"/>
                    <a:pt x="3174" y="16325"/>
                    <a:pt x="2068" y="17091"/>
                  </a:cubicBezTo>
                  <a:cubicBezTo>
                    <a:pt x="871" y="17922"/>
                    <a:pt x="9" y="18371"/>
                    <a:pt x="1" y="18376"/>
                  </a:cubicBezTo>
                  <a:lnTo>
                    <a:pt x="11" y="18394"/>
                  </a:lnTo>
                  <a:cubicBezTo>
                    <a:pt x="19" y="18389"/>
                    <a:pt x="881" y="17941"/>
                    <a:pt x="2078" y="17110"/>
                  </a:cubicBezTo>
                  <a:cubicBezTo>
                    <a:pt x="3185" y="16342"/>
                    <a:pt x="4815" y="15081"/>
                    <a:pt x="6290" y="13435"/>
                  </a:cubicBezTo>
                  <a:cubicBezTo>
                    <a:pt x="7951" y="11585"/>
                    <a:pt x="9083" y="9636"/>
                    <a:pt x="9657" y="7642"/>
                  </a:cubicBezTo>
                  <a:cubicBezTo>
                    <a:pt x="10374" y="5149"/>
                    <a:pt x="10214" y="2578"/>
                    <a:pt x="918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915451" y="1954712"/>
              <a:ext cx="1041042" cy="514238"/>
            </a:xfrm>
            <a:custGeom>
              <a:avLst/>
              <a:gdLst/>
              <a:ahLst/>
              <a:cxnLst/>
              <a:rect l="l" t="t" r="r" b="b"/>
              <a:pathLst>
                <a:path w="22279" h="11212" extrusionOk="0">
                  <a:moveTo>
                    <a:pt x="5862" y="1"/>
                  </a:moveTo>
                  <a:cubicBezTo>
                    <a:pt x="5626" y="1"/>
                    <a:pt x="5389" y="4"/>
                    <a:pt x="5151" y="10"/>
                  </a:cubicBezTo>
                  <a:cubicBezTo>
                    <a:pt x="2204" y="89"/>
                    <a:pt x="21" y="627"/>
                    <a:pt x="1" y="633"/>
                  </a:cubicBezTo>
                  <a:lnTo>
                    <a:pt x="6" y="653"/>
                  </a:lnTo>
                  <a:cubicBezTo>
                    <a:pt x="28" y="648"/>
                    <a:pt x="2207" y="111"/>
                    <a:pt x="5153" y="32"/>
                  </a:cubicBezTo>
                  <a:cubicBezTo>
                    <a:pt x="5376" y="26"/>
                    <a:pt x="5608" y="23"/>
                    <a:pt x="5846" y="23"/>
                  </a:cubicBezTo>
                  <a:cubicBezTo>
                    <a:pt x="8515" y="23"/>
                    <a:pt x="12091" y="433"/>
                    <a:pt x="15172" y="2188"/>
                  </a:cubicBezTo>
                  <a:cubicBezTo>
                    <a:pt x="18529" y="4100"/>
                    <a:pt x="20277" y="6452"/>
                    <a:pt x="21151" y="8087"/>
                  </a:cubicBezTo>
                  <a:cubicBezTo>
                    <a:pt x="22100" y="9860"/>
                    <a:pt x="22255" y="11198"/>
                    <a:pt x="22257" y="11212"/>
                  </a:cubicBezTo>
                  <a:lnTo>
                    <a:pt x="22279" y="11210"/>
                  </a:lnTo>
                  <a:cubicBezTo>
                    <a:pt x="22275" y="11197"/>
                    <a:pt x="22120" y="9855"/>
                    <a:pt x="21170" y="8079"/>
                  </a:cubicBezTo>
                  <a:cubicBezTo>
                    <a:pt x="20613" y="7035"/>
                    <a:pt x="19894" y="6048"/>
                    <a:pt x="19035" y="5145"/>
                  </a:cubicBezTo>
                  <a:cubicBezTo>
                    <a:pt x="17963" y="4016"/>
                    <a:pt x="16667" y="3016"/>
                    <a:pt x="15182" y="2170"/>
                  </a:cubicBezTo>
                  <a:cubicBezTo>
                    <a:pt x="13698" y="1325"/>
                    <a:pt x="11975" y="718"/>
                    <a:pt x="10065" y="367"/>
                  </a:cubicBezTo>
                  <a:cubicBezTo>
                    <a:pt x="8745" y="123"/>
                    <a:pt x="7335" y="1"/>
                    <a:pt x="586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1913" y="1586329"/>
              <a:ext cx="169668" cy="1118785"/>
            </a:xfrm>
            <a:custGeom>
              <a:avLst/>
              <a:gdLst/>
              <a:ahLst/>
              <a:cxnLst/>
              <a:rect l="l" t="t" r="r" b="b"/>
              <a:pathLst>
                <a:path w="3631" h="24393" extrusionOk="0">
                  <a:moveTo>
                    <a:pt x="3610" y="0"/>
                  </a:moveTo>
                  <a:cubicBezTo>
                    <a:pt x="2600" y="2225"/>
                    <a:pt x="1797" y="4893"/>
                    <a:pt x="1220" y="7929"/>
                  </a:cubicBezTo>
                  <a:cubicBezTo>
                    <a:pt x="760" y="10356"/>
                    <a:pt x="444" y="13023"/>
                    <a:pt x="280" y="15855"/>
                  </a:cubicBezTo>
                  <a:cubicBezTo>
                    <a:pt x="1" y="20677"/>
                    <a:pt x="265" y="24355"/>
                    <a:pt x="268" y="24392"/>
                  </a:cubicBezTo>
                  <a:lnTo>
                    <a:pt x="288" y="24391"/>
                  </a:lnTo>
                  <a:cubicBezTo>
                    <a:pt x="285" y="24354"/>
                    <a:pt x="21" y="20677"/>
                    <a:pt x="300" y="15857"/>
                  </a:cubicBezTo>
                  <a:cubicBezTo>
                    <a:pt x="558" y="11408"/>
                    <a:pt x="1344" y="5047"/>
                    <a:pt x="3630" y="9"/>
                  </a:cubicBezTo>
                  <a:lnTo>
                    <a:pt x="36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151673" y="1602886"/>
              <a:ext cx="587598" cy="688204"/>
            </a:xfrm>
            <a:custGeom>
              <a:avLst/>
              <a:gdLst/>
              <a:ahLst/>
              <a:cxnLst/>
              <a:rect l="l" t="t" r="r" b="b"/>
              <a:pathLst>
                <a:path w="12575" h="15005" extrusionOk="0">
                  <a:moveTo>
                    <a:pt x="21" y="1"/>
                  </a:moveTo>
                  <a:lnTo>
                    <a:pt x="1" y="9"/>
                  </a:lnTo>
                  <a:cubicBezTo>
                    <a:pt x="628" y="1439"/>
                    <a:pt x="12439" y="14869"/>
                    <a:pt x="12557" y="15004"/>
                  </a:cubicBezTo>
                  <a:lnTo>
                    <a:pt x="12574" y="14991"/>
                  </a:lnTo>
                  <a:cubicBezTo>
                    <a:pt x="12455" y="14855"/>
                    <a:pt x="645" y="1427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257169" y="1234366"/>
              <a:ext cx="278916" cy="601153"/>
            </a:xfrm>
            <a:custGeom>
              <a:avLst/>
              <a:gdLst/>
              <a:ahLst/>
              <a:cxnLst/>
              <a:rect l="l" t="t" r="r" b="b"/>
              <a:pathLst>
                <a:path w="5969" h="13107" extrusionOk="0">
                  <a:moveTo>
                    <a:pt x="5616" y="0"/>
                  </a:moveTo>
                  <a:lnTo>
                    <a:pt x="5596" y="2"/>
                  </a:lnTo>
                  <a:cubicBezTo>
                    <a:pt x="5599" y="39"/>
                    <a:pt x="5947" y="3744"/>
                    <a:pt x="5144" y="7224"/>
                  </a:cubicBezTo>
                  <a:cubicBezTo>
                    <a:pt x="4724" y="9041"/>
                    <a:pt x="3349" y="10538"/>
                    <a:pt x="2269" y="11475"/>
                  </a:cubicBezTo>
                  <a:cubicBezTo>
                    <a:pt x="1098" y="12490"/>
                    <a:pt x="12" y="13082"/>
                    <a:pt x="1" y="13089"/>
                  </a:cubicBezTo>
                  <a:lnTo>
                    <a:pt x="11" y="13107"/>
                  </a:lnTo>
                  <a:cubicBezTo>
                    <a:pt x="22" y="13100"/>
                    <a:pt x="1110" y="12507"/>
                    <a:pt x="2282" y="11491"/>
                  </a:cubicBezTo>
                  <a:cubicBezTo>
                    <a:pt x="2970" y="10894"/>
                    <a:pt x="3553" y="10270"/>
                    <a:pt x="4015" y="9636"/>
                  </a:cubicBezTo>
                  <a:cubicBezTo>
                    <a:pt x="4592" y="8843"/>
                    <a:pt x="4978" y="8034"/>
                    <a:pt x="5164" y="7229"/>
                  </a:cubicBezTo>
                  <a:cubicBezTo>
                    <a:pt x="5969" y="3745"/>
                    <a:pt x="5621" y="37"/>
                    <a:pt x="561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1531740" y="948218"/>
              <a:ext cx="591243" cy="262027"/>
            </a:xfrm>
            <a:custGeom>
              <a:avLst/>
              <a:gdLst/>
              <a:ahLst/>
              <a:cxnLst/>
              <a:rect l="l" t="t" r="r" b="b"/>
              <a:pathLst>
                <a:path w="12653" h="5713" extrusionOk="0">
                  <a:moveTo>
                    <a:pt x="12637" y="0"/>
                  </a:moveTo>
                  <a:cubicBezTo>
                    <a:pt x="9933" y="3125"/>
                    <a:pt x="6641" y="4505"/>
                    <a:pt x="4356" y="5112"/>
                  </a:cubicBezTo>
                  <a:cubicBezTo>
                    <a:pt x="2380" y="5638"/>
                    <a:pt x="797" y="5691"/>
                    <a:pt x="228" y="5691"/>
                  </a:cubicBezTo>
                  <a:cubicBezTo>
                    <a:pt x="84" y="5691"/>
                    <a:pt x="4" y="5687"/>
                    <a:pt x="1" y="5687"/>
                  </a:cubicBezTo>
                  <a:lnTo>
                    <a:pt x="1" y="5707"/>
                  </a:lnTo>
                  <a:cubicBezTo>
                    <a:pt x="4" y="5709"/>
                    <a:pt x="84" y="5712"/>
                    <a:pt x="228" y="5712"/>
                  </a:cubicBezTo>
                  <a:cubicBezTo>
                    <a:pt x="798" y="5712"/>
                    <a:pt x="2384" y="5657"/>
                    <a:pt x="4361" y="5132"/>
                  </a:cubicBezTo>
                  <a:cubicBezTo>
                    <a:pt x="5795" y="4754"/>
                    <a:pt x="7175" y="4192"/>
                    <a:pt x="8464" y="3459"/>
                  </a:cubicBezTo>
                  <a:cubicBezTo>
                    <a:pt x="10045" y="2556"/>
                    <a:pt x="11462" y="1392"/>
                    <a:pt x="12652" y="14"/>
                  </a:cubicBezTo>
                  <a:lnTo>
                    <a:pt x="1263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164757" y="1316830"/>
              <a:ext cx="1004828" cy="253679"/>
            </a:xfrm>
            <a:custGeom>
              <a:avLst/>
              <a:gdLst/>
              <a:ahLst/>
              <a:cxnLst/>
              <a:rect l="l" t="t" r="r" b="b"/>
              <a:pathLst>
                <a:path w="21504" h="5531" extrusionOk="0">
                  <a:moveTo>
                    <a:pt x="21495" y="0"/>
                  </a:moveTo>
                  <a:cubicBezTo>
                    <a:pt x="17996" y="1633"/>
                    <a:pt x="12338" y="3043"/>
                    <a:pt x="8208" y="3939"/>
                  </a:cubicBezTo>
                  <a:cubicBezTo>
                    <a:pt x="3734" y="4910"/>
                    <a:pt x="37" y="5503"/>
                    <a:pt x="0" y="5508"/>
                  </a:cubicBezTo>
                  <a:lnTo>
                    <a:pt x="4" y="5530"/>
                  </a:lnTo>
                  <a:cubicBezTo>
                    <a:pt x="40" y="5523"/>
                    <a:pt x="3737" y="4931"/>
                    <a:pt x="8213" y="3959"/>
                  </a:cubicBezTo>
                  <a:cubicBezTo>
                    <a:pt x="10841" y="3389"/>
                    <a:pt x="13221" y="2802"/>
                    <a:pt x="15285" y="2213"/>
                  </a:cubicBezTo>
                  <a:cubicBezTo>
                    <a:pt x="17866" y="1479"/>
                    <a:pt x="19958" y="740"/>
                    <a:pt x="21504" y="19"/>
                  </a:cubicBezTo>
                  <a:lnTo>
                    <a:pt x="2149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982940" y="2250491"/>
              <a:ext cx="722314" cy="199971"/>
            </a:xfrm>
            <a:custGeom>
              <a:avLst/>
              <a:gdLst/>
              <a:ahLst/>
              <a:cxnLst/>
              <a:rect l="l" t="t" r="r" b="b"/>
              <a:pathLst>
                <a:path w="15458" h="4360" extrusionOk="0">
                  <a:moveTo>
                    <a:pt x="9388" y="0"/>
                  </a:moveTo>
                  <a:cubicBezTo>
                    <a:pt x="8808" y="0"/>
                    <a:pt x="8247" y="26"/>
                    <a:pt x="7707" y="78"/>
                  </a:cubicBezTo>
                  <a:cubicBezTo>
                    <a:pt x="5898" y="250"/>
                    <a:pt x="4311" y="710"/>
                    <a:pt x="2985" y="1444"/>
                  </a:cubicBezTo>
                  <a:cubicBezTo>
                    <a:pt x="1806" y="2098"/>
                    <a:pt x="1058" y="2853"/>
                    <a:pt x="636" y="3373"/>
                  </a:cubicBezTo>
                  <a:cubicBezTo>
                    <a:pt x="181" y="3933"/>
                    <a:pt x="2" y="4346"/>
                    <a:pt x="1" y="4351"/>
                  </a:cubicBezTo>
                  <a:lnTo>
                    <a:pt x="19" y="4360"/>
                  </a:lnTo>
                  <a:cubicBezTo>
                    <a:pt x="21" y="4355"/>
                    <a:pt x="200" y="3945"/>
                    <a:pt x="655" y="3385"/>
                  </a:cubicBezTo>
                  <a:cubicBezTo>
                    <a:pt x="1075" y="2868"/>
                    <a:pt x="1821" y="2115"/>
                    <a:pt x="2998" y="1463"/>
                  </a:cubicBezTo>
                  <a:cubicBezTo>
                    <a:pt x="4331" y="724"/>
                    <a:pt x="6389" y="27"/>
                    <a:pt x="9415" y="27"/>
                  </a:cubicBezTo>
                  <a:cubicBezTo>
                    <a:pt x="11110" y="27"/>
                    <a:pt x="13108" y="246"/>
                    <a:pt x="15453" y="799"/>
                  </a:cubicBezTo>
                  <a:lnTo>
                    <a:pt x="15458" y="777"/>
                  </a:lnTo>
                  <a:cubicBezTo>
                    <a:pt x="13263" y="261"/>
                    <a:pt x="11229" y="0"/>
                    <a:pt x="93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305859" y="1841014"/>
              <a:ext cx="663297" cy="391916"/>
            </a:xfrm>
            <a:custGeom>
              <a:avLst/>
              <a:gdLst/>
              <a:ahLst/>
              <a:cxnLst/>
              <a:rect l="l" t="t" r="r" b="b"/>
              <a:pathLst>
                <a:path w="14195" h="8545" extrusionOk="0">
                  <a:moveTo>
                    <a:pt x="2732" y="0"/>
                  </a:moveTo>
                  <a:cubicBezTo>
                    <a:pt x="2706" y="0"/>
                    <a:pt x="2681" y="0"/>
                    <a:pt x="2655" y="0"/>
                  </a:cubicBezTo>
                  <a:cubicBezTo>
                    <a:pt x="1103" y="5"/>
                    <a:pt x="11" y="263"/>
                    <a:pt x="1" y="266"/>
                  </a:cubicBezTo>
                  <a:lnTo>
                    <a:pt x="6" y="286"/>
                  </a:lnTo>
                  <a:cubicBezTo>
                    <a:pt x="16" y="283"/>
                    <a:pt x="1106" y="27"/>
                    <a:pt x="2657" y="22"/>
                  </a:cubicBezTo>
                  <a:lnTo>
                    <a:pt x="2707" y="22"/>
                  </a:lnTo>
                  <a:cubicBezTo>
                    <a:pt x="4135" y="22"/>
                    <a:pt x="6236" y="243"/>
                    <a:pt x="8218" y="1280"/>
                  </a:cubicBezTo>
                  <a:cubicBezTo>
                    <a:pt x="10220" y="2327"/>
                    <a:pt x="11734" y="4247"/>
                    <a:pt x="12651" y="5672"/>
                  </a:cubicBezTo>
                  <a:cubicBezTo>
                    <a:pt x="13643" y="7218"/>
                    <a:pt x="14168" y="8531"/>
                    <a:pt x="14173" y="8544"/>
                  </a:cubicBezTo>
                  <a:lnTo>
                    <a:pt x="14195" y="8536"/>
                  </a:lnTo>
                  <a:cubicBezTo>
                    <a:pt x="14188" y="8524"/>
                    <a:pt x="13661" y="7208"/>
                    <a:pt x="12668" y="5661"/>
                  </a:cubicBezTo>
                  <a:cubicBezTo>
                    <a:pt x="12084" y="4752"/>
                    <a:pt x="11455" y="3943"/>
                    <a:pt x="10799" y="3255"/>
                  </a:cubicBezTo>
                  <a:cubicBezTo>
                    <a:pt x="9980" y="2396"/>
                    <a:pt x="9113" y="1725"/>
                    <a:pt x="8227" y="1260"/>
                  </a:cubicBezTo>
                  <a:cubicBezTo>
                    <a:pt x="7340" y="797"/>
                    <a:pt x="6355" y="455"/>
                    <a:pt x="5301" y="246"/>
                  </a:cubicBezTo>
                  <a:cubicBezTo>
                    <a:pt x="4455" y="82"/>
                    <a:pt x="3594" y="0"/>
                    <a:pt x="273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616083" y="1747588"/>
              <a:ext cx="374100" cy="303076"/>
            </a:xfrm>
            <a:custGeom>
              <a:avLst/>
              <a:gdLst/>
              <a:ahLst/>
              <a:cxnLst/>
              <a:rect l="l" t="t" r="r" b="b"/>
              <a:pathLst>
                <a:path w="8006" h="6608" extrusionOk="0">
                  <a:moveTo>
                    <a:pt x="4" y="0"/>
                  </a:moveTo>
                  <a:lnTo>
                    <a:pt x="0" y="22"/>
                  </a:lnTo>
                  <a:cubicBezTo>
                    <a:pt x="32" y="25"/>
                    <a:pt x="3180" y="397"/>
                    <a:pt x="4965" y="1691"/>
                  </a:cubicBezTo>
                  <a:cubicBezTo>
                    <a:pt x="5895" y="2365"/>
                    <a:pt x="6668" y="3667"/>
                    <a:pt x="7151" y="4638"/>
                  </a:cubicBezTo>
                  <a:cubicBezTo>
                    <a:pt x="7469" y="5277"/>
                    <a:pt x="7748" y="5935"/>
                    <a:pt x="7986" y="6607"/>
                  </a:cubicBezTo>
                  <a:lnTo>
                    <a:pt x="8006" y="6600"/>
                  </a:lnTo>
                  <a:cubicBezTo>
                    <a:pt x="7768" y="5928"/>
                    <a:pt x="7489" y="5269"/>
                    <a:pt x="7169" y="4630"/>
                  </a:cubicBezTo>
                  <a:cubicBezTo>
                    <a:pt x="6686" y="3655"/>
                    <a:pt x="5911" y="2350"/>
                    <a:pt x="4976" y="1673"/>
                  </a:cubicBezTo>
                  <a:cubicBezTo>
                    <a:pt x="3188" y="377"/>
                    <a:pt x="36" y="4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2010322" y="1899812"/>
              <a:ext cx="374194" cy="154978"/>
            </a:xfrm>
            <a:custGeom>
              <a:avLst/>
              <a:gdLst/>
              <a:ahLst/>
              <a:cxnLst/>
              <a:rect l="l" t="t" r="r" b="b"/>
              <a:pathLst>
                <a:path w="8008" h="3379" extrusionOk="0">
                  <a:moveTo>
                    <a:pt x="5937" y="0"/>
                  </a:moveTo>
                  <a:cubicBezTo>
                    <a:pt x="5171" y="0"/>
                    <a:pt x="4256" y="80"/>
                    <a:pt x="3305" y="339"/>
                  </a:cubicBezTo>
                  <a:cubicBezTo>
                    <a:pt x="2019" y="690"/>
                    <a:pt x="1189" y="1497"/>
                    <a:pt x="719" y="2111"/>
                  </a:cubicBezTo>
                  <a:cubicBezTo>
                    <a:pt x="209" y="2776"/>
                    <a:pt x="4" y="3367"/>
                    <a:pt x="0" y="3372"/>
                  </a:cubicBezTo>
                  <a:lnTo>
                    <a:pt x="20" y="3378"/>
                  </a:lnTo>
                  <a:cubicBezTo>
                    <a:pt x="22" y="3373"/>
                    <a:pt x="229" y="2785"/>
                    <a:pt x="736" y="2122"/>
                  </a:cubicBezTo>
                  <a:cubicBezTo>
                    <a:pt x="1204" y="1512"/>
                    <a:pt x="2031" y="709"/>
                    <a:pt x="3310" y="361"/>
                  </a:cubicBezTo>
                  <a:cubicBezTo>
                    <a:pt x="4260" y="102"/>
                    <a:pt x="5175" y="22"/>
                    <a:pt x="5940" y="22"/>
                  </a:cubicBezTo>
                  <a:cubicBezTo>
                    <a:pt x="7150" y="22"/>
                    <a:pt x="7988" y="221"/>
                    <a:pt x="8002" y="225"/>
                  </a:cubicBezTo>
                  <a:lnTo>
                    <a:pt x="8007" y="204"/>
                  </a:lnTo>
                  <a:cubicBezTo>
                    <a:pt x="7993" y="201"/>
                    <a:pt x="7152" y="0"/>
                    <a:pt x="593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837571" y="1671041"/>
              <a:ext cx="213825" cy="103976"/>
            </a:xfrm>
            <a:custGeom>
              <a:avLst/>
              <a:gdLst/>
              <a:ahLst/>
              <a:cxnLst/>
              <a:rect l="l" t="t" r="r" b="b"/>
              <a:pathLst>
                <a:path w="4576" h="2267" extrusionOk="0">
                  <a:moveTo>
                    <a:pt x="1038" y="1"/>
                  </a:moveTo>
                  <a:cubicBezTo>
                    <a:pt x="691" y="1"/>
                    <a:pt x="343" y="30"/>
                    <a:pt x="1" y="87"/>
                  </a:cubicBezTo>
                  <a:lnTo>
                    <a:pt x="6" y="109"/>
                  </a:lnTo>
                  <a:cubicBezTo>
                    <a:pt x="351" y="51"/>
                    <a:pt x="702" y="23"/>
                    <a:pt x="1053" y="23"/>
                  </a:cubicBezTo>
                  <a:cubicBezTo>
                    <a:pt x="1108" y="23"/>
                    <a:pt x="1163" y="24"/>
                    <a:pt x="1218" y="25"/>
                  </a:cubicBezTo>
                  <a:cubicBezTo>
                    <a:pt x="1839" y="40"/>
                    <a:pt x="2712" y="160"/>
                    <a:pt x="3339" y="649"/>
                  </a:cubicBezTo>
                  <a:cubicBezTo>
                    <a:pt x="4540" y="1582"/>
                    <a:pt x="4555" y="2260"/>
                    <a:pt x="4555" y="2266"/>
                  </a:cubicBezTo>
                  <a:lnTo>
                    <a:pt x="4575" y="2266"/>
                  </a:lnTo>
                  <a:cubicBezTo>
                    <a:pt x="4575" y="2260"/>
                    <a:pt x="4560" y="1572"/>
                    <a:pt x="3351" y="632"/>
                  </a:cubicBezTo>
                  <a:cubicBezTo>
                    <a:pt x="2719" y="140"/>
                    <a:pt x="1842" y="18"/>
                    <a:pt x="1217" y="3"/>
                  </a:cubicBezTo>
                  <a:cubicBezTo>
                    <a:pt x="1157" y="2"/>
                    <a:pt x="1098" y="1"/>
                    <a:pt x="103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2069479" y="1730252"/>
              <a:ext cx="173639" cy="67788"/>
            </a:xfrm>
            <a:custGeom>
              <a:avLst/>
              <a:gdLst/>
              <a:ahLst/>
              <a:cxnLst/>
              <a:rect l="l" t="t" r="r" b="b"/>
              <a:pathLst>
                <a:path w="3716" h="1478" extrusionOk="0">
                  <a:moveTo>
                    <a:pt x="2593" y="1"/>
                  </a:moveTo>
                  <a:cubicBezTo>
                    <a:pt x="2490" y="1"/>
                    <a:pt x="2387" y="4"/>
                    <a:pt x="2284" y="12"/>
                  </a:cubicBezTo>
                  <a:cubicBezTo>
                    <a:pt x="1827" y="47"/>
                    <a:pt x="1414" y="166"/>
                    <a:pt x="1059" y="363"/>
                  </a:cubicBezTo>
                  <a:cubicBezTo>
                    <a:pt x="614" y="611"/>
                    <a:pt x="258" y="982"/>
                    <a:pt x="0" y="1467"/>
                  </a:cubicBezTo>
                  <a:lnTo>
                    <a:pt x="19" y="1477"/>
                  </a:lnTo>
                  <a:cubicBezTo>
                    <a:pt x="599" y="385"/>
                    <a:pt x="1571" y="89"/>
                    <a:pt x="2284" y="34"/>
                  </a:cubicBezTo>
                  <a:cubicBezTo>
                    <a:pt x="2386" y="26"/>
                    <a:pt x="2489" y="22"/>
                    <a:pt x="2592" y="22"/>
                  </a:cubicBezTo>
                  <a:cubicBezTo>
                    <a:pt x="2969" y="22"/>
                    <a:pt x="3345" y="73"/>
                    <a:pt x="3709" y="174"/>
                  </a:cubicBezTo>
                  <a:lnTo>
                    <a:pt x="3715" y="152"/>
                  </a:lnTo>
                  <a:cubicBezTo>
                    <a:pt x="3350" y="51"/>
                    <a:pt x="2972" y="1"/>
                    <a:pt x="259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991304" y="2061805"/>
              <a:ext cx="534516" cy="202173"/>
            </a:xfrm>
            <a:custGeom>
              <a:avLst/>
              <a:gdLst/>
              <a:ahLst/>
              <a:cxnLst/>
              <a:rect l="l" t="t" r="r" b="b"/>
              <a:pathLst>
                <a:path w="11439" h="4408" extrusionOk="0">
                  <a:moveTo>
                    <a:pt x="8034" y="1"/>
                  </a:moveTo>
                  <a:cubicBezTo>
                    <a:pt x="7250" y="1"/>
                    <a:pt x="6504" y="68"/>
                    <a:pt x="5801" y="203"/>
                  </a:cubicBezTo>
                  <a:cubicBezTo>
                    <a:pt x="4473" y="459"/>
                    <a:pt x="3294" y="954"/>
                    <a:pt x="2297" y="1675"/>
                  </a:cubicBezTo>
                  <a:cubicBezTo>
                    <a:pt x="598" y="2904"/>
                    <a:pt x="7" y="4386"/>
                    <a:pt x="1" y="4401"/>
                  </a:cubicBezTo>
                  <a:lnTo>
                    <a:pt x="21" y="4408"/>
                  </a:lnTo>
                  <a:cubicBezTo>
                    <a:pt x="26" y="4394"/>
                    <a:pt x="616" y="2917"/>
                    <a:pt x="2311" y="1693"/>
                  </a:cubicBezTo>
                  <a:cubicBezTo>
                    <a:pt x="3458" y="862"/>
                    <a:pt x="5298" y="25"/>
                    <a:pt x="8057" y="25"/>
                  </a:cubicBezTo>
                  <a:cubicBezTo>
                    <a:pt x="9058" y="25"/>
                    <a:pt x="10181" y="136"/>
                    <a:pt x="11435" y="397"/>
                  </a:cubicBezTo>
                  <a:lnTo>
                    <a:pt x="11438" y="375"/>
                  </a:lnTo>
                  <a:cubicBezTo>
                    <a:pt x="10239" y="125"/>
                    <a:pt x="9101" y="1"/>
                    <a:pt x="803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2521054" y="1476300"/>
              <a:ext cx="167471" cy="570194"/>
            </a:xfrm>
            <a:custGeom>
              <a:avLst/>
              <a:gdLst/>
              <a:ahLst/>
              <a:cxnLst/>
              <a:rect l="l" t="t" r="r" b="b"/>
              <a:pathLst>
                <a:path w="3584" h="12432" extrusionOk="0">
                  <a:moveTo>
                    <a:pt x="3572" y="1"/>
                  </a:moveTo>
                  <a:cubicBezTo>
                    <a:pt x="2446" y="775"/>
                    <a:pt x="1583" y="1911"/>
                    <a:pt x="1004" y="3374"/>
                  </a:cubicBezTo>
                  <a:cubicBezTo>
                    <a:pt x="541" y="4547"/>
                    <a:pt x="258" y="5930"/>
                    <a:pt x="163" y="7489"/>
                  </a:cubicBezTo>
                  <a:cubicBezTo>
                    <a:pt x="1" y="10140"/>
                    <a:pt x="446" y="12408"/>
                    <a:pt x="451" y="12432"/>
                  </a:cubicBezTo>
                  <a:lnTo>
                    <a:pt x="471" y="12427"/>
                  </a:lnTo>
                  <a:cubicBezTo>
                    <a:pt x="468" y="12405"/>
                    <a:pt x="23" y="10139"/>
                    <a:pt x="183" y="7489"/>
                  </a:cubicBezTo>
                  <a:cubicBezTo>
                    <a:pt x="334" y="5045"/>
                    <a:pt x="1045" y="1765"/>
                    <a:pt x="3584" y="17"/>
                  </a:cubicBezTo>
                  <a:lnTo>
                    <a:pt x="357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2128496" y="494894"/>
              <a:ext cx="32289" cy="1066774"/>
            </a:xfrm>
            <a:custGeom>
              <a:avLst/>
              <a:gdLst/>
              <a:ahLst/>
              <a:cxnLst/>
              <a:rect l="l" t="t" r="r" b="b"/>
              <a:pathLst>
                <a:path w="691" h="23259" extrusionOk="0">
                  <a:moveTo>
                    <a:pt x="20" y="1"/>
                  </a:moveTo>
                  <a:lnTo>
                    <a:pt x="0" y="3"/>
                  </a:lnTo>
                  <a:cubicBezTo>
                    <a:pt x="669" y="11788"/>
                    <a:pt x="320" y="23147"/>
                    <a:pt x="316" y="23259"/>
                  </a:cubicBezTo>
                  <a:lnTo>
                    <a:pt x="336" y="23259"/>
                  </a:lnTo>
                  <a:cubicBezTo>
                    <a:pt x="341" y="23147"/>
                    <a:pt x="691" y="11788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360717" y="679040"/>
              <a:ext cx="766565" cy="448835"/>
            </a:xfrm>
            <a:custGeom>
              <a:avLst/>
              <a:gdLst/>
              <a:ahLst/>
              <a:cxnLst/>
              <a:rect l="l" t="t" r="r" b="b"/>
              <a:pathLst>
                <a:path w="16405" h="9786" extrusionOk="0">
                  <a:moveTo>
                    <a:pt x="16386" y="0"/>
                  </a:moveTo>
                  <a:cubicBezTo>
                    <a:pt x="13240" y="5921"/>
                    <a:pt x="8953" y="8233"/>
                    <a:pt x="5912" y="9128"/>
                  </a:cubicBezTo>
                  <a:cubicBezTo>
                    <a:pt x="4545" y="9531"/>
                    <a:pt x="3132" y="9743"/>
                    <a:pt x="1707" y="9762"/>
                  </a:cubicBezTo>
                  <a:cubicBezTo>
                    <a:pt x="1662" y="9762"/>
                    <a:pt x="1618" y="9762"/>
                    <a:pt x="1575" y="9762"/>
                  </a:cubicBezTo>
                  <a:cubicBezTo>
                    <a:pt x="605" y="9762"/>
                    <a:pt x="11" y="9660"/>
                    <a:pt x="4" y="9660"/>
                  </a:cubicBezTo>
                  <a:lnTo>
                    <a:pt x="1" y="9680"/>
                  </a:lnTo>
                  <a:cubicBezTo>
                    <a:pt x="8" y="9681"/>
                    <a:pt x="605" y="9785"/>
                    <a:pt x="1578" y="9785"/>
                  </a:cubicBezTo>
                  <a:lnTo>
                    <a:pt x="1707" y="9783"/>
                  </a:lnTo>
                  <a:cubicBezTo>
                    <a:pt x="3132" y="9765"/>
                    <a:pt x="4549" y="9551"/>
                    <a:pt x="5915" y="9148"/>
                  </a:cubicBezTo>
                  <a:cubicBezTo>
                    <a:pt x="7854" y="8579"/>
                    <a:pt x="9655" y="7641"/>
                    <a:pt x="11268" y="6363"/>
                  </a:cubicBezTo>
                  <a:cubicBezTo>
                    <a:pt x="13285" y="4765"/>
                    <a:pt x="15013" y="2628"/>
                    <a:pt x="16404" y="10"/>
                  </a:cubicBezTo>
                  <a:lnTo>
                    <a:pt x="1638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43262" y="691606"/>
              <a:ext cx="853151" cy="677976"/>
            </a:xfrm>
            <a:custGeom>
              <a:avLst/>
              <a:gdLst/>
              <a:ahLst/>
              <a:cxnLst/>
              <a:rect l="l" t="t" r="r" b="b"/>
              <a:pathLst>
                <a:path w="18258" h="14782" extrusionOk="0">
                  <a:moveTo>
                    <a:pt x="22" y="0"/>
                  </a:moveTo>
                  <a:lnTo>
                    <a:pt x="0" y="4"/>
                  </a:lnTo>
                  <a:cubicBezTo>
                    <a:pt x="2" y="12"/>
                    <a:pt x="159" y="810"/>
                    <a:pt x="629" y="2016"/>
                  </a:cubicBezTo>
                  <a:cubicBezTo>
                    <a:pt x="1062" y="3128"/>
                    <a:pt x="1862" y="4826"/>
                    <a:pt x="3197" y="6597"/>
                  </a:cubicBezTo>
                  <a:cubicBezTo>
                    <a:pt x="4699" y="8586"/>
                    <a:pt x="6560" y="10262"/>
                    <a:pt x="8731" y="11577"/>
                  </a:cubicBezTo>
                  <a:cubicBezTo>
                    <a:pt x="11443" y="13218"/>
                    <a:pt x="14648" y="14296"/>
                    <a:pt x="18254" y="14781"/>
                  </a:cubicBezTo>
                  <a:lnTo>
                    <a:pt x="18257" y="14760"/>
                  </a:lnTo>
                  <a:cubicBezTo>
                    <a:pt x="10096" y="13662"/>
                    <a:pt x="5572" y="9708"/>
                    <a:pt x="3215" y="6584"/>
                  </a:cubicBezTo>
                  <a:cubicBezTo>
                    <a:pt x="1880" y="4814"/>
                    <a:pt x="1083" y="3118"/>
                    <a:pt x="649" y="2008"/>
                  </a:cubicBezTo>
                  <a:cubicBezTo>
                    <a:pt x="179" y="805"/>
                    <a:pt x="22" y="9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3823" y="944228"/>
              <a:ext cx="680025" cy="473281"/>
            </a:xfrm>
            <a:custGeom>
              <a:avLst/>
              <a:gdLst/>
              <a:ahLst/>
              <a:cxnLst/>
              <a:rect l="l" t="t" r="r" b="b"/>
              <a:pathLst>
                <a:path w="14553" h="10319" extrusionOk="0">
                  <a:moveTo>
                    <a:pt x="22" y="0"/>
                  </a:moveTo>
                  <a:lnTo>
                    <a:pt x="0" y="5"/>
                  </a:lnTo>
                  <a:cubicBezTo>
                    <a:pt x="2" y="12"/>
                    <a:pt x="152" y="681"/>
                    <a:pt x="559" y="1661"/>
                  </a:cubicBezTo>
                  <a:cubicBezTo>
                    <a:pt x="933" y="2566"/>
                    <a:pt x="1609" y="3926"/>
                    <a:pt x="2701" y="5278"/>
                  </a:cubicBezTo>
                  <a:cubicBezTo>
                    <a:pt x="3927" y="6796"/>
                    <a:pt x="5418" y="7994"/>
                    <a:pt x="7132" y="8835"/>
                  </a:cubicBezTo>
                  <a:cubicBezTo>
                    <a:pt x="9138" y="9820"/>
                    <a:pt x="11454" y="10319"/>
                    <a:pt x="14027" y="10319"/>
                  </a:cubicBezTo>
                  <a:cubicBezTo>
                    <a:pt x="14201" y="10319"/>
                    <a:pt x="14376" y="10316"/>
                    <a:pt x="14552" y="10310"/>
                  </a:cubicBezTo>
                  <a:lnTo>
                    <a:pt x="14552" y="10289"/>
                  </a:lnTo>
                  <a:cubicBezTo>
                    <a:pt x="14375" y="10293"/>
                    <a:pt x="14201" y="10296"/>
                    <a:pt x="14029" y="10296"/>
                  </a:cubicBezTo>
                  <a:cubicBezTo>
                    <a:pt x="8056" y="10296"/>
                    <a:pt x="4589" y="7581"/>
                    <a:pt x="2718" y="5264"/>
                  </a:cubicBezTo>
                  <a:cubicBezTo>
                    <a:pt x="1628" y="3914"/>
                    <a:pt x="954" y="2556"/>
                    <a:pt x="579" y="1653"/>
                  </a:cubicBezTo>
                  <a:cubicBezTo>
                    <a:pt x="172" y="674"/>
                    <a:pt x="22" y="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670801" y="1221615"/>
              <a:ext cx="467041" cy="120671"/>
            </a:xfrm>
            <a:custGeom>
              <a:avLst/>
              <a:gdLst/>
              <a:ahLst/>
              <a:cxnLst/>
              <a:rect l="l" t="t" r="r" b="b"/>
              <a:pathLst>
                <a:path w="9995" h="2631" extrusionOk="0">
                  <a:moveTo>
                    <a:pt x="9979" y="1"/>
                  </a:moveTo>
                  <a:cubicBezTo>
                    <a:pt x="7847" y="2092"/>
                    <a:pt x="5615" y="2609"/>
                    <a:pt x="3930" y="2609"/>
                  </a:cubicBezTo>
                  <a:cubicBezTo>
                    <a:pt x="3680" y="2609"/>
                    <a:pt x="3443" y="2597"/>
                    <a:pt x="3220" y="2578"/>
                  </a:cubicBezTo>
                  <a:cubicBezTo>
                    <a:pt x="1340" y="2416"/>
                    <a:pt x="24" y="1677"/>
                    <a:pt x="10" y="1670"/>
                  </a:cubicBezTo>
                  <a:lnTo>
                    <a:pt x="0" y="1688"/>
                  </a:lnTo>
                  <a:cubicBezTo>
                    <a:pt x="14" y="1695"/>
                    <a:pt x="1333" y="2436"/>
                    <a:pt x="3217" y="2598"/>
                  </a:cubicBezTo>
                  <a:cubicBezTo>
                    <a:pt x="3463" y="2618"/>
                    <a:pt x="3705" y="2630"/>
                    <a:pt x="3948" y="2630"/>
                  </a:cubicBezTo>
                  <a:cubicBezTo>
                    <a:pt x="3953" y="2630"/>
                    <a:pt x="3958" y="2630"/>
                    <a:pt x="3963" y="2630"/>
                  </a:cubicBezTo>
                  <a:cubicBezTo>
                    <a:pt x="4801" y="2630"/>
                    <a:pt x="5632" y="2498"/>
                    <a:pt x="6430" y="2242"/>
                  </a:cubicBezTo>
                  <a:cubicBezTo>
                    <a:pt x="7711" y="1827"/>
                    <a:pt x="8910" y="1078"/>
                    <a:pt x="9994" y="16"/>
                  </a:cubicBezTo>
                  <a:lnTo>
                    <a:pt x="997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1947240" y="1412182"/>
              <a:ext cx="186303" cy="53203"/>
            </a:xfrm>
            <a:custGeom>
              <a:avLst/>
              <a:gdLst/>
              <a:ahLst/>
              <a:cxnLst/>
              <a:rect l="l" t="t" r="r" b="b"/>
              <a:pathLst>
                <a:path w="3987" h="1160" extrusionOk="0">
                  <a:moveTo>
                    <a:pt x="3971" y="0"/>
                  </a:moveTo>
                  <a:cubicBezTo>
                    <a:pt x="3152" y="932"/>
                    <a:pt x="2176" y="1139"/>
                    <a:pt x="1469" y="1139"/>
                  </a:cubicBezTo>
                  <a:cubicBezTo>
                    <a:pt x="1434" y="1139"/>
                    <a:pt x="1400" y="1139"/>
                    <a:pt x="1367" y="1138"/>
                  </a:cubicBezTo>
                  <a:cubicBezTo>
                    <a:pt x="592" y="1116"/>
                    <a:pt x="15" y="859"/>
                    <a:pt x="9" y="857"/>
                  </a:cubicBezTo>
                  <a:lnTo>
                    <a:pt x="0" y="875"/>
                  </a:lnTo>
                  <a:cubicBezTo>
                    <a:pt x="5" y="879"/>
                    <a:pt x="587" y="1136"/>
                    <a:pt x="1365" y="1158"/>
                  </a:cubicBezTo>
                  <a:cubicBezTo>
                    <a:pt x="1402" y="1160"/>
                    <a:pt x="1437" y="1160"/>
                    <a:pt x="1474" y="1160"/>
                  </a:cubicBezTo>
                  <a:cubicBezTo>
                    <a:pt x="1483" y="1160"/>
                    <a:pt x="1492" y="1160"/>
                    <a:pt x="1501" y="1160"/>
                  </a:cubicBezTo>
                  <a:cubicBezTo>
                    <a:pt x="1895" y="1160"/>
                    <a:pt x="2287" y="1088"/>
                    <a:pt x="2656" y="952"/>
                  </a:cubicBezTo>
                  <a:cubicBezTo>
                    <a:pt x="3157" y="763"/>
                    <a:pt x="3605" y="449"/>
                    <a:pt x="3986" y="14"/>
                  </a:cubicBezTo>
                  <a:lnTo>
                    <a:pt x="397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2158028" y="1242484"/>
              <a:ext cx="329849" cy="257486"/>
            </a:xfrm>
            <a:custGeom>
              <a:avLst/>
              <a:gdLst/>
              <a:ahLst/>
              <a:cxnLst/>
              <a:rect l="l" t="t" r="r" b="b"/>
              <a:pathLst>
                <a:path w="7059" h="5614" extrusionOk="0">
                  <a:moveTo>
                    <a:pt x="21" y="1"/>
                  </a:moveTo>
                  <a:lnTo>
                    <a:pt x="0" y="7"/>
                  </a:lnTo>
                  <a:cubicBezTo>
                    <a:pt x="4" y="19"/>
                    <a:pt x="375" y="1108"/>
                    <a:pt x="1426" y="2337"/>
                  </a:cubicBezTo>
                  <a:cubicBezTo>
                    <a:pt x="2048" y="3065"/>
                    <a:pt x="2777" y="3694"/>
                    <a:pt x="3587" y="4206"/>
                  </a:cubicBezTo>
                  <a:cubicBezTo>
                    <a:pt x="4609" y="4851"/>
                    <a:pt x="5774" y="5326"/>
                    <a:pt x="7054" y="5614"/>
                  </a:cubicBezTo>
                  <a:lnTo>
                    <a:pt x="7059" y="5594"/>
                  </a:lnTo>
                  <a:cubicBezTo>
                    <a:pt x="4169" y="4942"/>
                    <a:pt x="2409" y="3456"/>
                    <a:pt x="1442" y="2324"/>
                  </a:cubicBezTo>
                  <a:cubicBezTo>
                    <a:pt x="394" y="1098"/>
                    <a:pt x="24" y="12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398067" y="1532393"/>
              <a:ext cx="85745" cy="364902"/>
            </a:xfrm>
            <a:custGeom>
              <a:avLst/>
              <a:gdLst/>
              <a:ahLst/>
              <a:cxnLst/>
              <a:rect l="l" t="t" r="r" b="b"/>
              <a:pathLst>
                <a:path w="1835" h="7956" extrusionOk="0">
                  <a:moveTo>
                    <a:pt x="1822" y="0"/>
                  </a:moveTo>
                  <a:cubicBezTo>
                    <a:pt x="1305" y="486"/>
                    <a:pt x="895" y="1206"/>
                    <a:pt x="604" y="2141"/>
                  </a:cubicBezTo>
                  <a:cubicBezTo>
                    <a:pt x="371" y="2889"/>
                    <a:pt x="214" y="3776"/>
                    <a:pt x="136" y="4776"/>
                  </a:cubicBezTo>
                  <a:cubicBezTo>
                    <a:pt x="0" y="6479"/>
                    <a:pt x="146" y="7942"/>
                    <a:pt x="147" y="7955"/>
                  </a:cubicBezTo>
                  <a:lnTo>
                    <a:pt x="167" y="7955"/>
                  </a:lnTo>
                  <a:cubicBezTo>
                    <a:pt x="166" y="7940"/>
                    <a:pt x="22" y="6479"/>
                    <a:pt x="156" y="4777"/>
                  </a:cubicBezTo>
                  <a:cubicBezTo>
                    <a:pt x="279" y="3209"/>
                    <a:pt x="671" y="1109"/>
                    <a:pt x="1835" y="16"/>
                  </a:cubicBezTo>
                  <a:lnTo>
                    <a:pt x="182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837337" y="1420529"/>
              <a:ext cx="42475" cy="238773"/>
            </a:xfrm>
            <a:custGeom>
              <a:avLst/>
              <a:gdLst/>
              <a:ahLst/>
              <a:cxnLst/>
              <a:rect l="l" t="t" r="r" b="b"/>
              <a:pathLst>
                <a:path w="909" h="5206" extrusionOk="0">
                  <a:moveTo>
                    <a:pt x="108" y="1"/>
                  </a:moveTo>
                  <a:lnTo>
                    <a:pt x="91" y="12"/>
                  </a:lnTo>
                  <a:cubicBezTo>
                    <a:pt x="94" y="19"/>
                    <a:pt x="509" y="653"/>
                    <a:pt x="705" y="1606"/>
                  </a:cubicBezTo>
                  <a:cubicBezTo>
                    <a:pt x="884" y="2485"/>
                    <a:pt x="909" y="3821"/>
                    <a:pt x="1" y="5194"/>
                  </a:cubicBezTo>
                  <a:lnTo>
                    <a:pt x="17" y="5206"/>
                  </a:lnTo>
                  <a:cubicBezTo>
                    <a:pt x="420" y="4597"/>
                    <a:pt x="676" y="3943"/>
                    <a:pt x="777" y="3266"/>
                  </a:cubicBezTo>
                  <a:cubicBezTo>
                    <a:pt x="857" y="2712"/>
                    <a:pt x="840" y="2148"/>
                    <a:pt x="725" y="1601"/>
                  </a:cubicBezTo>
                  <a:cubicBezTo>
                    <a:pt x="529" y="646"/>
                    <a:pt x="113" y="7"/>
                    <a:pt x="10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611550" y="1325361"/>
              <a:ext cx="83128" cy="396090"/>
            </a:xfrm>
            <a:custGeom>
              <a:avLst/>
              <a:gdLst/>
              <a:ahLst/>
              <a:cxnLst/>
              <a:rect l="l" t="t" r="r" b="b"/>
              <a:pathLst>
                <a:path w="1779" h="8636" extrusionOk="0">
                  <a:moveTo>
                    <a:pt x="1328" y="0"/>
                  </a:moveTo>
                  <a:lnTo>
                    <a:pt x="1308" y="7"/>
                  </a:lnTo>
                  <a:cubicBezTo>
                    <a:pt x="1312" y="20"/>
                    <a:pt x="1703" y="1313"/>
                    <a:pt x="1737" y="3012"/>
                  </a:cubicBezTo>
                  <a:cubicBezTo>
                    <a:pt x="1768" y="4581"/>
                    <a:pt x="1492" y="6829"/>
                    <a:pt x="0" y="8622"/>
                  </a:cubicBezTo>
                  <a:lnTo>
                    <a:pt x="17" y="8636"/>
                  </a:lnTo>
                  <a:cubicBezTo>
                    <a:pt x="678" y="7841"/>
                    <a:pt x="1158" y="6893"/>
                    <a:pt x="1444" y="5817"/>
                  </a:cubicBezTo>
                  <a:cubicBezTo>
                    <a:pt x="1671" y="4958"/>
                    <a:pt x="1778" y="4013"/>
                    <a:pt x="1758" y="3012"/>
                  </a:cubicBezTo>
                  <a:cubicBezTo>
                    <a:pt x="1725" y="1310"/>
                    <a:pt x="1333" y="13"/>
                    <a:pt x="132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2805624" y="1560003"/>
              <a:ext cx="39158" cy="453284"/>
            </a:xfrm>
            <a:custGeom>
              <a:avLst/>
              <a:gdLst/>
              <a:ahLst/>
              <a:cxnLst/>
              <a:rect l="l" t="t" r="r" b="b"/>
              <a:pathLst>
                <a:path w="838" h="9883" extrusionOk="0">
                  <a:moveTo>
                    <a:pt x="821" y="1"/>
                  </a:moveTo>
                  <a:cubicBezTo>
                    <a:pt x="489" y="497"/>
                    <a:pt x="259" y="1325"/>
                    <a:pt x="133" y="2463"/>
                  </a:cubicBezTo>
                  <a:cubicBezTo>
                    <a:pt x="34" y="3373"/>
                    <a:pt x="1" y="4482"/>
                    <a:pt x="36" y="5756"/>
                  </a:cubicBezTo>
                  <a:cubicBezTo>
                    <a:pt x="96" y="7931"/>
                    <a:pt x="335" y="9862"/>
                    <a:pt x="337" y="9882"/>
                  </a:cubicBezTo>
                  <a:lnTo>
                    <a:pt x="357" y="9879"/>
                  </a:lnTo>
                  <a:cubicBezTo>
                    <a:pt x="356" y="9861"/>
                    <a:pt x="116" y="7929"/>
                    <a:pt x="56" y="5756"/>
                  </a:cubicBezTo>
                  <a:cubicBezTo>
                    <a:pt x="1" y="3752"/>
                    <a:pt x="93" y="1130"/>
                    <a:pt x="837" y="12"/>
                  </a:cubicBezTo>
                  <a:lnTo>
                    <a:pt x="82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2652685" y="1408054"/>
              <a:ext cx="329896" cy="812498"/>
            </a:xfrm>
            <a:custGeom>
              <a:avLst/>
              <a:gdLst/>
              <a:ahLst/>
              <a:cxnLst/>
              <a:rect l="l" t="t" r="r" b="b"/>
              <a:pathLst>
                <a:path w="7060" h="17715" extrusionOk="0">
                  <a:moveTo>
                    <a:pt x="7046" y="0"/>
                  </a:moveTo>
                  <a:cubicBezTo>
                    <a:pt x="4682" y="2032"/>
                    <a:pt x="2893" y="4230"/>
                    <a:pt x="1723" y="6528"/>
                  </a:cubicBezTo>
                  <a:cubicBezTo>
                    <a:pt x="788" y="8368"/>
                    <a:pt x="248" y="10277"/>
                    <a:pt x="118" y="12200"/>
                  </a:cubicBezTo>
                  <a:cubicBezTo>
                    <a:pt x="1" y="13913"/>
                    <a:pt x="236" y="15320"/>
                    <a:pt x="456" y="16200"/>
                  </a:cubicBezTo>
                  <a:cubicBezTo>
                    <a:pt x="691" y="17153"/>
                    <a:pt x="959" y="17710"/>
                    <a:pt x="962" y="17715"/>
                  </a:cubicBezTo>
                  <a:lnTo>
                    <a:pt x="981" y="17705"/>
                  </a:lnTo>
                  <a:cubicBezTo>
                    <a:pt x="979" y="17698"/>
                    <a:pt x="711" y="17145"/>
                    <a:pt x="476" y="16193"/>
                  </a:cubicBezTo>
                  <a:cubicBezTo>
                    <a:pt x="258" y="15315"/>
                    <a:pt x="22" y="13910"/>
                    <a:pt x="139" y="12200"/>
                  </a:cubicBezTo>
                  <a:cubicBezTo>
                    <a:pt x="345" y="9181"/>
                    <a:pt x="1713" y="4615"/>
                    <a:pt x="7059" y="15"/>
                  </a:cubicBezTo>
                  <a:lnTo>
                    <a:pt x="704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2252978" y="1557343"/>
              <a:ext cx="37569" cy="160573"/>
            </a:xfrm>
            <a:custGeom>
              <a:avLst/>
              <a:gdLst/>
              <a:ahLst/>
              <a:cxnLst/>
              <a:rect l="l" t="t" r="r" b="b"/>
              <a:pathLst>
                <a:path w="804" h="3501" extrusionOk="0">
                  <a:moveTo>
                    <a:pt x="785" y="0"/>
                  </a:moveTo>
                  <a:cubicBezTo>
                    <a:pt x="193" y="1276"/>
                    <a:pt x="44" y="2159"/>
                    <a:pt x="22" y="2676"/>
                  </a:cubicBezTo>
                  <a:cubicBezTo>
                    <a:pt x="1" y="3237"/>
                    <a:pt x="121" y="3498"/>
                    <a:pt x="123" y="3501"/>
                  </a:cubicBezTo>
                  <a:lnTo>
                    <a:pt x="141" y="3492"/>
                  </a:lnTo>
                  <a:cubicBezTo>
                    <a:pt x="140" y="3489"/>
                    <a:pt x="21" y="3230"/>
                    <a:pt x="44" y="2675"/>
                  </a:cubicBezTo>
                  <a:cubicBezTo>
                    <a:pt x="64" y="2159"/>
                    <a:pt x="213" y="1280"/>
                    <a:pt x="804" y="8"/>
                  </a:cubicBezTo>
                  <a:lnTo>
                    <a:pt x="78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-568895" y="1625386"/>
            <a:ext cx="2739237" cy="2374349"/>
            <a:chOff x="35900" y="2349788"/>
            <a:chExt cx="2096943" cy="1817614"/>
          </a:xfrm>
        </p:grpSpPr>
        <p:sp>
          <p:nvSpPr>
            <p:cNvPr id="480" name="Google Shape;480;p8"/>
            <p:cNvSpPr/>
            <p:nvPr/>
          </p:nvSpPr>
          <p:spPr>
            <a:xfrm>
              <a:off x="35900" y="2653548"/>
              <a:ext cx="625541" cy="873315"/>
            </a:xfrm>
            <a:custGeom>
              <a:avLst/>
              <a:gdLst/>
              <a:ahLst/>
              <a:cxnLst/>
              <a:rect l="l" t="t" r="r" b="b"/>
              <a:pathLst>
                <a:path w="13387" h="19041" extrusionOk="0">
                  <a:moveTo>
                    <a:pt x="18" y="1"/>
                  </a:moveTo>
                  <a:lnTo>
                    <a:pt x="0" y="14"/>
                  </a:lnTo>
                  <a:lnTo>
                    <a:pt x="13368" y="19040"/>
                  </a:lnTo>
                  <a:lnTo>
                    <a:pt x="13386" y="190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668823" y="2349788"/>
              <a:ext cx="389193" cy="1146625"/>
            </a:xfrm>
            <a:custGeom>
              <a:avLst/>
              <a:gdLst/>
              <a:ahLst/>
              <a:cxnLst/>
              <a:rect l="l" t="t" r="r" b="b"/>
              <a:pathLst>
                <a:path w="8329" h="25000" extrusionOk="0">
                  <a:moveTo>
                    <a:pt x="8313" y="0"/>
                  </a:moveTo>
                  <a:cubicBezTo>
                    <a:pt x="7803" y="551"/>
                    <a:pt x="7050" y="2208"/>
                    <a:pt x="6072" y="4924"/>
                  </a:cubicBezTo>
                  <a:cubicBezTo>
                    <a:pt x="5291" y="7097"/>
                    <a:pt x="4366" y="9949"/>
                    <a:pt x="3320" y="13403"/>
                  </a:cubicBezTo>
                  <a:cubicBezTo>
                    <a:pt x="1542" y="19281"/>
                    <a:pt x="15" y="24937"/>
                    <a:pt x="0" y="24994"/>
                  </a:cubicBezTo>
                  <a:lnTo>
                    <a:pt x="22" y="24999"/>
                  </a:lnTo>
                  <a:cubicBezTo>
                    <a:pt x="37" y="24942"/>
                    <a:pt x="1564" y="19286"/>
                    <a:pt x="3340" y="13408"/>
                  </a:cubicBezTo>
                  <a:cubicBezTo>
                    <a:pt x="4384" y="9956"/>
                    <a:pt x="5311" y="7104"/>
                    <a:pt x="6092" y="4931"/>
                  </a:cubicBezTo>
                  <a:cubicBezTo>
                    <a:pt x="7069" y="2217"/>
                    <a:pt x="7821" y="562"/>
                    <a:pt x="8328" y="14"/>
                  </a:cubicBezTo>
                  <a:lnTo>
                    <a:pt x="831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1366" y="2509901"/>
              <a:ext cx="892542" cy="215978"/>
            </a:xfrm>
            <a:custGeom>
              <a:avLst/>
              <a:gdLst/>
              <a:ahLst/>
              <a:cxnLst/>
              <a:rect l="l" t="t" r="r" b="b"/>
              <a:pathLst>
                <a:path w="19101" h="4709" extrusionOk="0">
                  <a:moveTo>
                    <a:pt x="19088" y="0"/>
                  </a:moveTo>
                  <a:cubicBezTo>
                    <a:pt x="13996" y="3827"/>
                    <a:pt x="9332" y="4688"/>
                    <a:pt x="6165" y="4688"/>
                  </a:cubicBezTo>
                  <a:cubicBezTo>
                    <a:pt x="5986" y="4688"/>
                    <a:pt x="5812" y="4685"/>
                    <a:pt x="5644" y="4680"/>
                  </a:cubicBezTo>
                  <a:cubicBezTo>
                    <a:pt x="2217" y="4576"/>
                    <a:pt x="30" y="3503"/>
                    <a:pt x="10" y="3492"/>
                  </a:cubicBezTo>
                  <a:lnTo>
                    <a:pt x="0" y="3511"/>
                  </a:lnTo>
                  <a:cubicBezTo>
                    <a:pt x="7" y="3514"/>
                    <a:pt x="554" y="3785"/>
                    <a:pt x="1521" y="4066"/>
                  </a:cubicBezTo>
                  <a:cubicBezTo>
                    <a:pt x="2411" y="4325"/>
                    <a:pt x="3849" y="4647"/>
                    <a:pt x="5642" y="4702"/>
                  </a:cubicBezTo>
                  <a:cubicBezTo>
                    <a:pt x="5823" y="4707"/>
                    <a:pt x="6005" y="4708"/>
                    <a:pt x="6186" y="4708"/>
                  </a:cubicBezTo>
                  <a:cubicBezTo>
                    <a:pt x="8024" y="4708"/>
                    <a:pt x="9884" y="4426"/>
                    <a:pt x="11720" y="3867"/>
                  </a:cubicBezTo>
                  <a:cubicBezTo>
                    <a:pt x="14241" y="3099"/>
                    <a:pt x="16723" y="1803"/>
                    <a:pt x="19100" y="17"/>
                  </a:cubicBezTo>
                  <a:lnTo>
                    <a:pt x="1908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1006523" y="2454955"/>
              <a:ext cx="431108" cy="248313"/>
            </a:xfrm>
            <a:custGeom>
              <a:avLst/>
              <a:gdLst/>
              <a:ahLst/>
              <a:cxnLst/>
              <a:rect l="l" t="t" r="r" b="b"/>
              <a:pathLst>
                <a:path w="9226" h="5414" extrusionOk="0">
                  <a:moveTo>
                    <a:pt x="21" y="0"/>
                  </a:moveTo>
                  <a:lnTo>
                    <a:pt x="0" y="4"/>
                  </a:lnTo>
                  <a:cubicBezTo>
                    <a:pt x="4" y="21"/>
                    <a:pt x="287" y="1589"/>
                    <a:pt x="1561" y="3020"/>
                  </a:cubicBezTo>
                  <a:cubicBezTo>
                    <a:pt x="2310" y="3861"/>
                    <a:pt x="3249" y="4490"/>
                    <a:pt x="4351" y="4890"/>
                  </a:cubicBezTo>
                  <a:cubicBezTo>
                    <a:pt x="5309" y="5237"/>
                    <a:pt x="6395" y="5413"/>
                    <a:pt x="7593" y="5413"/>
                  </a:cubicBezTo>
                  <a:cubicBezTo>
                    <a:pt x="8138" y="5411"/>
                    <a:pt x="8683" y="5378"/>
                    <a:pt x="9225" y="5311"/>
                  </a:cubicBezTo>
                  <a:lnTo>
                    <a:pt x="9223" y="5291"/>
                  </a:lnTo>
                  <a:cubicBezTo>
                    <a:pt x="8650" y="5359"/>
                    <a:pt x="8113" y="5390"/>
                    <a:pt x="7609" y="5390"/>
                  </a:cubicBezTo>
                  <a:cubicBezTo>
                    <a:pt x="4426" y="5390"/>
                    <a:pt x="2590" y="4143"/>
                    <a:pt x="1578" y="3006"/>
                  </a:cubicBezTo>
                  <a:cubicBezTo>
                    <a:pt x="307" y="1581"/>
                    <a:pt x="24" y="16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16268" y="2661758"/>
              <a:ext cx="695399" cy="233269"/>
            </a:xfrm>
            <a:custGeom>
              <a:avLst/>
              <a:gdLst/>
              <a:ahLst/>
              <a:cxnLst/>
              <a:rect l="l" t="t" r="r" b="b"/>
              <a:pathLst>
                <a:path w="14882" h="5086" extrusionOk="0">
                  <a:moveTo>
                    <a:pt x="14869" y="1"/>
                  </a:moveTo>
                  <a:cubicBezTo>
                    <a:pt x="14850" y="18"/>
                    <a:pt x="13015" y="1689"/>
                    <a:pt x="10279" y="3094"/>
                  </a:cubicBezTo>
                  <a:cubicBezTo>
                    <a:pt x="8382" y="4067"/>
                    <a:pt x="5748" y="5060"/>
                    <a:pt x="2896" y="5060"/>
                  </a:cubicBezTo>
                  <a:cubicBezTo>
                    <a:pt x="1950" y="5060"/>
                    <a:pt x="980" y="4951"/>
                    <a:pt x="5" y="4696"/>
                  </a:cubicBezTo>
                  <a:lnTo>
                    <a:pt x="0" y="4716"/>
                  </a:lnTo>
                  <a:cubicBezTo>
                    <a:pt x="946" y="4962"/>
                    <a:pt x="1921" y="5086"/>
                    <a:pt x="2899" y="5086"/>
                  </a:cubicBezTo>
                  <a:cubicBezTo>
                    <a:pt x="2906" y="5086"/>
                    <a:pt x="2913" y="5086"/>
                    <a:pt x="2919" y="5086"/>
                  </a:cubicBezTo>
                  <a:cubicBezTo>
                    <a:pt x="3796" y="5082"/>
                    <a:pt x="4670" y="4994"/>
                    <a:pt x="5529" y="4820"/>
                  </a:cubicBezTo>
                  <a:cubicBezTo>
                    <a:pt x="7079" y="4512"/>
                    <a:pt x="8678" y="3937"/>
                    <a:pt x="10289" y="3110"/>
                  </a:cubicBezTo>
                  <a:cubicBezTo>
                    <a:pt x="13029" y="1705"/>
                    <a:pt x="14865" y="33"/>
                    <a:pt x="14882" y="16"/>
                  </a:cubicBezTo>
                  <a:lnTo>
                    <a:pt x="1486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998065" y="2493710"/>
              <a:ext cx="597177" cy="588723"/>
            </a:xfrm>
            <a:custGeom>
              <a:avLst/>
              <a:gdLst/>
              <a:ahLst/>
              <a:cxnLst/>
              <a:rect l="l" t="t" r="r" b="b"/>
              <a:pathLst>
                <a:path w="12780" h="12836" extrusionOk="0">
                  <a:moveTo>
                    <a:pt x="23" y="0"/>
                  </a:moveTo>
                  <a:lnTo>
                    <a:pt x="1" y="2"/>
                  </a:lnTo>
                  <a:cubicBezTo>
                    <a:pt x="3" y="8"/>
                    <a:pt x="76" y="661"/>
                    <a:pt x="362" y="1659"/>
                  </a:cubicBezTo>
                  <a:cubicBezTo>
                    <a:pt x="750" y="3004"/>
                    <a:pt x="1309" y="4292"/>
                    <a:pt x="2028" y="5493"/>
                  </a:cubicBezTo>
                  <a:cubicBezTo>
                    <a:pt x="3038" y="7177"/>
                    <a:pt x="4331" y="8623"/>
                    <a:pt x="5873" y="9788"/>
                  </a:cubicBezTo>
                  <a:cubicBezTo>
                    <a:pt x="7800" y="11247"/>
                    <a:pt x="10124" y="12272"/>
                    <a:pt x="12775" y="12836"/>
                  </a:cubicBezTo>
                  <a:lnTo>
                    <a:pt x="12780" y="12816"/>
                  </a:lnTo>
                  <a:cubicBezTo>
                    <a:pt x="6780" y="11541"/>
                    <a:pt x="3632" y="8124"/>
                    <a:pt x="2046" y="5483"/>
                  </a:cubicBezTo>
                  <a:cubicBezTo>
                    <a:pt x="329" y="2619"/>
                    <a:pt x="24" y="25"/>
                    <a:pt x="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674431" y="3004686"/>
              <a:ext cx="1120619" cy="527906"/>
            </a:xfrm>
            <a:custGeom>
              <a:avLst/>
              <a:gdLst/>
              <a:ahLst/>
              <a:cxnLst/>
              <a:rect l="l" t="t" r="r" b="b"/>
              <a:pathLst>
                <a:path w="23982" h="11510" extrusionOk="0">
                  <a:moveTo>
                    <a:pt x="23971" y="1"/>
                  </a:moveTo>
                  <a:lnTo>
                    <a:pt x="0" y="11490"/>
                  </a:lnTo>
                  <a:lnTo>
                    <a:pt x="10" y="11510"/>
                  </a:lnTo>
                  <a:lnTo>
                    <a:pt x="23981" y="19"/>
                  </a:lnTo>
                  <a:lnTo>
                    <a:pt x="2397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685225" y="3543592"/>
              <a:ext cx="1447618" cy="143145"/>
            </a:xfrm>
            <a:custGeom>
              <a:avLst/>
              <a:gdLst/>
              <a:ahLst/>
              <a:cxnLst/>
              <a:rect l="l" t="t" r="r" b="b"/>
              <a:pathLst>
                <a:path w="30980" h="3121" extrusionOk="0">
                  <a:moveTo>
                    <a:pt x="2" y="1"/>
                  </a:moveTo>
                  <a:lnTo>
                    <a:pt x="0" y="22"/>
                  </a:lnTo>
                  <a:lnTo>
                    <a:pt x="30976" y="3120"/>
                  </a:lnTo>
                  <a:lnTo>
                    <a:pt x="30979" y="3098"/>
                  </a:lnTo>
                  <a:lnTo>
                    <a:pt x="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49965" y="3534649"/>
              <a:ext cx="597177" cy="622113"/>
            </a:xfrm>
            <a:custGeom>
              <a:avLst/>
              <a:gdLst/>
              <a:ahLst/>
              <a:cxnLst/>
              <a:rect l="l" t="t" r="r" b="b"/>
              <a:pathLst>
                <a:path w="12780" h="13564" extrusionOk="0">
                  <a:moveTo>
                    <a:pt x="12764" y="0"/>
                  </a:moveTo>
                  <a:lnTo>
                    <a:pt x="0" y="13550"/>
                  </a:lnTo>
                  <a:lnTo>
                    <a:pt x="15" y="13563"/>
                  </a:lnTo>
                  <a:lnTo>
                    <a:pt x="12779" y="13"/>
                  </a:lnTo>
                  <a:lnTo>
                    <a:pt x="1276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8329" y="2706200"/>
              <a:ext cx="119155" cy="1417137"/>
            </a:xfrm>
            <a:custGeom>
              <a:avLst/>
              <a:gdLst/>
              <a:ahLst/>
              <a:cxnLst/>
              <a:rect l="l" t="t" r="r" b="b"/>
              <a:pathLst>
                <a:path w="2550" h="30898" extrusionOk="0">
                  <a:moveTo>
                    <a:pt x="18" y="0"/>
                  </a:moveTo>
                  <a:lnTo>
                    <a:pt x="0" y="7"/>
                  </a:lnTo>
                  <a:cubicBezTo>
                    <a:pt x="2549" y="7658"/>
                    <a:pt x="2447" y="15646"/>
                    <a:pt x="1912" y="21002"/>
                  </a:cubicBezTo>
                  <a:cubicBezTo>
                    <a:pt x="1331" y="26806"/>
                    <a:pt x="132" y="30852"/>
                    <a:pt x="120" y="30892"/>
                  </a:cubicBezTo>
                  <a:lnTo>
                    <a:pt x="141" y="30897"/>
                  </a:lnTo>
                  <a:cubicBezTo>
                    <a:pt x="152" y="30857"/>
                    <a:pt x="1352" y="26809"/>
                    <a:pt x="1932" y="21005"/>
                  </a:cubicBezTo>
                  <a:cubicBezTo>
                    <a:pt x="2273" y="17595"/>
                    <a:pt x="2337" y="14256"/>
                    <a:pt x="2123" y="11078"/>
                  </a:cubicBezTo>
                  <a:cubicBezTo>
                    <a:pt x="1853" y="7107"/>
                    <a:pt x="1146" y="3379"/>
                    <a:pt x="1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10240" y="2927221"/>
              <a:ext cx="99857" cy="983346"/>
            </a:xfrm>
            <a:custGeom>
              <a:avLst/>
              <a:gdLst/>
              <a:ahLst/>
              <a:cxnLst/>
              <a:rect l="l" t="t" r="r" b="b"/>
              <a:pathLst>
                <a:path w="2137" h="21440" extrusionOk="0">
                  <a:moveTo>
                    <a:pt x="21" y="0"/>
                  </a:moveTo>
                  <a:lnTo>
                    <a:pt x="1" y="5"/>
                  </a:lnTo>
                  <a:cubicBezTo>
                    <a:pt x="7" y="35"/>
                    <a:pt x="758" y="3170"/>
                    <a:pt x="1280" y="7358"/>
                  </a:cubicBezTo>
                  <a:cubicBezTo>
                    <a:pt x="1760" y="11223"/>
                    <a:pt x="2137" y="16803"/>
                    <a:pt x="1205" y="21437"/>
                  </a:cubicBezTo>
                  <a:lnTo>
                    <a:pt x="1225" y="21440"/>
                  </a:lnTo>
                  <a:cubicBezTo>
                    <a:pt x="1638" y="19394"/>
                    <a:pt x="1831" y="16992"/>
                    <a:pt x="1800" y="14304"/>
                  </a:cubicBezTo>
                  <a:cubicBezTo>
                    <a:pt x="1775" y="12153"/>
                    <a:pt x="1606" y="9815"/>
                    <a:pt x="1300" y="7355"/>
                  </a:cubicBezTo>
                  <a:cubicBezTo>
                    <a:pt x="780" y="3165"/>
                    <a:pt x="29" y="30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376263" y="3156359"/>
              <a:ext cx="85698" cy="591337"/>
            </a:xfrm>
            <a:custGeom>
              <a:avLst/>
              <a:gdLst/>
              <a:ahLst/>
              <a:cxnLst/>
              <a:rect l="l" t="t" r="r" b="b"/>
              <a:pathLst>
                <a:path w="1834" h="12893" extrusionOk="0">
                  <a:moveTo>
                    <a:pt x="20" y="0"/>
                  </a:moveTo>
                  <a:lnTo>
                    <a:pt x="0" y="7"/>
                  </a:lnTo>
                  <a:cubicBezTo>
                    <a:pt x="7" y="25"/>
                    <a:pt x="668" y="1887"/>
                    <a:pt x="1114" y="4394"/>
                  </a:cubicBezTo>
                  <a:cubicBezTo>
                    <a:pt x="1526" y="6708"/>
                    <a:pt x="1834" y="10058"/>
                    <a:pt x="964" y="12886"/>
                  </a:cubicBezTo>
                  <a:lnTo>
                    <a:pt x="984" y="12893"/>
                  </a:lnTo>
                  <a:cubicBezTo>
                    <a:pt x="1369" y="11642"/>
                    <a:pt x="1558" y="10187"/>
                    <a:pt x="1544" y="8566"/>
                  </a:cubicBezTo>
                  <a:cubicBezTo>
                    <a:pt x="1534" y="7270"/>
                    <a:pt x="1397" y="5865"/>
                    <a:pt x="1134" y="4391"/>
                  </a:cubicBezTo>
                  <a:cubicBezTo>
                    <a:pt x="688" y="1882"/>
                    <a:pt x="27" y="19"/>
                    <a:pt x="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489110" y="3194839"/>
              <a:ext cx="250927" cy="73384"/>
            </a:xfrm>
            <a:custGeom>
              <a:avLst/>
              <a:gdLst/>
              <a:ahLst/>
              <a:cxnLst/>
              <a:rect l="l" t="t" r="r" b="b"/>
              <a:pathLst>
                <a:path w="5370" h="1600" extrusionOk="0">
                  <a:moveTo>
                    <a:pt x="5356" y="1"/>
                  </a:moveTo>
                  <a:cubicBezTo>
                    <a:pt x="3898" y="1212"/>
                    <a:pt x="2521" y="1523"/>
                    <a:pt x="1623" y="1572"/>
                  </a:cubicBezTo>
                  <a:cubicBezTo>
                    <a:pt x="1527" y="1577"/>
                    <a:pt x="1435" y="1579"/>
                    <a:pt x="1346" y="1579"/>
                  </a:cubicBezTo>
                  <a:cubicBezTo>
                    <a:pt x="531" y="1579"/>
                    <a:pt x="13" y="1386"/>
                    <a:pt x="7" y="1383"/>
                  </a:cubicBezTo>
                  <a:lnTo>
                    <a:pt x="1" y="1403"/>
                  </a:lnTo>
                  <a:cubicBezTo>
                    <a:pt x="6" y="1404"/>
                    <a:pt x="526" y="1600"/>
                    <a:pt x="1344" y="1600"/>
                  </a:cubicBezTo>
                  <a:cubicBezTo>
                    <a:pt x="1434" y="1600"/>
                    <a:pt x="1526" y="1597"/>
                    <a:pt x="1623" y="1592"/>
                  </a:cubicBezTo>
                  <a:cubicBezTo>
                    <a:pt x="2210" y="1558"/>
                    <a:pt x="2787" y="1434"/>
                    <a:pt x="3336" y="1225"/>
                  </a:cubicBezTo>
                  <a:cubicBezTo>
                    <a:pt x="4040" y="959"/>
                    <a:pt x="4724" y="553"/>
                    <a:pt x="5370" y="18"/>
                  </a:cubicBezTo>
                  <a:lnTo>
                    <a:pt x="535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47746" y="3264141"/>
              <a:ext cx="166537" cy="138742"/>
            </a:xfrm>
            <a:custGeom>
              <a:avLst/>
              <a:gdLst/>
              <a:ahLst/>
              <a:cxnLst/>
              <a:rect l="l" t="t" r="r" b="b"/>
              <a:pathLst>
                <a:path w="3564" h="3025" extrusionOk="0">
                  <a:moveTo>
                    <a:pt x="20" y="0"/>
                  </a:moveTo>
                  <a:lnTo>
                    <a:pt x="0" y="4"/>
                  </a:lnTo>
                  <a:cubicBezTo>
                    <a:pt x="0" y="12"/>
                    <a:pt x="141" y="783"/>
                    <a:pt x="648" y="1536"/>
                  </a:cubicBezTo>
                  <a:cubicBezTo>
                    <a:pt x="945" y="1979"/>
                    <a:pt x="1310" y="2329"/>
                    <a:pt x="1732" y="2578"/>
                  </a:cubicBezTo>
                  <a:cubicBezTo>
                    <a:pt x="2235" y="2874"/>
                    <a:pt x="2822" y="3024"/>
                    <a:pt x="3476" y="3024"/>
                  </a:cubicBezTo>
                  <a:cubicBezTo>
                    <a:pt x="3495" y="3024"/>
                    <a:pt x="3514" y="3024"/>
                    <a:pt x="3533" y="3024"/>
                  </a:cubicBezTo>
                  <a:cubicBezTo>
                    <a:pt x="3543" y="3024"/>
                    <a:pt x="3553" y="3024"/>
                    <a:pt x="3563" y="3024"/>
                  </a:cubicBezTo>
                  <a:lnTo>
                    <a:pt x="3563" y="3003"/>
                  </a:lnTo>
                  <a:cubicBezTo>
                    <a:pt x="3535" y="3003"/>
                    <a:pt x="3508" y="3003"/>
                    <a:pt x="3480" y="3003"/>
                  </a:cubicBezTo>
                  <a:cubicBezTo>
                    <a:pt x="1981" y="3003"/>
                    <a:pt x="1124" y="2204"/>
                    <a:pt x="666" y="1526"/>
                  </a:cubicBezTo>
                  <a:cubicBezTo>
                    <a:pt x="161" y="775"/>
                    <a:pt x="22" y="9"/>
                    <a:pt x="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1026943" y="3341239"/>
              <a:ext cx="64904" cy="218684"/>
            </a:xfrm>
            <a:custGeom>
              <a:avLst/>
              <a:gdLst/>
              <a:ahLst/>
              <a:cxnLst/>
              <a:rect l="l" t="t" r="r" b="b"/>
              <a:pathLst>
                <a:path w="1389" h="4768" extrusionOk="0">
                  <a:moveTo>
                    <a:pt x="1373" y="0"/>
                  </a:moveTo>
                  <a:cubicBezTo>
                    <a:pt x="1368" y="5"/>
                    <a:pt x="915" y="479"/>
                    <a:pt x="580" y="1298"/>
                  </a:cubicBezTo>
                  <a:cubicBezTo>
                    <a:pt x="271" y="2056"/>
                    <a:pt x="0" y="3272"/>
                    <a:pt x="467" y="4767"/>
                  </a:cubicBezTo>
                  <a:lnTo>
                    <a:pt x="487" y="4761"/>
                  </a:lnTo>
                  <a:cubicBezTo>
                    <a:pt x="22" y="3272"/>
                    <a:pt x="291" y="2059"/>
                    <a:pt x="599" y="1307"/>
                  </a:cubicBezTo>
                  <a:cubicBezTo>
                    <a:pt x="933" y="490"/>
                    <a:pt x="1383" y="19"/>
                    <a:pt x="1388" y="15"/>
                  </a:cubicBezTo>
                  <a:lnTo>
                    <a:pt x="137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253992" y="3239144"/>
              <a:ext cx="65839" cy="354078"/>
            </a:xfrm>
            <a:custGeom>
              <a:avLst/>
              <a:gdLst/>
              <a:ahLst/>
              <a:cxnLst/>
              <a:rect l="l" t="t" r="r" b="b"/>
              <a:pathLst>
                <a:path w="1409" h="7720" extrusionOk="0">
                  <a:moveTo>
                    <a:pt x="1390" y="0"/>
                  </a:moveTo>
                  <a:cubicBezTo>
                    <a:pt x="785" y="1072"/>
                    <a:pt x="386" y="2146"/>
                    <a:pt x="204" y="3190"/>
                  </a:cubicBezTo>
                  <a:cubicBezTo>
                    <a:pt x="59" y="4024"/>
                    <a:pt x="54" y="4842"/>
                    <a:pt x="184" y="5622"/>
                  </a:cubicBezTo>
                  <a:cubicBezTo>
                    <a:pt x="408" y="6950"/>
                    <a:pt x="963" y="7713"/>
                    <a:pt x="969" y="7719"/>
                  </a:cubicBezTo>
                  <a:lnTo>
                    <a:pt x="985" y="7708"/>
                  </a:lnTo>
                  <a:cubicBezTo>
                    <a:pt x="980" y="7699"/>
                    <a:pt x="427" y="6940"/>
                    <a:pt x="204" y="5617"/>
                  </a:cubicBezTo>
                  <a:cubicBezTo>
                    <a:pt x="0" y="4397"/>
                    <a:pt x="42" y="2434"/>
                    <a:pt x="1408" y="10"/>
                  </a:cubicBezTo>
                  <a:lnTo>
                    <a:pt x="139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1585757" y="3101184"/>
              <a:ext cx="206442" cy="541895"/>
            </a:xfrm>
            <a:custGeom>
              <a:avLst/>
              <a:gdLst/>
              <a:ahLst/>
              <a:cxnLst/>
              <a:rect l="l" t="t" r="r" b="b"/>
              <a:pathLst>
                <a:path w="4418" h="11815" extrusionOk="0">
                  <a:moveTo>
                    <a:pt x="912" y="1"/>
                  </a:moveTo>
                  <a:cubicBezTo>
                    <a:pt x="501" y="2488"/>
                    <a:pt x="427" y="4657"/>
                    <a:pt x="696" y="6447"/>
                  </a:cubicBezTo>
                  <a:cubicBezTo>
                    <a:pt x="910" y="7879"/>
                    <a:pt x="1344" y="9075"/>
                    <a:pt x="1982" y="9998"/>
                  </a:cubicBezTo>
                  <a:cubicBezTo>
                    <a:pt x="2551" y="10819"/>
                    <a:pt x="3182" y="11269"/>
                    <a:pt x="3610" y="11503"/>
                  </a:cubicBezTo>
                  <a:cubicBezTo>
                    <a:pt x="4075" y="11756"/>
                    <a:pt x="4409" y="11814"/>
                    <a:pt x="4413" y="11814"/>
                  </a:cubicBezTo>
                  <a:lnTo>
                    <a:pt x="4418" y="11794"/>
                  </a:lnTo>
                  <a:cubicBezTo>
                    <a:pt x="4404" y="11793"/>
                    <a:pt x="3083" y="11552"/>
                    <a:pt x="1999" y="9983"/>
                  </a:cubicBezTo>
                  <a:cubicBezTo>
                    <a:pt x="999" y="8534"/>
                    <a:pt x="0" y="5629"/>
                    <a:pt x="934" y="4"/>
                  </a:cubicBezTo>
                  <a:lnTo>
                    <a:pt x="91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944609" y="2628919"/>
              <a:ext cx="501433" cy="522632"/>
            </a:xfrm>
            <a:custGeom>
              <a:avLst/>
              <a:gdLst/>
              <a:ahLst/>
              <a:cxnLst/>
              <a:rect l="l" t="t" r="r" b="b"/>
              <a:pathLst>
                <a:path w="10731" h="11395" extrusionOk="0">
                  <a:moveTo>
                    <a:pt x="21" y="1"/>
                  </a:moveTo>
                  <a:lnTo>
                    <a:pt x="1" y="4"/>
                  </a:lnTo>
                  <a:cubicBezTo>
                    <a:pt x="6" y="31"/>
                    <a:pt x="486" y="2597"/>
                    <a:pt x="2041" y="5270"/>
                  </a:cubicBezTo>
                  <a:cubicBezTo>
                    <a:pt x="2956" y="6840"/>
                    <a:pt x="4057" y="8138"/>
                    <a:pt x="5313" y="9132"/>
                  </a:cubicBezTo>
                  <a:cubicBezTo>
                    <a:pt x="6885" y="10371"/>
                    <a:pt x="8707" y="11132"/>
                    <a:pt x="10727" y="11395"/>
                  </a:cubicBezTo>
                  <a:lnTo>
                    <a:pt x="10731" y="11373"/>
                  </a:lnTo>
                  <a:cubicBezTo>
                    <a:pt x="6163" y="10783"/>
                    <a:pt x="3495" y="7723"/>
                    <a:pt x="2060" y="5260"/>
                  </a:cubicBezTo>
                  <a:cubicBezTo>
                    <a:pt x="506" y="2590"/>
                    <a:pt x="26" y="26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891153" y="2789123"/>
              <a:ext cx="414193" cy="423196"/>
            </a:xfrm>
            <a:custGeom>
              <a:avLst/>
              <a:gdLst/>
              <a:ahLst/>
              <a:cxnLst/>
              <a:rect l="l" t="t" r="r" b="b"/>
              <a:pathLst>
                <a:path w="8864" h="9227" extrusionOk="0">
                  <a:moveTo>
                    <a:pt x="21" y="0"/>
                  </a:moveTo>
                  <a:lnTo>
                    <a:pt x="1" y="4"/>
                  </a:lnTo>
                  <a:cubicBezTo>
                    <a:pt x="4" y="26"/>
                    <a:pt x="302" y="2170"/>
                    <a:pt x="1538" y="4366"/>
                  </a:cubicBezTo>
                  <a:cubicBezTo>
                    <a:pt x="2264" y="5656"/>
                    <a:pt x="3167" y="6713"/>
                    <a:pt x="4222" y="7505"/>
                  </a:cubicBezTo>
                  <a:cubicBezTo>
                    <a:pt x="5540" y="8496"/>
                    <a:pt x="7101" y="9074"/>
                    <a:pt x="8862" y="9227"/>
                  </a:cubicBezTo>
                  <a:lnTo>
                    <a:pt x="8864" y="9205"/>
                  </a:lnTo>
                  <a:cubicBezTo>
                    <a:pt x="4886" y="8864"/>
                    <a:pt x="2695" y="6380"/>
                    <a:pt x="1556" y="4356"/>
                  </a:cubicBezTo>
                  <a:cubicBezTo>
                    <a:pt x="322" y="2163"/>
                    <a:pt x="24" y="22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823632" y="3007300"/>
              <a:ext cx="290411" cy="301700"/>
            </a:xfrm>
            <a:custGeom>
              <a:avLst/>
              <a:gdLst/>
              <a:ahLst/>
              <a:cxnLst/>
              <a:rect l="l" t="t" r="r" b="b"/>
              <a:pathLst>
                <a:path w="6215" h="6578" extrusionOk="0">
                  <a:moveTo>
                    <a:pt x="22" y="0"/>
                  </a:moveTo>
                  <a:lnTo>
                    <a:pt x="1" y="5"/>
                  </a:lnTo>
                  <a:cubicBezTo>
                    <a:pt x="4" y="20"/>
                    <a:pt x="328" y="1559"/>
                    <a:pt x="1252" y="3132"/>
                  </a:cubicBezTo>
                  <a:cubicBezTo>
                    <a:pt x="1794" y="4055"/>
                    <a:pt x="2434" y="4807"/>
                    <a:pt x="3155" y="5371"/>
                  </a:cubicBezTo>
                  <a:cubicBezTo>
                    <a:pt x="4055" y="6075"/>
                    <a:pt x="5084" y="6480"/>
                    <a:pt x="6213" y="6577"/>
                  </a:cubicBezTo>
                  <a:lnTo>
                    <a:pt x="6214" y="6555"/>
                  </a:lnTo>
                  <a:cubicBezTo>
                    <a:pt x="3669" y="6338"/>
                    <a:pt x="2121" y="4568"/>
                    <a:pt x="1270" y="3121"/>
                  </a:cubicBezTo>
                  <a:cubicBezTo>
                    <a:pt x="348" y="1553"/>
                    <a:pt x="26" y="15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1403566" y="3170164"/>
              <a:ext cx="87801" cy="436910"/>
            </a:xfrm>
            <a:custGeom>
              <a:avLst/>
              <a:gdLst/>
              <a:ahLst/>
              <a:cxnLst/>
              <a:rect l="l" t="t" r="r" b="b"/>
              <a:pathLst>
                <a:path w="1879" h="9526" extrusionOk="0">
                  <a:moveTo>
                    <a:pt x="1380" y="0"/>
                  </a:moveTo>
                  <a:cubicBezTo>
                    <a:pt x="762" y="1499"/>
                    <a:pt x="402" y="2932"/>
                    <a:pt x="312" y="4259"/>
                  </a:cubicBezTo>
                  <a:cubicBezTo>
                    <a:pt x="238" y="5323"/>
                    <a:pt x="337" y="6320"/>
                    <a:pt x="604" y="7226"/>
                  </a:cubicBezTo>
                  <a:cubicBezTo>
                    <a:pt x="1059" y="8768"/>
                    <a:pt x="1855" y="9519"/>
                    <a:pt x="1864" y="9526"/>
                  </a:cubicBezTo>
                  <a:lnTo>
                    <a:pt x="1879" y="9511"/>
                  </a:lnTo>
                  <a:cubicBezTo>
                    <a:pt x="1870" y="9504"/>
                    <a:pt x="1078" y="8758"/>
                    <a:pt x="624" y="7219"/>
                  </a:cubicBezTo>
                  <a:cubicBezTo>
                    <a:pt x="206" y="5801"/>
                    <a:pt x="0" y="3396"/>
                    <a:pt x="1399" y="9"/>
                  </a:cubicBezTo>
                  <a:lnTo>
                    <a:pt x="138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882882" y="3435261"/>
              <a:ext cx="37382" cy="116451"/>
            </a:xfrm>
            <a:custGeom>
              <a:avLst/>
              <a:gdLst/>
              <a:ahLst/>
              <a:cxnLst/>
              <a:rect l="l" t="t" r="r" b="b"/>
              <a:pathLst>
                <a:path w="800" h="2539" extrusionOk="0">
                  <a:moveTo>
                    <a:pt x="358" y="1"/>
                  </a:moveTo>
                  <a:lnTo>
                    <a:pt x="358" y="1"/>
                  </a:lnTo>
                  <a:cubicBezTo>
                    <a:pt x="0" y="897"/>
                    <a:pt x="773" y="2522"/>
                    <a:pt x="781" y="2538"/>
                  </a:cubicBezTo>
                  <a:lnTo>
                    <a:pt x="800" y="2530"/>
                  </a:lnTo>
                  <a:cubicBezTo>
                    <a:pt x="792" y="2513"/>
                    <a:pt x="22" y="897"/>
                    <a:pt x="378" y="9"/>
                  </a:cubicBezTo>
                  <a:lnTo>
                    <a:pt x="35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60506" y="3559416"/>
              <a:ext cx="368026" cy="607986"/>
            </a:xfrm>
            <a:custGeom>
              <a:avLst/>
              <a:gdLst/>
              <a:ahLst/>
              <a:cxnLst/>
              <a:rect l="l" t="t" r="r" b="b"/>
              <a:pathLst>
                <a:path w="7876" h="13256" extrusionOk="0">
                  <a:moveTo>
                    <a:pt x="17" y="0"/>
                  </a:moveTo>
                  <a:lnTo>
                    <a:pt x="1" y="14"/>
                  </a:lnTo>
                  <a:cubicBezTo>
                    <a:pt x="21" y="39"/>
                    <a:pt x="2011" y="2456"/>
                    <a:pt x="3960" y="5282"/>
                  </a:cubicBezTo>
                  <a:cubicBezTo>
                    <a:pt x="5104" y="6943"/>
                    <a:pt x="6012" y="8419"/>
                    <a:pt x="6656" y="9666"/>
                  </a:cubicBezTo>
                  <a:cubicBezTo>
                    <a:pt x="7461" y="11225"/>
                    <a:pt x="7854" y="12433"/>
                    <a:pt x="7827" y="13256"/>
                  </a:cubicBezTo>
                  <a:lnTo>
                    <a:pt x="7847" y="13256"/>
                  </a:lnTo>
                  <a:cubicBezTo>
                    <a:pt x="7875" y="12430"/>
                    <a:pt x="7481" y="11219"/>
                    <a:pt x="6675" y="9655"/>
                  </a:cubicBezTo>
                  <a:cubicBezTo>
                    <a:pt x="6031" y="8405"/>
                    <a:pt x="5122" y="6930"/>
                    <a:pt x="3977" y="5269"/>
                  </a:cubicBezTo>
                  <a:cubicBezTo>
                    <a:pt x="2028" y="2442"/>
                    <a:pt x="39" y="25"/>
                    <a:pt x="1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1045914" y="3661418"/>
              <a:ext cx="723622" cy="486719"/>
            </a:xfrm>
            <a:custGeom>
              <a:avLst/>
              <a:gdLst/>
              <a:ahLst/>
              <a:cxnLst/>
              <a:rect l="l" t="t" r="r" b="b"/>
              <a:pathLst>
                <a:path w="15486" h="10612" extrusionOk="0">
                  <a:moveTo>
                    <a:pt x="15486" y="1"/>
                  </a:moveTo>
                  <a:cubicBezTo>
                    <a:pt x="12503" y="14"/>
                    <a:pt x="9834" y="581"/>
                    <a:pt x="7551" y="1684"/>
                  </a:cubicBezTo>
                  <a:cubicBezTo>
                    <a:pt x="5741" y="2552"/>
                    <a:pt x="4135" y="3793"/>
                    <a:pt x="2841" y="5326"/>
                  </a:cubicBezTo>
                  <a:cubicBezTo>
                    <a:pt x="1917" y="6422"/>
                    <a:pt x="1156" y="7645"/>
                    <a:pt x="583" y="8958"/>
                  </a:cubicBezTo>
                  <a:cubicBezTo>
                    <a:pt x="156" y="9936"/>
                    <a:pt x="2" y="10600"/>
                    <a:pt x="0" y="10607"/>
                  </a:cubicBezTo>
                  <a:lnTo>
                    <a:pt x="22" y="10612"/>
                  </a:lnTo>
                  <a:cubicBezTo>
                    <a:pt x="22" y="10605"/>
                    <a:pt x="176" y="9941"/>
                    <a:pt x="601" y="8964"/>
                  </a:cubicBezTo>
                  <a:cubicBezTo>
                    <a:pt x="1175" y="7655"/>
                    <a:pt x="1934" y="6432"/>
                    <a:pt x="2857" y="5338"/>
                  </a:cubicBezTo>
                  <a:cubicBezTo>
                    <a:pt x="4895" y="2931"/>
                    <a:pt x="8740" y="53"/>
                    <a:pt x="15486" y="23"/>
                  </a:cubicBezTo>
                  <a:lnTo>
                    <a:pt x="1548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1116332" y="3823549"/>
              <a:ext cx="658904" cy="194972"/>
            </a:xfrm>
            <a:custGeom>
              <a:avLst/>
              <a:gdLst/>
              <a:ahLst/>
              <a:cxnLst/>
              <a:rect l="l" t="t" r="r" b="b"/>
              <a:pathLst>
                <a:path w="14101" h="4251" extrusionOk="0">
                  <a:moveTo>
                    <a:pt x="13162" y="0"/>
                  </a:moveTo>
                  <a:cubicBezTo>
                    <a:pt x="12145" y="0"/>
                    <a:pt x="10410" y="54"/>
                    <a:pt x="8498" y="343"/>
                  </a:cubicBezTo>
                  <a:cubicBezTo>
                    <a:pt x="6731" y="609"/>
                    <a:pt x="5162" y="1022"/>
                    <a:pt x="3833" y="1569"/>
                  </a:cubicBezTo>
                  <a:cubicBezTo>
                    <a:pt x="2170" y="2253"/>
                    <a:pt x="882" y="3150"/>
                    <a:pt x="1" y="4237"/>
                  </a:cubicBezTo>
                  <a:lnTo>
                    <a:pt x="17" y="4250"/>
                  </a:lnTo>
                  <a:cubicBezTo>
                    <a:pt x="2006" y="1797"/>
                    <a:pt x="5728" y="781"/>
                    <a:pt x="8501" y="363"/>
                  </a:cubicBezTo>
                  <a:cubicBezTo>
                    <a:pt x="10417" y="74"/>
                    <a:pt x="12156" y="22"/>
                    <a:pt x="13171" y="22"/>
                  </a:cubicBezTo>
                  <a:cubicBezTo>
                    <a:pt x="13747" y="22"/>
                    <a:pt x="14090" y="39"/>
                    <a:pt x="14099" y="39"/>
                  </a:cubicBezTo>
                  <a:lnTo>
                    <a:pt x="14101" y="19"/>
                  </a:lnTo>
                  <a:cubicBezTo>
                    <a:pt x="14091" y="18"/>
                    <a:pt x="13744" y="0"/>
                    <a:pt x="1316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69871" y="4080802"/>
              <a:ext cx="931793" cy="73201"/>
            </a:xfrm>
            <a:custGeom>
              <a:avLst/>
              <a:gdLst/>
              <a:ahLst/>
              <a:cxnLst/>
              <a:rect l="l" t="t" r="r" b="b"/>
              <a:pathLst>
                <a:path w="19941" h="1596" extrusionOk="0">
                  <a:moveTo>
                    <a:pt x="10701" y="1"/>
                  </a:moveTo>
                  <a:cubicBezTo>
                    <a:pt x="9449" y="1"/>
                    <a:pt x="8147" y="66"/>
                    <a:pt x="6808" y="197"/>
                  </a:cubicBezTo>
                  <a:cubicBezTo>
                    <a:pt x="2923" y="576"/>
                    <a:pt x="31" y="1386"/>
                    <a:pt x="1" y="1394"/>
                  </a:cubicBezTo>
                  <a:lnTo>
                    <a:pt x="7" y="1414"/>
                  </a:lnTo>
                  <a:cubicBezTo>
                    <a:pt x="36" y="1406"/>
                    <a:pt x="2926" y="598"/>
                    <a:pt x="6810" y="219"/>
                  </a:cubicBezTo>
                  <a:cubicBezTo>
                    <a:pt x="7956" y="107"/>
                    <a:pt x="9267" y="26"/>
                    <a:pt x="10661" y="26"/>
                  </a:cubicBezTo>
                  <a:cubicBezTo>
                    <a:pt x="13626" y="26"/>
                    <a:pt x="16971" y="391"/>
                    <a:pt x="19932" y="1595"/>
                  </a:cubicBezTo>
                  <a:lnTo>
                    <a:pt x="19940" y="1575"/>
                  </a:lnTo>
                  <a:cubicBezTo>
                    <a:pt x="18015" y="792"/>
                    <a:pt x="15770" y="295"/>
                    <a:pt x="13266" y="98"/>
                  </a:cubicBezTo>
                  <a:cubicBezTo>
                    <a:pt x="12439" y="33"/>
                    <a:pt x="11582" y="1"/>
                    <a:pt x="1070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216128" y="3931743"/>
              <a:ext cx="734790" cy="64807"/>
            </a:xfrm>
            <a:custGeom>
              <a:avLst/>
              <a:gdLst/>
              <a:ahLst/>
              <a:cxnLst/>
              <a:rect l="l" t="t" r="r" b="b"/>
              <a:pathLst>
                <a:path w="15725" h="1413" extrusionOk="0">
                  <a:moveTo>
                    <a:pt x="7045" y="1"/>
                  </a:moveTo>
                  <a:cubicBezTo>
                    <a:pt x="5980" y="1"/>
                    <a:pt x="4954" y="74"/>
                    <a:pt x="3978" y="219"/>
                  </a:cubicBezTo>
                  <a:cubicBezTo>
                    <a:pt x="1372" y="605"/>
                    <a:pt x="13" y="1386"/>
                    <a:pt x="0" y="1393"/>
                  </a:cubicBezTo>
                  <a:lnTo>
                    <a:pt x="10" y="1411"/>
                  </a:lnTo>
                  <a:cubicBezTo>
                    <a:pt x="24" y="1403"/>
                    <a:pt x="1380" y="625"/>
                    <a:pt x="3983" y="239"/>
                  </a:cubicBezTo>
                  <a:cubicBezTo>
                    <a:pt x="4810" y="116"/>
                    <a:pt x="5825" y="25"/>
                    <a:pt x="7019" y="25"/>
                  </a:cubicBezTo>
                  <a:cubicBezTo>
                    <a:pt x="9292" y="25"/>
                    <a:pt x="12212" y="354"/>
                    <a:pt x="15718" y="1413"/>
                  </a:cubicBezTo>
                  <a:lnTo>
                    <a:pt x="15725" y="1393"/>
                  </a:lnTo>
                  <a:cubicBezTo>
                    <a:pt x="13361" y="679"/>
                    <a:pt x="11065" y="234"/>
                    <a:pt x="8897" y="71"/>
                  </a:cubicBezTo>
                  <a:cubicBezTo>
                    <a:pt x="8268" y="24"/>
                    <a:pt x="7650" y="1"/>
                    <a:pt x="704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972739" y="3620002"/>
              <a:ext cx="391717" cy="356876"/>
            </a:xfrm>
            <a:custGeom>
              <a:avLst/>
              <a:gdLst/>
              <a:ahLst/>
              <a:cxnLst/>
              <a:rect l="l" t="t" r="r" b="b"/>
              <a:pathLst>
                <a:path w="8383" h="7781" extrusionOk="0">
                  <a:moveTo>
                    <a:pt x="8379" y="1"/>
                  </a:moveTo>
                  <a:cubicBezTo>
                    <a:pt x="6551" y="359"/>
                    <a:pt x="4972" y="989"/>
                    <a:pt x="3689" y="1877"/>
                  </a:cubicBezTo>
                  <a:cubicBezTo>
                    <a:pt x="2660" y="2587"/>
                    <a:pt x="1819" y="3461"/>
                    <a:pt x="1183" y="4477"/>
                  </a:cubicBezTo>
                  <a:cubicBezTo>
                    <a:pt x="105" y="6204"/>
                    <a:pt x="1" y="7763"/>
                    <a:pt x="1" y="7778"/>
                  </a:cubicBezTo>
                  <a:lnTo>
                    <a:pt x="21" y="7780"/>
                  </a:lnTo>
                  <a:cubicBezTo>
                    <a:pt x="23" y="7763"/>
                    <a:pt x="125" y="6211"/>
                    <a:pt x="1202" y="4487"/>
                  </a:cubicBezTo>
                  <a:cubicBezTo>
                    <a:pt x="2197" y="2896"/>
                    <a:pt x="4249" y="830"/>
                    <a:pt x="8382" y="22"/>
                  </a:cubicBezTo>
                  <a:lnTo>
                    <a:pt x="837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894891" y="3597987"/>
              <a:ext cx="163032" cy="254597"/>
            </a:xfrm>
            <a:custGeom>
              <a:avLst/>
              <a:gdLst/>
              <a:ahLst/>
              <a:cxnLst/>
              <a:rect l="l" t="t" r="r" b="b"/>
              <a:pathLst>
                <a:path w="3489" h="5551" extrusionOk="0">
                  <a:moveTo>
                    <a:pt x="3480" y="1"/>
                  </a:moveTo>
                  <a:cubicBezTo>
                    <a:pt x="2654" y="359"/>
                    <a:pt x="1960" y="872"/>
                    <a:pt x="1416" y="1529"/>
                  </a:cubicBezTo>
                  <a:cubicBezTo>
                    <a:pt x="979" y="2055"/>
                    <a:pt x="638" y="2672"/>
                    <a:pt x="402" y="3364"/>
                  </a:cubicBezTo>
                  <a:cubicBezTo>
                    <a:pt x="1" y="4542"/>
                    <a:pt x="41" y="5540"/>
                    <a:pt x="41" y="5550"/>
                  </a:cubicBezTo>
                  <a:lnTo>
                    <a:pt x="61" y="5549"/>
                  </a:lnTo>
                  <a:cubicBezTo>
                    <a:pt x="61" y="5539"/>
                    <a:pt x="21" y="4543"/>
                    <a:pt x="422" y="3369"/>
                  </a:cubicBezTo>
                  <a:cubicBezTo>
                    <a:pt x="794" y="2287"/>
                    <a:pt x="1625" y="827"/>
                    <a:pt x="3488" y="19"/>
                  </a:cubicBezTo>
                  <a:lnTo>
                    <a:pt x="348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763914" y="3567625"/>
              <a:ext cx="68970" cy="94390"/>
            </a:xfrm>
            <a:custGeom>
              <a:avLst/>
              <a:gdLst/>
              <a:ahLst/>
              <a:cxnLst/>
              <a:rect l="l" t="t" r="r" b="b"/>
              <a:pathLst>
                <a:path w="1476" h="2058" extrusionOk="0">
                  <a:moveTo>
                    <a:pt x="1464" y="0"/>
                  </a:moveTo>
                  <a:cubicBezTo>
                    <a:pt x="685" y="469"/>
                    <a:pt x="332" y="1002"/>
                    <a:pt x="173" y="1367"/>
                  </a:cubicBezTo>
                  <a:cubicBezTo>
                    <a:pt x="1" y="1765"/>
                    <a:pt x="14" y="2054"/>
                    <a:pt x="14" y="2058"/>
                  </a:cubicBezTo>
                  <a:lnTo>
                    <a:pt x="36" y="2056"/>
                  </a:lnTo>
                  <a:cubicBezTo>
                    <a:pt x="36" y="2053"/>
                    <a:pt x="22" y="1768"/>
                    <a:pt x="193" y="1375"/>
                  </a:cubicBezTo>
                  <a:cubicBezTo>
                    <a:pt x="350" y="1012"/>
                    <a:pt x="700" y="484"/>
                    <a:pt x="1476" y="19"/>
                  </a:cubicBezTo>
                  <a:lnTo>
                    <a:pt x="146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18691" y="3754431"/>
              <a:ext cx="397184" cy="40545"/>
            </a:xfrm>
            <a:custGeom>
              <a:avLst/>
              <a:gdLst/>
              <a:ahLst/>
              <a:cxnLst/>
              <a:rect l="l" t="t" r="r" b="b"/>
              <a:pathLst>
                <a:path w="8500" h="884" extrusionOk="0">
                  <a:moveTo>
                    <a:pt x="3929" y="1"/>
                  </a:moveTo>
                  <a:cubicBezTo>
                    <a:pt x="3542" y="1"/>
                    <a:pt x="3167" y="19"/>
                    <a:pt x="2806" y="57"/>
                  </a:cubicBezTo>
                  <a:cubicBezTo>
                    <a:pt x="1742" y="166"/>
                    <a:pt x="798" y="438"/>
                    <a:pt x="1" y="863"/>
                  </a:cubicBezTo>
                  <a:lnTo>
                    <a:pt x="11" y="883"/>
                  </a:lnTo>
                  <a:cubicBezTo>
                    <a:pt x="1246" y="223"/>
                    <a:pt x="2673" y="24"/>
                    <a:pt x="3943" y="24"/>
                  </a:cubicBezTo>
                  <a:cubicBezTo>
                    <a:pt x="4526" y="24"/>
                    <a:pt x="5076" y="65"/>
                    <a:pt x="5559" y="124"/>
                  </a:cubicBezTo>
                  <a:cubicBezTo>
                    <a:pt x="7225" y="323"/>
                    <a:pt x="8481" y="758"/>
                    <a:pt x="8493" y="763"/>
                  </a:cubicBezTo>
                  <a:lnTo>
                    <a:pt x="8499" y="743"/>
                  </a:lnTo>
                  <a:cubicBezTo>
                    <a:pt x="8488" y="738"/>
                    <a:pt x="7230" y="303"/>
                    <a:pt x="5562" y="102"/>
                  </a:cubicBezTo>
                  <a:cubicBezTo>
                    <a:pt x="4998" y="35"/>
                    <a:pt x="4452" y="1"/>
                    <a:pt x="392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45089" y="3385727"/>
              <a:ext cx="17710" cy="223821"/>
            </a:xfrm>
            <a:custGeom>
              <a:avLst/>
              <a:gdLst/>
              <a:ahLst/>
              <a:cxnLst/>
              <a:rect l="l" t="t" r="r" b="b"/>
              <a:pathLst>
                <a:path w="379" h="4880" extrusionOk="0">
                  <a:moveTo>
                    <a:pt x="22" y="0"/>
                  </a:moveTo>
                  <a:lnTo>
                    <a:pt x="0" y="2"/>
                  </a:lnTo>
                  <a:cubicBezTo>
                    <a:pt x="358" y="2917"/>
                    <a:pt x="183" y="4858"/>
                    <a:pt x="181" y="4878"/>
                  </a:cubicBezTo>
                  <a:lnTo>
                    <a:pt x="203" y="4879"/>
                  </a:lnTo>
                  <a:cubicBezTo>
                    <a:pt x="203" y="4859"/>
                    <a:pt x="378" y="291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348366" y="2841363"/>
              <a:ext cx="504330" cy="243085"/>
            </a:xfrm>
            <a:custGeom>
              <a:avLst/>
              <a:gdLst/>
              <a:ahLst/>
              <a:cxnLst/>
              <a:rect l="l" t="t" r="r" b="b"/>
              <a:pathLst>
                <a:path w="10793" h="5300" extrusionOk="0">
                  <a:moveTo>
                    <a:pt x="10775" y="0"/>
                  </a:moveTo>
                  <a:cubicBezTo>
                    <a:pt x="7514" y="3730"/>
                    <a:pt x="4759" y="4873"/>
                    <a:pt x="3024" y="5176"/>
                  </a:cubicBezTo>
                  <a:cubicBezTo>
                    <a:pt x="2600" y="5250"/>
                    <a:pt x="2215" y="5278"/>
                    <a:pt x="1872" y="5278"/>
                  </a:cubicBezTo>
                  <a:cubicBezTo>
                    <a:pt x="694" y="5278"/>
                    <a:pt x="19" y="4940"/>
                    <a:pt x="10" y="4936"/>
                  </a:cubicBezTo>
                  <a:lnTo>
                    <a:pt x="0" y="4955"/>
                  </a:lnTo>
                  <a:cubicBezTo>
                    <a:pt x="9" y="4960"/>
                    <a:pt x="689" y="5299"/>
                    <a:pt x="1872" y="5299"/>
                  </a:cubicBezTo>
                  <a:cubicBezTo>
                    <a:pt x="2258" y="5298"/>
                    <a:pt x="2645" y="5263"/>
                    <a:pt x="3026" y="5196"/>
                  </a:cubicBezTo>
                  <a:cubicBezTo>
                    <a:pt x="4132" y="5003"/>
                    <a:pt x="5281" y="4547"/>
                    <a:pt x="6438" y="3836"/>
                  </a:cubicBezTo>
                  <a:cubicBezTo>
                    <a:pt x="7885" y="2949"/>
                    <a:pt x="9349" y="1663"/>
                    <a:pt x="10792" y="14"/>
                  </a:cubicBezTo>
                  <a:lnTo>
                    <a:pt x="1077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8"/>
          <p:cNvSpPr/>
          <p:nvPr/>
        </p:nvSpPr>
        <p:spPr>
          <a:xfrm>
            <a:off x="8620435" y="9231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8"/>
          <p:cNvSpPr/>
          <p:nvPr/>
        </p:nvSpPr>
        <p:spPr>
          <a:xfrm>
            <a:off x="6040685" y="30874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8"/>
          <p:cNvGrpSpPr/>
          <p:nvPr/>
        </p:nvGrpSpPr>
        <p:grpSpPr>
          <a:xfrm>
            <a:off x="7164306" y="-333086"/>
            <a:ext cx="1531412" cy="1422611"/>
            <a:chOff x="7894760" y="248281"/>
            <a:chExt cx="1162627" cy="1080027"/>
          </a:xfrm>
        </p:grpSpPr>
        <p:sp>
          <p:nvSpPr>
            <p:cNvPr id="516" name="Google Shape;516;p8"/>
            <p:cNvSpPr/>
            <p:nvPr/>
          </p:nvSpPr>
          <p:spPr>
            <a:xfrm>
              <a:off x="8221198" y="286624"/>
              <a:ext cx="245273" cy="114112"/>
            </a:xfrm>
            <a:custGeom>
              <a:avLst/>
              <a:gdLst/>
              <a:ahLst/>
              <a:cxnLst/>
              <a:rect l="l" t="t" r="r" b="b"/>
              <a:pathLst>
                <a:path w="5249" h="2488" extrusionOk="0">
                  <a:moveTo>
                    <a:pt x="4" y="1"/>
                  </a:moveTo>
                  <a:lnTo>
                    <a:pt x="1" y="21"/>
                  </a:lnTo>
                  <a:cubicBezTo>
                    <a:pt x="6" y="22"/>
                    <a:pt x="598" y="131"/>
                    <a:pt x="1535" y="487"/>
                  </a:cubicBezTo>
                  <a:cubicBezTo>
                    <a:pt x="2400" y="817"/>
                    <a:pt x="3744" y="1432"/>
                    <a:pt x="5236" y="2488"/>
                  </a:cubicBezTo>
                  <a:lnTo>
                    <a:pt x="5248" y="2471"/>
                  </a:lnTo>
                  <a:cubicBezTo>
                    <a:pt x="3753" y="1412"/>
                    <a:pt x="2408" y="797"/>
                    <a:pt x="1541" y="467"/>
                  </a:cubicBezTo>
                  <a:cubicBezTo>
                    <a:pt x="603" y="109"/>
                    <a:pt x="11" y="2"/>
                    <a:pt x="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8472358" y="248281"/>
              <a:ext cx="143453" cy="135531"/>
            </a:xfrm>
            <a:custGeom>
              <a:avLst/>
              <a:gdLst/>
              <a:ahLst/>
              <a:cxnLst/>
              <a:rect l="l" t="t" r="r" b="b"/>
              <a:pathLst>
                <a:path w="3070" h="2955" extrusionOk="0">
                  <a:moveTo>
                    <a:pt x="3054" y="0"/>
                  </a:moveTo>
                  <a:lnTo>
                    <a:pt x="0" y="2939"/>
                  </a:lnTo>
                  <a:lnTo>
                    <a:pt x="15" y="2954"/>
                  </a:lnTo>
                  <a:lnTo>
                    <a:pt x="3069" y="15"/>
                  </a:lnTo>
                  <a:lnTo>
                    <a:pt x="305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7982000" y="402294"/>
              <a:ext cx="470593" cy="175342"/>
            </a:xfrm>
            <a:custGeom>
              <a:avLst/>
              <a:gdLst/>
              <a:ahLst/>
              <a:cxnLst/>
              <a:rect l="l" t="t" r="r" b="b"/>
              <a:pathLst>
                <a:path w="10071" h="3823" extrusionOk="0">
                  <a:moveTo>
                    <a:pt x="10063" y="1"/>
                  </a:moveTo>
                  <a:lnTo>
                    <a:pt x="0" y="3803"/>
                  </a:lnTo>
                  <a:lnTo>
                    <a:pt x="8" y="3823"/>
                  </a:lnTo>
                  <a:lnTo>
                    <a:pt x="10071" y="19"/>
                  </a:lnTo>
                  <a:lnTo>
                    <a:pt x="1006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8470396" y="390965"/>
              <a:ext cx="468770" cy="142503"/>
            </a:xfrm>
            <a:custGeom>
              <a:avLst/>
              <a:gdLst/>
              <a:ahLst/>
              <a:cxnLst/>
              <a:rect l="l" t="t" r="r" b="b"/>
              <a:pathLst>
                <a:path w="10032" h="3107" extrusionOk="0">
                  <a:moveTo>
                    <a:pt x="5" y="0"/>
                  </a:moveTo>
                  <a:lnTo>
                    <a:pt x="0" y="21"/>
                  </a:lnTo>
                  <a:lnTo>
                    <a:pt x="10026" y="3107"/>
                  </a:lnTo>
                  <a:lnTo>
                    <a:pt x="10031" y="3086"/>
                  </a:lnTo>
                  <a:lnTo>
                    <a:pt x="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8181433" y="414952"/>
              <a:ext cx="276720" cy="913356"/>
            </a:xfrm>
            <a:custGeom>
              <a:avLst/>
              <a:gdLst/>
              <a:ahLst/>
              <a:cxnLst/>
              <a:rect l="l" t="t" r="r" b="b"/>
              <a:pathLst>
                <a:path w="5922" h="19914" extrusionOk="0">
                  <a:moveTo>
                    <a:pt x="5903" y="1"/>
                  </a:moveTo>
                  <a:cubicBezTo>
                    <a:pt x="4928" y="1667"/>
                    <a:pt x="3381" y="6949"/>
                    <a:pt x="2252" y="11085"/>
                  </a:cubicBezTo>
                  <a:cubicBezTo>
                    <a:pt x="989" y="15715"/>
                    <a:pt x="1" y="19825"/>
                    <a:pt x="1" y="19914"/>
                  </a:cubicBezTo>
                  <a:lnTo>
                    <a:pt x="21" y="19914"/>
                  </a:lnTo>
                  <a:cubicBezTo>
                    <a:pt x="21" y="19828"/>
                    <a:pt x="1039" y="15613"/>
                    <a:pt x="2272" y="11092"/>
                  </a:cubicBezTo>
                  <a:cubicBezTo>
                    <a:pt x="3399" y="6956"/>
                    <a:pt x="4948" y="1675"/>
                    <a:pt x="5922" y="11"/>
                  </a:cubicBezTo>
                  <a:lnTo>
                    <a:pt x="590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7894760" y="406605"/>
              <a:ext cx="562225" cy="554875"/>
            </a:xfrm>
            <a:custGeom>
              <a:avLst/>
              <a:gdLst/>
              <a:ahLst/>
              <a:cxnLst/>
              <a:rect l="l" t="t" r="r" b="b"/>
              <a:pathLst>
                <a:path w="12032" h="12098" extrusionOk="0">
                  <a:moveTo>
                    <a:pt x="12017" y="1"/>
                  </a:moveTo>
                  <a:cubicBezTo>
                    <a:pt x="11911" y="114"/>
                    <a:pt x="1546" y="11543"/>
                    <a:pt x="0" y="12077"/>
                  </a:cubicBezTo>
                  <a:lnTo>
                    <a:pt x="7" y="12097"/>
                  </a:lnTo>
                  <a:cubicBezTo>
                    <a:pt x="658" y="11873"/>
                    <a:pt x="2879" y="9770"/>
                    <a:pt x="6609" y="5852"/>
                  </a:cubicBezTo>
                  <a:cubicBezTo>
                    <a:pt x="9386" y="2933"/>
                    <a:pt x="12007" y="42"/>
                    <a:pt x="12032" y="14"/>
                  </a:cubicBezTo>
                  <a:lnTo>
                    <a:pt x="1201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8463527" y="412980"/>
              <a:ext cx="231067" cy="904366"/>
            </a:xfrm>
            <a:custGeom>
              <a:avLst/>
              <a:gdLst/>
              <a:ahLst/>
              <a:cxnLst/>
              <a:rect l="l" t="t" r="r" b="b"/>
              <a:pathLst>
                <a:path w="4945" h="19718" extrusionOk="0">
                  <a:moveTo>
                    <a:pt x="22" y="0"/>
                  </a:moveTo>
                  <a:lnTo>
                    <a:pt x="0" y="7"/>
                  </a:lnTo>
                  <a:cubicBezTo>
                    <a:pt x="12" y="42"/>
                    <a:pt x="1094" y="3553"/>
                    <a:pt x="2236" y="7718"/>
                  </a:cubicBezTo>
                  <a:cubicBezTo>
                    <a:pt x="3290" y="11562"/>
                    <a:pt x="4612" y="16764"/>
                    <a:pt x="4923" y="19717"/>
                  </a:cubicBezTo>
                  <a:lnTo>
                    <a:pt x="4944" y="19716"/>
                  </a:lnTo>
                  <a:cubicBezTo>
                    <a:pt x="4633" y="16760"/>
                    <a:pt x="3312" y="11557"/>
                    <a:pt x="2257" y="7711"/>
                  </a:cubicBezTo>
                  <a:cubicBezTo>
                    <a:pt x="1114" y="3546"/>
                    <a:pt x="32" y="36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8471097" y="407522"/>
              <a:ext cx="586290" cy="520659"/>
            </a:xfrm>
            <a:custGeom>
              <a:avLst/>
              <a:gdLst/>
              <a:ahLst/>
              <a:cxnLst/>
              <a:rect l="l" t="t" r="r" b="b"/>
              <a:pathLst>
                <a:path w="12547" h="11352" extrusionOk="0">
                  <a:moveTo>
                    <a:pt x="14" y="1"/>
                  </a:moveTo>
                  <a:lnTo>
                    <a:pt x="0" y="17"/>
                  </a:lnTo>
                  <a:cubicBezTo>
                    <a:pt x="102" y="101"/>
                    <a:pt x="10329" y="8436"/>
                    <a:pt x="12530" y="11351"/>
                  </a:cubicBezTo>
                  <a:lnTo>
                    <a:pt x="12547" y="11339"/>
                  </a:lnTo>
                  <a:cubicBezTo>
                    <a:pt x="10344" y="8421"/>
                    <a:pt x="116" y="84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8304233" y="320747"/>
              <a:ext cx="24952" cy="127780"/>
            </a:xfrm>
            <a:custGeom>
              <a:avLst/>
              <a:gdLst/>
              <a:ahLst/>
              <a:cxnLst/>
              <a:rect l="l" t="t" r="r" b="b"/>
              <a:pathLst>
                <a:path w="534" h="2786" extrusionOk="0">
                  <a:moveTo>
                    <a:pt x="19" y="1"/>
                  </a:moveTo>
                  <a:lnTo>
                    <a:pt x="0" y="9"/>
                  </a:lnTo>
                  <a:cubicBezTo>
                    <a:pt x="5" y="21"/>
                    <a:pt x="512" y="1332"/>
                    <a:pt x="0" y="2779"/>
                  </a:cubicBezTo>
                  <a:lnTo>
                    <a:pt x="20" y="2786"/>
                  </a:lnTo>
                  <a:cubicBezTo>
                    <a:pt x="534" y="1331"/>
                    <a:pt x="25" y="14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8557589" y="300154"/>
              <a:ext cx="72521" cy="134063"/>
            </a:xfrm>
            <a:custGeom>
              <a:avLst/>
              <a:gdLst/>
              <a:ahLst/>
              <a:cxnLst/>
              <a:rect l="l" t="t" r="r" b="b"/>
              <a:pathLst>
                <a:path w="1552" h="2923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15" y="609"/>
                    <a:pt x="468" y="1372"/>
                    <a:pt x="792" y="1903"/>
                  </a:cubicBezTo>
                  <a:cubicBezTo>
                    <a:pt x="1011" y="2263"/>
                    <a:pt x="1259" y="2604"/>
                    <a:pt x="1535" y="2922"/>
                  </a:cubicBezTo>
                  <a:lnTo>
                    <a:pt x="1552" y="2909"/>
                  </a:lnTo>
                  <a:cubicBezTo>
                    <a:pt x="1536" y="2890"/>
                    <a:pt x="1" y="1159"/>
                    <a:pt x="290" y="5"/>
                  </a:cubicBezTo>
                  <a:lnTo>
                    <a:pt x="26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8597541" y="445819"/>
              <a:ext cx="35560" cy="57515"/>
            </a:xfrm>
            <a:custGeom>
              <a:avLst/>
              <a:gdLst/>
              <a:ahLst/>
              <a:cxnLst/>
              <a:rect l="l" t="t" r="r" b="b"/>
              <a:pathLst>
                <a:path w="761" h="1254" extrusionOk="0">
                  <a:moveTo>
                    <a:pt x="750" y="0"/>
                  </a:moveTo>
                  <a:cubicBezTo>
                    <a:pt x="743" y="5"/>
                    <a:pt x="1" y="420"/>
                    <a:pt x="44" y="1253"/>
                  </a:cubicBezTo>
                  <a:lnTo>
                    <a:pt x="66" y="1251"/>
                  </a:lnTo>
                  <a:cubicBezTo>
                    <a:pt x="21" y="432"/>
                    <a:pt x="753" y="24"/>
                    <a:pt x="760" y="19"/>
                  </a:cubicBezTo>
                  <a:lnTo>
                    <a:pt x="75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8700856" y="484254"/>
              <a:ext cx="55793" cy="103930"/>
            </a:xfrm>
            <a:custGeom>
              <a:avLst/>
              <a:gdLst/>
              <a:ahLst/>
              <a:cxnLst/>
              <a:rect l="l" t="t" r="r" b="b"/>
              <a:pathLst>
                <a:path w="1194" h="2266" extrusionOk="0">
                  <a:moveTo>
                    <a:pt x="1180" y="0"/>
                  </a:moveTo>
                  <a:cubicBezTo>
                    <a:pt x="1168" y="9"/>
                    <a:pt x="1" y="989"/>
                    <a:pt x="1" y="2265"/>
                  </a:cubicBezTo>
                  <a:lnTo>
                    <a:pt x="23" y="2265"/>
                  </a:lnTo>
                  <a:cubicBezTo>
                    <a:pt x="23" y="999"/>
                    <a:pt x="1182" y="25"/>
                    <a:pt x="1194" y="15"/>
                  </a:cubicBezTo>
                  <a:lnTo>
                    <a:pt x="118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8853187" y="530806"/>
              <a:ext cx="63783" cy="208732"/>
            </a:xfrm>
            <a:custGeom>
              <a:avLst/>
              <a:gdLst/>
              <a:ahLst/>
              <a:cxnLst/>
              <a:rect l="l" t="t" r="r" b="b"/>
              <a:pathLst>
                <a:path w="1365" h="4551" extrusionOk="0">
                  <a:moveTo>
                    <a:pt x="1352" y="1"/>
                  </a:moveTo>
                  <a:cubicBezTo>
                    <a:pt x="1347" y="4"/>
                    <a:pt x="906" y="344"/>
                    <a:pt x="576" y="1071"/>
                  </a:cubicBezTo>
                  <a:cubicBezTo>
                    <a:pt x="272" y="1742"/>
                    <a:pt x="1" y="2891"/>
                    <a:pt x="446" y="4550"/>
                  </a:cubicBezTo>
                  <a:lnTo>
                    <a:pt x="466" y="4545"/>
                  </a:lnTo>
                  <a:cubicBezTo>
                    <a:pt x="23" y="2893"/>
                    <a:pt x="292" y="1749"/>
                    <a:pt x="595" y="1081"/>
                  </a:cubicBezTo>
                  <a:cubicBezTo>
                    <a:pt x="923" y="357"/>
                    <a:pt x="1361" y="21"/>
                    <a:pt x="1364" y="17"/>
                  </a:cubicBezTo>
                  <a:lnTo>
                    <a:pt x="135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8292738" y="467696"/>
              <a:ext cx="37803" cy="65633"/>
            </a:xfrm>
            <a:custGeom>
              <a:avLst/>
              <a:gdLst/>
              <a:ahLst/>
              <a:cxnLst/>
              <a:rect l="l" t="t" r="r" b="b"/>
              <a:pathLst>
                <a:path w="809" h="1431" extrusionOk="0">
                  <a:moveTo>
                    <a:pt x="14" y="0"/>
                  </a:moveTo>
                  <a:lnTo>
                    <a:pt x="0" y="15"/>
                  </a:lnTo>
                  <a:cubicBezTo>
                    <a:pt x="7" y="22"/>
                    <a:pt x="721" y="654"/>
                    <a:pt x="787" y="1430"/>
                  </a:cubicBezTo>
                  <a:lnTo>
                    <a:pt x="808" y="1428"/>
                  </a:lnTo>
                  <a:cubicBezTo>
                    <a:pt x="741" y="644"/>
                    <a:pt x="22" y="5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8119986" y="531723"/>
              <a:ext cx="109155" cy="99160"/>
            </a:xfrm>
            <a:custGeom>
              <a:avLst/>
              <a:gdLst/>
              <a:ahLst/>
              <a:cxnLst/>
              <a:rect l="l" t="t" r="r" b="b"/>
              <a:pathLst>
                <a:path w="2336" h="2162" extrusionOk="0">
                  <a:moveTo>
                    <a:pt x="19" y="0"/>
                  </a:moveTo>
                  <a:cubicBezTo>
                    <a:pt x="8" y="0"/>
                    <a:pt x="2" y="1"/>
                    <a:pt x="1" y="1"/>
                  </a:cubicBezTo>
                  <a:lnTo>
                    <a:pt x="3" y="22"/>
                  </a:lnTo>
                  <a:cubicBezTo>
                    <a:pt x="3" y="22"/>
                    <a:pt x="8" y="22"/>
                    <a:pt x="18" y="22"/>
                  </a:cubicBezTo>
                  <a:cubicBezTo>
                    <a:pt x="81" y="22"/>
                    <a:pt x="327" y="37"/>
                    <a:pt x="687" y="257"/>
                  </a:cubicBezTo>
                  <a:cubicBezTo>
                    <a:pt x="1071" y="489"/>
                    <a:pt x="1667" y="1011"/>
                    <a:pt x="2317" y="2162"/>
                  </a:cubicBezTo>
                  <a:lnTo>
                    <a:pt x="2336" y="2152"/>
                  </a:lnTo>
                  <a:cubicBezTo>
                    <a:pt x="1682" y="996"/>
                    <a:pt x="1083" y="472"/>
                    <a:pt x="695" y="237"/>
                  </a:cubicBezTo>
                  <a:cubicBezTo>
                    <a:pt x="331" y="15"/>
                    <a:pt x="85" y="0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8002607" y="575294"/>
              <a:ext cx="94483" cy="203503"/>
            </a:xfrm>
            <a:custGeom>
              <a:avLst/>
              <a:gdLst/>
              <a:ahLst/>
              <a:cxnLst/>
              <a:rect l="l" t="t" r="r" b="b"/>
              <a:pathLst>
                <a:path w="2022" h="4437" extrusionOk="0">
                  <a:moveTo>
                    <a:pt x="14" y="1"/>
                  </a:moveTo>
                  <a:lnTo>
                    <a:pt x="1" y="17"/>
                  </a:lnTo>
                  <a:cubicBezTo>
                    <a:pt x="7" y="23"/>
                    <a:pt x="543" y="409"/>
                    <a:pt x="1034" y="1145"/>
                  </a:cubicBezTo>
                  <a:cubicBezTo>
                    <a:pt x="1489" y="1822"/>
                    <a:pt x="1999" y="2945"/>
                    <a:pt x="1849" y="4435"/>
                  </a:cubicBezTo>
                  <a:lnTo>
                    <a:pt x="1869" y="4437"/>
                  </a:lnTo>
                  <a:cubicBezTo>
                    <a:pt x="2021" y="2940"/>
                    <a:pt x="1508" y="1814"/>
                    <a:pt x="1053" y="1133"/>
                  </a:cubicBezTo>
                  <a:cubicBezTo>
                    <a:pt x="558" y="395"/>
                    <a:pt x="19" y="4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8110454" y="780308"/>
              <a:ext cx="174667" cy="123927"/>
            </a:xfrm>
            <a:custGeom>
              <a:avLst/>
              <a:gdLst/>
              <a:ahLst/>
              <a:cxnLst/>
              <a:rect l="l" t="t" r="r" b="b"/>
              <a:pathLst>
                <a:path w="3738" h="2702" extrusionOk="0">
                  <a:moveTo>
                    <a:pt x="3" y="0"/>
                  </a:moveTo>
                  <a:lnTo>
                    <a:pt x="1" y="22"/>
                  </a:lnTo>
                  <a:cubicBezTo>
                    <a:pt x="8" y="22"/>
                    <a:pt x="732" y="110"/>
                    <a:pt x="1548" y="483"/>
                  </a:cubicBezTo>
                  <a:cubicBezTo>
                    <a:pt x="2301" y="828"/>
                    <a:pt x="3288" y="1492"/>
                    <a:pt x="3717" y="2701"/>
                  </a:cubicBezTo>
                  <a:lnTo>
                    <a:pt x="3738" y="2693"/>
                  </a:lnTo>
                  <a:cubicBezTo>
                    <a:pt x="3304" y="1477"/>
                    <a:pt x="2312" y="810"/>
                    <a:pt x="1556" y="463"/>
                  </a:cubicBezTo>
                  <a:cubicBezTo>
                    <a:pt x="737" y="89"/>
                    <a:pt x="11" y="2"/>
                    <a:pt x="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8249749" y="632212"/>
              <a:ext cx="96492" cy="60817"/>
            </a:xfrm>
            <a:custGeom>
              <a:avLst/>
              <a:gdLst/>
              <a:ahLst/>
              <a:cxnLst/>
              <a:rect l="l" t="t" r="r" b="b"/>
              <a:pathLst>
                <a:path w="2065" h="1326" extrusionOk="0">
                  <a:moveTo>
                    <a:pt x="0" y="1"/>
                  </a:moveTo>
                  <a:lnTo>
                    <a:pt x="0" y="21"/>
                  </a:lnTo>
                  <a:cubicBezTo>
                    <a:pt x="276" y="44"/>
                    <a:pt x="547" y="108"/>
                    <a:pt x="805" y="210"/>
                  </a:cubicBezTo>
                  <a:cubicBezTo>
                    <a:pt x="1205" y="365"/>
                    <a:pt x="1745" y="687"/>
                    <a:pt x="2048" y="1326"/>
                  </a:cubicBezTo>
                  <a:lnTo>
                    <a:pt x="2065" y="1316"/>
                  </a:lnTo>
                  <a:cubicBezTo>
                    <a:pt x="1760" y="672"/>
                    <a:pt x="1215" y="349"/>
                    <a:pt x="812" y="190"/>
                  </a:cubicBezTo>
                  <a:cubicBezTo>
                    <a:pt x="552" y="88"/>
                    <a:pt x="280" y="24"/>
                    <a:pt x="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8353016" y="677297"/>
              <a:ext cx="185181" cy="37655"/>
            </a:xfrm>
            <a:custGeom>
              <a:avLst/>
              <a:gdLst/>
              <a:ahLst/>
              <a:cxnLst/>
              <a:rect l="l" t="t" r="r" b="b"/>
              <a:pathLst>
                <a:path w="3963" h="821" extrusionOk="0">
                  <a:moveTo>
                    <a:pt x="2958" y="1"/>
                  </a:moveTo>
                  <a:cubicBezTo>
                    <a:pt x="2489" y="1"/>
                    <a:pt x="1980" y="106"/>
                    <a:pt x="1554" y="225"/>
                  </a:cubicBezTo>
                  <a:cubicBezTo>
                    <a:pt x="1022" y="378"/>
                    <a:pt x="502" y="570"/>
                    <a:pt x="0" y="803"/>
                  </a:cubicBezTo>
                  <a:lnTo>
                    <a:pt x="8" y="821"/>
                  </a:lnTo>
                  <a:cubicBezTo>
                    <a:pt x="510" y="590"/>
                    <a:pt x="1029" y="398"/>
                    <a:pt x="1561" y="246"/>
                  </a:cubicBezTo>
                  <a:cubicBezTo>
                    <a:pt x="1986" y="126"/>
                    <a:pt x="2493" y="21"/>
                    <a:pt x="2961" y="21"/>
                  </a:cubicBezTo>
                  <a:cubicBezTo>
                    <a:pt x="3339" y="21"/>
                    <a:pt x="3691" y="90"/>
                    <a:pt x="3951" y="277"/>
                  </a:cubicBezTo>
                  <a:lnTo>
                    <a:pt x="3963" y="261"/>
                  </a:lnTo>
                  <a:cubicBezTo>
                    <a:pt x="3698" y="71"/>
                    <a:pt x="3341" y="1"/>
                    <a:pt x="295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8555440" y="607858"/>
              <a:ext cx="147145" cy="91455"/>
            </a:xfrm>
            <a:custGeom>
              <a:avLst/>
              <a:gdLst/>
              <a:ahLst/>
              <a:cxnLst/>
              <a:rect l="l" t="t" r="r" b="b"/>
              <a:pathLst>
                <a:path w="3149" h="1994" extrusionOk="0">
                  <a:moveTo>
                    <a:pt x="2983" y="1"/>
                  </a:moveTo>
                  <a:cubicBezTo>
                    <a:pt x="2319" y="1"/>
                    <a:pt x="1582" y="495"/>
                    <a:pt x="1062" y="928"/>
                  </a:cubicBezTo>
                  <a:cubicBezTo>
                    <a:pt x="681" y="1249"/>
                    <a:pt x="325" y="1602"/>
                    <a:pt x="0" y="1980"/>
                  </a:cubicBezTo>
                  <a:lnTo>
                    <a:pt x="17" y="1994"/>
                  </a:lnTo>
                  <a:cubicBezTo>
                    <a:pt x="340" y="1616"/>
                    <a:pt x="694" y="1266"/>
                    <a:pt x="1076" y="945"/>
                  </a:cubicBezTo>
                  <a:cubicBezTo>
                    <a:pt x="1593" y="514"/>
                    <a:pt x="2325" y="23"/>
                    <a:pt x="2981" y="23"/>
                  </a:cubicBezTo>
                  <a:cubicBezTo>
                    <a:pt x="3036" y="23"/>
                    <a:pt x="3091" y="26"/>
                    <a:pt x="3145" y="33"/>
                  </a:cubicBezTo>
                  <a:lnTo>
                    <a:pt x="3148" y="12"/>
                  </a:lnTo>
                  <a:cubicBezTo>
                    <a:pt x="3094" y="4"/>
                    <a:pt x="3039" y="1"/>
                    <a:pt x="298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8621839" y="753340"/>
              <a:ext cx="248450" cy="178965"/>
            </a:xfrm>
            <a:custGeom>
              <a:avLst/>
              <a:gdLst/>
              <a:ahLst/>
              <a:cxnLst/>
              <a:rect l="l" t="t" r="r" b="b"/>
              <a:pathLst>
                <a:path w="5317" h="3902" extrusionOk="0">
                  <a:moveTo>
                    <a:pt x="5317" y="1"/>
                  </a:moveTo>
                  <a:cubicBezTo>
                    <a:pt x="4711" y="1"/>
                    <a:pt x="4055" y="205"/>
                    <a:pt x="3366" y="608"/>
                  </a:cubicBezTo>
                  <a:cubicBezTo>
                    <a:pt x="2816" y="931"/>
                    <a:pt x="2244" y="1381"/>
                    <a:pt x="1665" y="1945"/>
                  </a:cubicBezTo>
                  <a:cubicBezTo>
                    <a:pt x="1055" y="2543"/>
                    <a:pt x="498" y="3194"/>
                    <a:pt x="1" y="3890"/>
                  </a:cubicBezTo>
                  <a:lnTo>
                    <a:pt x="18" y="3901"/>
                  </a:lnTo>
                  <a:cubicBezTo>
                    <a:pt x="514" y="3207"/>
                    <a:pt x="1070" y="2557"/>
                    <a:pt x="1680" y="1960"/>
                  </a:cubicBezTo>
                  <a:cubicBezTo>
                    <a:pt x="2587" y="1075"/>
                    <a:pt x="3955" y="21"/>
                    <a:pt x="5317" y="21"/>
                  </a:cubicBezTo>
                  <a:lnTo>
                    <a:pt x="531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8298111" y="878137"/>
              <a:ext cx="305598" cy="54167"/>
            </a:xfrm>
            <a:custGeom>
              <a:avLst/>
              <a:gdLst/>
              <a:ahLst/>
              <a:cxnLst/>
              <a:rect l="l" t="t" r="r" b="b"/>
              <a:pathLst>
                <a:path w="6540" h="1181" extrusionOk="0">
                  <a:moveTo>
                    <a:pt x="3424" y="0"/>
                  </a:moveTo>
                  <a:cubicBezTo>
                    <a:pt x="3258" y="0"/>
                    <a:pt x="3090" y="7"/>
                    <a:pt x="2920" y="21"/>
                  </a:cubicBezTo>
                  <a:cubicBezTo>
                    <a:pt x="2008" y="97"/>
                    <a:pt x="1028" y="374"/>
                    <a:pt x="1" y="849"/>
                  </a:cubicBezTo>
                  <a:lnTo>
                    <a:pt x="9" y="868"/>
                  </a:lnTo>
                  <a:cubicBezTo>
                    <a:pt x="1384" y="232"/>
                    <a:pt x="2523" y="24"/>
                    <a:pt x="3425" y="24"/>
                  </a:cubicBezTo>
                  <a:cubicBezTo>
                    <a:pt x="4044" y="24"/>
                    <a:pt x="4552" y="122"/>
                    <a:pt x="4948" y="247"/>
                  </a:cubicBezTo>
                  <a:cubicBezTo>
                    <a:pt x="6004" y="580"/>
                    <a:pt x="6517" y="1175"/>
                    <a:pt x="6522" y="1180"/>
                  </a:cubicBezTo>
                  <a:lnTo>
                    <a:pt x="6539" y="1169"/>
                  </a:lnTo>
                  <a:cubicBezTo>
                    <a:pt x="6534" y="1162"/>
                    <a:pt x="6017" y="563"/>
                    <a:pt x="4957" y="227"/>
                  </a:cubicBezTo>
                  <a:cubicBezTo>
                    <a:pt x="4480" y="76"/>
                    <a:pt x="3966" y="0"/>
                    <a:pt x="342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7957421" y="922213"/>
              <a:ext cx="252843" cy="258495"/>
            </a:xfrm>
            <a:custGeom>
              <a:avLst/>
              <a:gdLst/>
              <a:ahLst/>
              <a:cxnLst/>
              <a:rect l="l" t="t" r="r" b="b"/>
              <a:pathLst>
                <a:path w="5411" h="5636" extrusionOk="0">
                  <a:moveTo>
                    <a:pt x="4" y="0"/>
                  </a:moveTo>
                  <a:lnTo>
                    <a:pt x="1" y="20"/>
                  </a:lnTo>
                  <a:cubicBezTo>
                    <a:pt x="11" y="22"/>
                    <a:pt x="1070" y="199"/>
                    <a:pt x="2256" y="976"/>
                  </a:cubicBezTo>
                  <a:cubicBezTo>
                    <a:pt x="3351" y="1693"/>
                    <a:pt x="4783" y="3085"/>
                    <a:pt x="5390" y="5635"/>
                  </a:cubicBezTo>
                  <a:lnTo>
                    <a:pt x="5410" y="5630"/>
                  </a:lnTo>
                  <a:cubicBezTo>
                    <a:pt x="5141" y="4501"/>
                    <a:pt x="4691" y="3501"/>
                    <a:pt x="4069" y="2662"/>
                  </a:cubicBezTo>
                  <a:cubicBezTo>
                    <a:pt x="3574" y="1991"/>
                    <a:pt x="2963" y="1414"/>
                    <a:pt x="2267" y="959"/>
                  </a:cubicBezTo>
                  <a:cubicBezTo>
                    <a:pt x="1076" y="178"/>
                    <a:pt x="14" y="2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225263" y="1122548"/>
              <a:ext cx="443771" cy="79117"/>
            </a:xfrm>
            <a:custGeom>
              <a:avLst/>
              <a:gdLst/>
              <a:ahLst/>
              <a:cxnLst/>
              <a:rect l="l" t="t" r="r" b="b"/>
              <a:pathLst>
                <a:path w="9497" h="1725" extrusionOk="0">
                  <a:moveTo>
                    <a:pt x="4800" y="0"/>
                  </a:moveTo>
                  <a:cubicBezTo>
                    <a:pt x="4271" y="0"/>
                    <a:pt x="3726" y="51"/>
                    <a:pt x="3171" y="153"/>
                  </a:cubicBezTo>
                  <a:cubicBezTo>
                    <a:pt x="1344" y="488"/>
                    <a:pt x="14" y="1271"/>
                    <a:pt x="1" y="1277"/>
                  </a:cubicBezTo>
                  <a:lnTo>
                    <a:pt x="11" y="1296"/>
                  </a:lnTo>
                  <a:cubicBezTo>
                    <a:pt x="24" y="1289"/>
                    <a:pt x="1352" y="508"/>
                    <a:pt x="3176" y="174"/>
                  </a:cubicBezTo>
                  <a:cubicBezTo>
                    <a:pt x="3655" y="86"/>
                    <a:pt x="4198" y="25"/>
                    <a:pt x="4780" y="25"/>
                  </a:cubicBezTo>
                  <a:cubicBezTo>
                    <a:pt x="6236" y="25"/>
                    <a:pt x="7935" y="409"/>
                    <a:pt x="9483" y="1724"/>
                  </a:cubicBezTo>
                  <a:lnTo>
                    <a:pt x="9496" y="1707"/>
                  </a:lnTo>
                  <a:cubicBezTo>
                    <a:pt x="8538" y="893"/>
                    <a:pt x="7441" y="364"/>
                    <a:pt x="6238" y="133"/>
                  </a:cubicBezTo>
                  <a:cubicBezTo>
                    <a:pt x="5774" y="45"/>
                    <a:pt x="5294" y="0"/>
                    <a:pt x="480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676651" y="928358"/>
              <a:ext cx="370923" cy="251294"/>
            </a:xfrm>
            <a:custGeom>
              <a:avLst/>
              <a:gdLst/>
              <a:ahLst/>
              <a:cxnLst/>
              <a:rect l="l" t="t" r="r" b="b"/>
              <a:pathLst>
                <a:path w="7938" h="5479" extrusionOk="0">
                  <a:moveTo>
                    <a:pt x="7935" y="0"/>
                  </a:moveTo>
                  <a:cubicBezTo>
                    <a:pt x="6413" y="136"/>
                    <a:pt x="5050" y="507"/>
                    <a:pt x="3883" y="1104"/>
                  </a:cubicBezTo>
                  <a:cubicBezTo>
                    <a:pt x="2948" y="1582"/>
                    <a:pt x="2135" y="2205"/>
                    <a:pt x="1467" y="2957"/>
                  </a:cubicBezTo>
                  <a:cubicBezTo>
                    <a:pt x="330" y="4237"/>
                    <a:pt x="4" y="5461"/>
                    <a:pt x="0" y="5473"/>
                  </a:cubicBezTo>
                  <a:lnTo>
                    <a:pt x="20" y="5478"/>
                  </a:lnTo>
                  <a:cubicBezTo>
                    <a:pt x="24" y="5466"/>
                    <a:pt x="350" y="4247"/>
                    <a:pt x="1484" y="2969"/>
                  </a:cubicBezTo>
                  <a:cubicBezTo>
                    <a:pt x="2531" y="1792"/>
                    <a:pt x="4500" y="325"/>
                    <a:pt x="7937" y="22"/>
                  </a:cubicBezTo>
                  <a:lnTo>
                    <a:pt x="793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7363" y="540025"/>
              <a:ext cx="53176" cy="18438"/>
            </a:xfrm>
            <a:custGeom>
              <a:avLst/>
              <a:gdLst/>
              <a:ahLst/>
              <a:cxnLst/>
              <a:rect l="l" t="t" r="r" b="b"/>
              <a:pathLst>
                <a:path w="1138" h="402" extrusionOk="0">
                  <a:moveTo>
                    <a:pt x="17" y="0"/>
                  </a:moveTo>
                  <a:cubicBezTo>
                    <a:pt x="7" y="0"/>
                    <a:pt x="1" y="0"/>
                    <a:pt x="0" y="0"/>
                  </a:cubicBezTo>
                  <a:lnTo>
                    <a:pt x="0" y="20"/>
                  </a:lnTo>
                  <a:cubicBezTo>
                    <a:pt x="1" y="20"/>
                    <a:pt x="6" y="20"/>
                    <a:pt x="15" y="20"/>
                  </a:cubicBezTo>
                  <a:cubicBezTo>
                    <a:pt x="121" y="20"/>
                    <a:pt x="776" y="35"/>
                    <a:pt x="1123" y="402"/>
                  </a:cubicBezTo>
                  <a:lnTo>
                    <a:pt x="1138" y="387"/>
                  </a:lnTo>
                  <a:cubicBezTo>
                    <a:pt x="787" y="16"/>
                    <a:pt x="131" y="0"/>
                    <a:pt x="1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399417" y="555252"/>
              <a:ext cx="102847" cy="18851"/>
            </a:xfrm>
            <a:custGeom>
              <a:avLst/>
              <a:gdLst/>
              <a:ahLst/>
              <a:cxnLst/>
              <a:rect l="l" t="t" r="r" b="b"/>
              <a:pathLst>
                <a:path w="2201" h="411" extrusionOk="0">
                  <a:moveTo>
                    <a:pt x="1392" y="0"/>
                  </a:moveTo>
                  <a:cubicBezTo>
                    <a:pt x="675" y="0"/>
                    <a:pt x="9" y="387"/>
                    <a:pt x="1" y="393"/>
                  </a:cubicBezTo>
                  <a:lnTo>
                    <a:pt x="11" y="411"/>
                  </a:lnTo>
                  <a:cubicBezTo>
                    <a:pt x="19" y="405"/>
                    <a:pt x="681" y="22"/>
                    <a:pt x="1391" y="22"/>
                  </a:cubicBezTo>
                  <a:cubicBezTo>
                    <a:pt x="1662" y="22"/>
                    <a:pt x="1939" y="77"/>
                    <a:pt x="2190" y="230"/>
                  </a:cubicBezTo>
                  <a:lnTo>
                    <a:pt x="2200" y="212"/>
                  </a:lnTo>
                  <a:cubicBezTo>
                    <a:pt x="1946" y="57"/>
                    <a:pt x="1665" y="0"/>
                    <a:pt x="139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515161" y="517826"/>
              <a:ext cx="79764" cy="48709"/>
            </a:xfrm>
            <a:custGeom>
              <a:avLst/>
              <a:gdLst/>
              <a:ahLst/>
              <a:cxnLst/>
              <a:rect l="l" t="t" r="r" b="b"/>
              <a:pathLst>
                <a:path w="1707" h="1062" extrusionOk="0">
                  <a:moveTo>
                    <a:pt x="1336" y="1"/>
                  </a:moveTo>
                  <a:cubicBezTo>
                    <a:pt x="1014" y="1"/>
                    <a:pt x="739" y="81"/>
                    <a:pt x="516" y="242"/>
                  </a:cubicBezTo>
                  <a:cubicBezTo>
                    <a:pt x="88" y="550"/>
                    <a:pt x="1" y="1053"/>
                    <a:pt x="1" y="1058"/>
                  </a:cubicBezTo>
                  <a:lnTo>
                    <a:pt x="22" y="1061"/>
                  </a:lnTo>
                  <a:cubicBezTo>
                    <a:pt x="22" y="1056"/>
                    <a:pt x="108" y="561"/>
                    <a:pt x="529" y="259"/>
                  </a:cubicBezTo>
                  <a:cubicBezTo>
                    <a:pt x="748" y="101"/>
                    <a:pt x="1017" y="22"/>
                    <a:pt x="1333" y="22"/>
                  </a:cubicBezTo>
                  <a:cubicBezTo>
                    <a:pt x="1450" y="22"/>
                    <a:pt x="1574" y="33"/>
                    <a:pt x="1703" y="54"/>
                  </a:cubicBezTo>
                  <a:lnTo>
                    <a:pt x="1707" y="33"/>
                  </a:lnTo>
                  <a:cubicBezTo>
                    <a:pt x="1577" y="11"/>
                    <a:pt x="1454" y="1"/>
                    <a:pt x="133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"/>
          <p:cNvSpPr txBox="1">
            <a:spLocks noGrp="1"/>
          </p:cNvSpPr>
          <p:nvPr>
            <p:ph type="title"/>
          </p:nvPr>
        </p:nvSpPr>
        <p:spPr>
          <a:xfrm>
            <a:off x="713228" y="1027775"/>
            <a:ext cx="4341600" cy="7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6" name="Google Shape;546;p9"/>
          <p:cNvSpPr txBox="1">
            <a:spLocks noGrp="1"/>
          </p:cNvSpPr>
          <p:nvPr>
            <p:ph type="subTitle" idx="1"/>
          </p:nvPr>
        </p:nvSpPr>
        <p:spPr>
          <a:xfrm>
            <a:off x="713228" y="2254225"/>
            <a:ext cx="4341600" cy="186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7" name="Google Shape;547;p9"/>
          <p:cNvSpPr/>
          <p:nvPr/>
        </p:nvSpPr>
        <p:spPr>
          <a:xfrm>
            <a:off x="372885" y="4608582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9"/>
          <p:cNvSpPr/>
          <p:nvPr/>
        </p:nvSpPr>
        <p:spPr>
          <a:xfrm>
            <a:off x="713235" y="50727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9"/>
          <p:cNvSpPr/>
          <p:nvPr/>
        </p:nvSpPr>
        <p:spPr>
          <a:xfrm>
            <a:off x="8355435" y="122067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3"/>
          <p:cNvSpPr txBox="1">
            <a:spLocks noGrp="1"/>
          </p:cNvSpPr>
          <p:nvPr>
            <p:ph type="title"/>
          </p:nvPr>
        </p:nvSpPr>
        <p:spPr>
          <a:xfrm>
            <a:off x="1156625" y="539500"/>
            <a:ext cx="68307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2" hasCustomPrompt="1"/>
          </p:nvPr>
        </p:nvSpPr>
        <p:spPr>
          <a:xfrm>
            <a:off x="1051638" y="3258565"/>
            <a:ext cx="665700" cy="663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"/>
          </p:nvPr>
        </p:nvSpPr>
        <p:spPr>
          <a:xfrm>
            <a:off x="1880350" y="3762949"/>
            <a:ext cx="2615400" cy="6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title" idx="3" hasCustomPrompt="1"/>
          </p:nvPr>
        </p:nvSpPr>
        <p:spPr>
          <a:xfrm>
            <a:off x="1051638" y="1813700"/>
            <a:ext cx="665700" cy="663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2" name="Google Shape;652;p13"/>
          <p:cNvSpPr txBox="1">
            <a:spLocks noGrp="1"/>
          </p:cNvSpPr>
          <p:nvPr>
            <p:ph type="subTitle" idx="4"/>
          </p:nvPr>
        </p:nvSpPr>
        <p:spPr>
          <a:xfrm>
            <a:off x="1880350" y="1897175"/>
            <a:ext cx="2615400" cy="49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subTitle" idx="5"/>
          </p:nvPr>
        </p:nvSpPr>
        <p:spPr>
          <a:xfrm>
            <a:off x="1880350" y="3342059"/>
            <a:ext cx="2615400" cy="49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6"/>
          </p:nvPr>
        </p:nvSpPr>
        <p:spPr>
          <a:xfrm>
            <a:off x="1880350" y="2318074"/>
            <a:ext cx="2615400" cy="6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title" idx="7" hasCustomPrompt="1"/>
          </p:nvPr>
        </p:nvSpPr>
        <p:spPr>
          <a:xfrm>
            <a:off x="4646940" y="3258565"/>
            <a:ext cx="665700" cy="663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6" name="Google Shape;656;p13"/>
          <p:cNvSpPr txBox="1">
            <a:spLocks noGrp="1"/>
          </p:cNvSpPr>
          <p:nvPr>
            <p:ph type="subTitle" idx="8"/>
          </p:nvPr>
        </p:nvSpPr>
        <p:spPr>
          <a:xfrm>
            <a:off x="5476890" y="3762949"/>
            <a:ext cx="2615400" cy="6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3"/>
          <p:cNvSpPr txBox="1">
            <a:spLocks noGrp="1"/>
          </p:cNvSpPr>
          <p:nvPr>
            <p:ph type="title" idx="9" hasCustomPrompt="1"/>
          </p:nvPr>
        </p:nvSpPr>
        <p:spPr>
          <a:xfrm>
            <a:off x="4642499" y="1813700"/>
            <a:ext cx="665700" cy="663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8" name="Google Shape;658;p13"/>
          <p:cNvSpPr txBox="1">
            <a:spLocks noGrp="1"/>
          </p:cNvSpPr>
          <p:nvPr>
            <p:ph type="subTitle" idx="13"/>
          </p:nvPr>
        </p:nvSpPr>
        <p:spPr>
          <a:xfrm>
            <a:off x="5476887" y="1897175"/>
            <a:ext cx="2615400" cy="49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13"/>
          <p:cNvSpPr txBox="1">
            <a:spLocks noGrp="1"/>
          </p:cNvSpPr>
          <p:nvPr>
            <p:ph type="subTitle" idx="14"/>
          </p:nvPr>
        </p:nvSpPr>
        <p:spPr>
          <a:xfrm>
            <a:off x="5476887" y="3342059"/>
            <a:ext cx="2615400" cy="49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13"/>
          <p:cNvSpPr txBox="1">
            <a:spLocks noGrp="1"/>
          </p:cNvSpPr>
          <p:nvPr>
            <p:ph type="subTitle" idx="15"/>
          </p:nvPr>
        </p:nvSpPr>
        <p:spPr>
          <a:xfrm>
            <a:off x="5476890" y="2318074"/>
            <a:ext cx="2615400" cy="65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1" name="Google Shape;661;p13"/>
          <p:cNvGrpSpPr/>
          <p:nvPr/>
        </p:nvGrpSpPr>
        <p:grpSpPr>
          <a:xfrm rot="-5400000">
            <a:off x="-847608" y="2748455"/>
            <a:ext cx="2658996" cy="1071092"/>
            <a:chOff x="70011" y="85050"/>
            <a:chExt cx="1783962" cy="718613"/>
          </a:xfrm>
        </p:grpSpPr>
        <p:sp>
          <p:nvSpPr>
            <p:cNvPr id="662" name="Google Shape;662;p13"/>
            <p:cNvSpPr/>
            <p:nvPr/>
          </p:nvSpPr>
          <p:spPr>
            <a:xfrm>
              <a:off x="70011" y="85050"/>
              <a:ext cx="1783962" cy="1009"/>
            </a:xfrm>
            <a:custGeom>
              <a:avLst/>
              <a:gdLst/>
              <a:ahLst/>
              <a:cxnLst/>
              <a:rect l="l" t="t" r="r" b="b"/>
              <a:pathLst>
                <a:path w="38178" h="22" extrusionOk="0">
                  <a:moveTo>
                    <a:pt x="1" y="0"/>
                  </a:moveTo>
                  <a:lnTo>
                    <a:pt x="1" y="22"/>
                  </a:lnTo>
                  <a:lnTo>
                    <a:pt x="38177" y="22"/>
                  </a:lnTo>
                  <a:lnTo>
                    <a:pt x="3817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666067" y="101653"/>
              <a:ext cx="242749" cy="624773"/>
            </a:xfrm>
            <a:custGeom>
              <a:avLst/>
              <a:gdLst/>
              <a:ahLst/>
              <a:cxnLst/>
              <a:rect l="l" t="t" r="r" b="b"/>
              <a:pathLst>
                <a:path w="5195" h="13622" extrusionOk="0">
                  <a:moveTo>
                    <a:pt x="5182" y="1"/>
                  </a:moveTo>
                  <a:cubicBezTo>
                    <a:pt x="4522" y="496"/>
                    <a:pt x="3838" y="1521"/>
                    <a:pt x="3150" y="3047"/>
                  </a:cubicBezTo>
                  <a:cubicBezTo>
                    <a:pt x="2601" y="4264"/>
                    <a:pt x="2048" y="5805"/>
                    <a:pt x="1506" y="7623"/>
                  </a:cubicBezTo>
                  <a:cubicBezTo>
                    <a:pt x="583" y="10719"/>
                    <a:pt x="5" y="13588"/>
                    <a:pt x="0" y="13616"/>
                  </a:cubicBezTo>
                  <a:lnTo>
                    <a:pt x="21" y="13621"/>
                  </a:lnTo>
                  <a:cubicBezTo>
                    <a:pt x="27" y="13591"/>
                    <a:pt x="603" y="10724"/>
                    <a:pt x="1526" y="7630"/>
                  </a:cubicBezTo>
                  <a:cubicBezTo>
                    <a:pt x="2068" y="5812"/>
                    <a:pt x="2620" y="4273"/>
                    <a:pt x="3170" y="3055"/>
                  </a:cubicBezTo>
                  <a:cubicBezTo>
                    <a:pt x="3856" y="1533"/>
                    <a:pt x="4537" y="511"/>
                    <a:pt x="5194" y="18"/>
                  </a:cubicBezTo>
                  <a:lnTo>
                    <a:pt x="518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936338" y="101744"/>
              <a:ext cx="355363" cy="701918"/>
            </a:xfrm>
            <a:custGeom>
              <a:avLst/>
              <a:gdLst/>
              <a:ahLst/>
              <a:cxnLst/>
              <a:rect l="l" t="t" r="r" b="b"/>
              <a:pathLst>
                <a:path w="7605" h="15304" extrusionOk="0">
                  <a:moveTo>
                    <a:pt x="14" y="1"/>
                  </a:moveTo>
                  <a:lnTo>
                    <a:pt x="0" y="16"/>
                  </a:lnTo>
                  <a:cubicBezTo>
                    <a:pt x="3669" y="3311"/>
                    <a:pt x="5535" y="7292"/>
                    <a:pt x="6455" y="10051"/>
                  </a:cubicBezTo>
                  <a:cubicBezTo>
                    <a:pt x="7452" y="13040"/>
                    <a:pt x="7583" y="15280"/>
                    <a:pt x="7584" y="15303"/>
                  </a:cubicBezTo>
                  <a:lnTo>
                    <a:pt x="7604" y="15302"/>
                  </a:lnTo>
                  <a:cubicBezTo>
                    <a:pt x="7604" y="15280"/>
                    <a:pt x="7472" y="13039"/>
                    <a:pt x="6475" y="10045"/>
                  </a:cubicBezTo>
                  <a:cubicBezTo>
                    <a:pt x="5902" y="8314"/>
                    <a:pt x="5137" y="6649"/>
                    <a:pt x="4199" y="5085"/>
                  </a:cubicBezTo>
                  <a:cubicBezTo>
                    <a:pt x="3043" y="3167"/>
                    <a:pt x="1636" y="1456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695785" y="527458"/>
              <a:ext cx="561992" cy="121863"/>
            </a:xfrm>
            <a:custGeom>
              <a:avLst/>
              <a:gdLst/>
              <a:ahLst/>
              <a:cxnLst/>
              <a:rect l="l" t="t" r="r" b="b"/>
              <a:pathLst>
                <a:path w="12027" h="2657" extrusionOk="0">
                  <a:moveTo>
                    <a:pt x="4854" y="0"/>
                  </a:moveTo>
                  <a:cubicBezTo>
                    <a:pt x="4477" y="0"/>
                    <a:pt x="4100" y="34"/>
                    <a:pt x="3727" y="102"/>
                  </a:cubicBezTo>
                  <a:cubicBezTo>
                    <a:pt x="3031" y="231"/>
                    <a:pt x="2360" y="470"/>
                    <a:pt x="1736" y="806"/>
                  </a:cubicBezTo>
                  <a:cubicBezTo>
                    <a:pt x="646" y="1392"/>
                    <a:pt x="5" y="2092"/>
                    <a:pt x="0" y="2099"/>
                  </a:cubicBezTo>
                  <a:lnTo>
                    <a:pt x="15" y="2113"/>
                  </a:lnTo>
                  <a:cubicBezTo>
                    <a:pt x="22" y="2106"/>
                    <a:pt x="659" y="1407"/>
                    <a:pt x="1748" y="825"/>
                  </a:cubicBezTo>
                  <a:cubicBezTo>
                    <a:pt x="2491" y="426"/>
                    <a:pt x="3562" y="23"/>
                    <a:pt x="4857" y="23"/>
                  </a:cubicBezTo>
                  <a:cubicBezTo>
                    <a:pt x="5311" y="23"/>
                    <a:pt x="5793" y="72"/>
                    <a:pt x="6298" y="189"/>
                  </a:cubicBezTo>
                  <a:cubicBezTo>
                    <a:pt x="8239" y="641"/>
                    <a:pt x="9691" y="1286"/>
                    <a:pt x="10566" y="1750"/>
                  </a:cubicBezTo>
                  <a:cubicBezTo>
                    <a:pt x="11513" y="2251"/>
                    <a:pt x="12008" y="2653"/>
                    <a:pt x="12013" y="2656"/>
                  </a:cubicBezTo>
                  <a:lnTo>
                    <a:pt x="12026" y="2639"/>
                  </a:lnTo>
                  <a:cubicBezTo>
                    <a:pt x="12021" y="2636"/>
                    <a:pt x="11526" y="2235"/>
                    <a:pt x="10576" y="1733"/>
                  </a:cubicBezTo>
                  <a:cubicBezTo>
                    <a:pt x="9700" y="1268"/>
                    <a:pt x="8246" y="621"/>
                    <a:pt x="6303" y="169"/>
                  </a:cubicBezTo>
                  <a:cubicBezTo>
                    <a:pt x="5826" y="57"/>
                    <a:pt x="5340" y="0"/>
                    <a:pt x="485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735083" y="375601"/>
              <a:ext cx="443911" cy="102417"/>
            </a:xfrm>
            <a:custGeom>
              <a:avLst/>
              <a:gdLst/>
              <a:ahLst/>
              <a:cxnLst/>
              <a:rect l="l" t="t" r="r" b="b"/>
              <a:pathLst>
                <a:path w="9500" h="2233" extrusionOk="0">
                  <a:moveTo>
                    <a:pt x="4477" y="0"/>
                  </a:moveTo>
                  <a:cubicBezTo>
                    <a:pt x="3909" y="0"/>
                    <a:pt x="3344" y="87"/>
                    <a:pt x="2800" y="260"/>
                  </a:cubicBezTo>
                  <a:cubicBezTo>
                    <a:pt x="2252" y="437"/>
                    <a:pt x="1732" y="697"/>
                    <a:pt x="1260" y="1028"/>
                  </a:cubicBezTo>
                  <a:cubicBezTo>
                    <a:pt x="440" y="1602"/>
                    <a:pt x="5" y="2214"/>
                    <a:pt x="0" y="2220"/>
                  </a:cubicBezTo>
                  <a:lnTo>
                    <a:pt x="17" y="2232"/>
                  </a:lnTo>
                  <a:cubicBezTo>
                    <a:pt x="22" y="2226"/>
                    <a:pt x="455" y="1617"/>
                    <a:pt x="1273" y="1045"/>
                  </a:cubicBezTo>
                  <a:cubicBezTo>
                    <a:pt x="1958" y="563"/>
                    <a:pt x="3050" y="21"/>
                    <a:pt x="4483" y="21"/>
                  </a:cubicBezTo>
                  <a:cubicBezTo>
                    <a:pt x="4624" y="21"/>
                    <a:pt x="4769" y="27"/>
                    <a:pt x="4916" y="38"/>
                  </a:cubicBezTo>
                  <a:cubicBezTo>
                    <a:pt x="6562" y="163"/>
                    <a:pt x="7718" y="516"/>
                    <a:pt x="8397" y="790"/>
                  </a:cubicBezTo>
                  <a:cubicBezTo>
                    <a:pt x="9133" y="1086"/>
                    <a:pt x="9483" y="1357"/>
                    <a:pt x="9486" y="1361"/>
                  </a:cubicBezTo>
                  <a:lnTo>
                    <a:pt x="9499" y="1344"/>
                  </a:lnTo>
                  <a:cubicBezTo>
                    <a:pt x="9496" y="1342"/>
                    <a:pt x="9143" y="1070"/>
                    <a:pt x="8405" y="770"/>
                  </a:cubicBezTo>
                  <a:cubicBezTo>
                    <a:pt x="7725" y="498"/>
                    <a:pt x="6567" y="143"/>
                    <a:pt x="4918" y="18"/>
                  </a:cubicBezTo>
                  <a:cubicBezTo>
                    <a:pt x="4771" y="6"/>
                    <a:pt x="4624" y="0"/>
                    <a:pt x="44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816669" y="192510"/>
              <a:ext cx="228591" cy="59028"/>
            </a:xfrm>
            <a:custGeom>
              <a:avLst/>
              <a:gdLst/>
              <a:ahLst/>
              <a:cxnLst/>
              <a:rect l="l" t="t" r="r" b="b"/>
              <a:pathLst>
                <a:path w="4892" h="1287" extrusionOk="0">
                  <a:moveTo>
                    <a:pt x="2199" y="1"/>
                  </a:moveTo>
                  <a:cubicBezTo>
                    <a:pt x="1565" y="1"/>
                    <a:pt x="1020" y="324"/>
                    <a:pt x="665" y="606"/>
                  </a:cubicBezTo>
                  <a:cubicBezTo>
                    <a:pt x="417" y="802"/>
                    <a:pt x="195" y="1026"/>
                    <a:pt x="1" y="1275"/>
                  </a:cubicBezTo>
                  <a:lnTo>
                    <a:pt x="17" y="1287"/>
                  </a:lnTo>
                  <a:cubicBezTo>
                    <a:pt x="27" y="1274"/>
                    <a:pt x="957" y="21"/>
                    <a:pt x="2202" y="21"/>
                  </a:cubicBezTo>
                  <a:cubicBezTo>
                    <a:pt x="2244" y="21"/>
                    <a:pt x="2285" y="23"/>
                    <a:pt x="2327" y="25"/>
                  </a:cubicBezTo>
                  <a:cubicBezTo>
                    <a:pt x="3634" y="114"/>
                    <a:pt x="4870" y="830"/>
                    <a:pt x="4881" y="837"/>
                  </a:cubicBezTo>
                  <a:lnTo>
                    <a:pt x="4891" y="818"/>
                  </a:lnTo>
                  <a:cubicBezTo>
                    <a:pt x="4880" y="812"/>
                    <a:pt x="3640" y="94"/>
                    <a:pt x="2329" y="5"/>
                  </a:cubicBezTo>
                  <a:cubicBezTo>
                    <a:pt x="2285" y="2"/>
                    <a:pt x="2242" y="1"/>
                    <a:pt x="219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1068437" y="93305"/>
              <a:ext cx="128594" cy="131770"/>
            </a:xfrm>
            <a:custGeom>
              <a:avLst/>
              <a:gdLst/>
              <a:ahLst/>
              <a:cxnLst/>
              <a:rect l="l" t="t" r="r" b="b"/>
              <a:pathLst>
                <a:path w="2752" h="2873" extrusionOk="0">
                  <a:moveTo>
                    <a:pt x="2748" y="1"/>
                  </a:moveTo>
                  <a:cubicBezTo>
                    <a:pt x="2163" y="76"/>
                    <a:pt x="1654" y="275"/>
                    <a:pt x="1236" y="589"/>
                  </a:cubicBezTo>
                  <a:cubicBezTo>
                    <a:pt x="893" y="850"/>
                    <a:pt x="612" y="1182"/>
                    <a:pt x="412" y="1561"/>
                  </a:cubicBezTo>
                  <a:cubicBezTo>
                    <a:pt x="49" y="2229"/>
                    <a:pt x="0" y="2864"/>
                    <a:pt x="0" y="2871"/>
                  </a:cubicBezTo>
                  <a:lnTo>
                    <a:pt x="20" y="2873"/>
                  </a:lnTo>
                  <a:cubicBezTo>
                    <a:pt x="20" y="2866"/>
                    <a:pt x="70" y="2234"/>
                    <a:pt x="430" y="1570"/>
                  </a:cubicBezTo>
                  <a:cubicBezTo>
                    <a:pt x="761" y="957"/>
                    <a:pt x="1434" y="193"/>
                    <a:pt x="2752" y="22"/>
                  </a:cubicBezTo>
                  <a:lnTo>
                    <a:pt x="274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749055" y="230027"/>
              <a:ext cx="279150" cy="206484"/>
            </a:xfrm>
            <a:custGeom>
              <a:avLst/>
              <a:gdLst/>
              <a:ahLst/>
              <a:cxnLst/>
              <a:rect l="l" t="t" r="r" b="b"/>
              <a:pathLst>
                <a:path w="5974" h="4502" extrusionOk="0">
                  <a:moveTo>
                    <a:pt x="5970" y="0"/>
                  </a:moveTo>
                  <a:cubicBezTo>
                    <a:pt x="4932" y="188"/>
                    <a:pt x="3973" y="539"/>
                    <a:pt x="3117" y="1046"/>
                  </a:cubicBezTo>
                  <a:cubicBezTo>
                    <a:pt x="2433" y="1454"/>
                    <a:pt x="1812" y="1961"/>
                    <a:pt x="1279" y="2551"/>
                  </a:cubicBezTo>
                  <a:cubicBezTo>
                    <a:pt x="367" y="3561"/>
                    <a:pt x="4" y="4485"/>
                    <a:pt x="1" y="4493"/>
                  </a:cubicBezTo>
                  <a:lnTo>
                    <a:pt x="21" y="4501"/>
                  </a:lnTo>
                  <a:cubicBezTo>
                    <a:pt x="24" y="4491"/>
                    <a:pt x="386" y="3571"/>
                    <a:pt x="1295" y="2566"/>
                  </a:cubicBezTo>
                  <a:cubicBezTo>
                    <a:pt x="2135" y="1636"/>
                    <a:pt x="3629" y="442"/>
                    <a:pt x="5974" y="22"/>
                  </a:cubicBezTo>
                  <a:lnTo>
                    <a:pt x="597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1168293" y="90645"/>
              <a:ext cx="203265" cy="293215"/>
            </a:xfrm>
            <a:custGeom>
              <a:avLst/>
              <a:gdLst/>
              <a:ahLst/>
              <a:cxnLst/>
              <a:rect l="l" t="t" r="r" b="b"/>
              <a:pathLst>
                <a:path w="4350" h="6393" extrusionOk="0">
                  <a:moveTo>
                    <a:pt x="4343" y="0"/>
                  </a:moveTo>
                  <a:cubicBezTo>
                    <a:pt x="3413" y="343"/>
                    <a:pt x="2582" y="908"/>
                    <a:pt x="1921" y="1648"/>
                  </a:cubicBezTo>
                  <a:cubicBezTo>
                    <a:pt x="1389" y="2241"/>
                    <a:pt x="953" y="2957"/>
                    <a:pt x="623" y="3774"/>
                  </a:cubicBezTo>
                  <a:cubicBezTo>
                    <a:pt x="59" y="5162"/>
                    <a:pt x="1" y="6380"/>
                    <a:pt x="1" y="6393"/>
                  </a:cubicBezTo>
                  <a:lnTo>
                    <a:pt x="21" y="6393"/>
                  </a:lnTo>
                  <a:cubicBezTo>
                    <a:pt x="23" y="6380"/>
                    <a:pt x="81" y="5165"/>
                    <a:pt x="641" y="3780"/>
                  </a:cubicBezTo>
                  <a:cubicBezTo>
                    <a:pt x="1160" y="2502"/>
                    <a:pt x="2224" y="811"/>
                    <a:pt x="4350" y="20"/>
                  </a:cubicBezTo>
                  <a:lnTo>
                    <a:pt x="434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1259739" y="294925"/>
              <a:ext cx="431108" cy="309910"/>
            </a:xfrm>
            <a:custGeom>
              <a:avLst/>
              <a:gdLst/>
              <a:ahLst/>
              <a:cxnLst/>
              <a:rect l="l" t="t" r="r" b="b"/>
              <a:pathLst>
                <a:path w="9226" h="6757" extrusionOk="0">
                  <a:moveTo>
                    <a:pt x="9222" y="0"/>
                  </a:moveTo>
                  <a:cubicBezTo>
                    <a:pt x="7285" y="290"/>
                    <a:pt x="5594" y="823"/>
                    <a:pt x="4197" y="1589"/>
                  </a:cubicBezTo>
                  <a:cubicBezTo>
                    <a:pt x="3080" y="2201"/>
                    <a:pt x="2147" y="2963"/>
                    <a:pt x="1426" y="3851"/>
                  </a:cubicBezTo>
                  <a:cubicBezTo>
                    <a:pt x="197" y="5363"/>
                    <a:pt x="3" y="6739"/>
                    <a:pt x="1" y="6754"/>
                  </a:cubicBezTo>
                  <a:lnTo>
                    <a:pt x="21" y="6756"/>
                  </a:lnTo>
                  <a:cubicBezTo>
                    <a:pt x="23" y="6743"/>
                    <a:pt x="217" y="5371"/>
                    <a:pt x="1443" y="3862"/>
                  </a:cubicBezTo>
                  <a:cubicBezTo>
                    <a:pt x="2575" y="2469"/>
                    <a:pt x="4843" y="673"/>
                    <a:pt x="9225" y="20"/>
                  </a:cubicBezTo>
                  <a:lnTo>
                    <a:pt x="922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1254132" y="93305"/>
              <a:ext cx="485966" cy="485298"/>
            </a:xfrm>
            <a:custGeom>
              <a:avLst/>
              <a:gdLst/>
              <a:ahLst/>
              <a:cxnLst/>
              <a:rect l="l" t="t" r="r" b="b"/>
              <a:pathLst>
                <a:path w="10400" h="10581" extrusionOk="0">
                  <a:moveTo>
                    <a:pt x="10396" y="1"/>
                  </a:moveTo>
                  <a:cubicBezTo>
                    <a:pt x="8300" y="399"/>
                    <a:pt x="6448" y="1203"/>
                    <a:pt x="4895" y="2391"/>
                  </a:cubicBezTo>
                  <a:cubicBezTo>
                    <a:pt x="3650" y="3341"/>
                    <a:pt x="2593" y="4537"/>
                    <a:pt x="1752" y="5945"/>
                  </a:cubicBezTo>
                  <a:cubicBezTo>
                    <a:pt x="318" y="8342"/>
                    <a:pt x="4" y="10557"/>
                    <a:pt x="0" y="10577"/>
                  </a:cubicBezTo>
                  <a:lnTo>
                    <a:pt x="20" y="10580"/>
                  </a:lnTo>
                  <a:cubicBezTo>
                    <a:pt x="24" y="10558"/>
                    <a:pt x="338" y="8347"/>
                    <a:pt x="1770" y="5954"/>
                  </a:cubicBezTo>
                  <a:cubicBezTo>
                    <a:pt x="3091" y="3746"/>
                    <a:pt x="5661" y="922"/>
                    <a:pt x="10399" y="21"/>
                  </a:cubicBezTo>
                  <a:lnTo>
                    <a:pt x="1039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1180957" y="90554"/>
              <a:ext cx="467696" cy="298994"/>
            </a:xfrm>
            <a:custGeom>
              <a:avLst/>
              <a:gdLst/>
              <a:ahLst/>
              <a:cxnLst/>
              <a:rect l="l" t="t" r="r" b="b"/>
              <a:pathLst>
                <a:path w="10009" h="6519" extrusionOk="0">
                  <a:moveTo>
                    <a:pt x="10005" y="0"/>
                  </a:moveTo>
                  <a:cubicBezTo>
                    <a:pt x="8287" y="241"/>
                    <a:pt x="6693" y="733"/>
                    <a:pt x="5265" y="1462"/>
                  </a:cubicBezTo>
                  <a:cubicBezTo>
                    <a:pt x="4136" y="2038"/>
                    <a:pt x="3095" y="2774"/>
                    <a:pt x="2179" y="3650"/>
                  </a:cubicBezTo>
                  <a:cubicBezTo>
                    <a:pt x="638" y="5129"/>
                    <a:pt x="8" y="6495"/>
                    <a:pt x="1" y="6510"/>
                  </a:cubicBezTo>
                  <a:lnTo>
                    <a:pt x="21" y="6519"/>
                  </a:lnTo>
                  <a:cubicBezTo>
                    <a:pt x="28" y="6505"/>
                    <a:pt x="655" y="5140"/>
                    <a:pt x="2194" y="3665"/>
                  </a:cubicBezTo>
                  <a:cubicBezTo>
                    <a:pt x="3614" y="2302"/>
                    <a:pt x="6123" y="566"/>
                    <a:pt x="10008" y="22"/>
                  </a:cubicBezTo>
                  <a:lnTo>
                    <a:pt x="1000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2440" y="90554"/>
              <a:ext cx="581804" cy="608170"/>
            </a:xfrm>
            <a:custGeom>
              <a:avLst/>
              <a:gdLst/>
              <a:ahLst/>
              <a:cxnLst/>
              <a:rect l="l" t="t" r="r" b="b"/>
              <a:pathLst>
                <a:path w="12451" h="13260" extrusionOk="0">
                  <a:moveTo>
                    <a:pt x="11" y="0"/>
                  </a:moveTo>
                  <a:lnTo>
                    <a:pt x="1" y="19"/>
                  </a:lnTo>
                  <a:cubicBezTo>
                    <a:pt x="29" y="37"/>
                    <a:pt x="2895" y="1705"/>
                    <a:pt x="5843" y="4159"/>
                  </a:cubicBezTo>
                  <a:cubicBezTo>
                    <a:pt x="8565" y="6423"/>
                    <a:pt x="11917" y="9842"/>
                    <a:pt x="12430" y="13259"/>
                  </a:cubicBezTo>
                  <a:lnTo>
                    <a:pt x="12450" y="13254"/>
                  </a:lnTo>
                  <a:cubicBezTo>
                    <a:pt x="12225" y="11742"/>
                    <a:pt x="11428" y="10103"/>
                    <a:pt x="10087" y="8385"/>
                  </a:cubicBezTo>
                  <a:cubicBezTo>
                    <a:pt x="9015" y="7012"/>
                    <a:pt x="7591" y="5584"/>
                    <a:pt x="5857" y="4140"/>
                  </a:cubicBezTo>
                  <a:cubicBezTo>
                    <a:pt x="2906" y="1686"/>
                    <a:pt x="39" y="17"/>
                    <a:pt x="1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61176" y="144536"/>
              <a:ext cx="152752" cy="260192"/>
            </a:xfrm>
            <a:custGeom>
              <a:avLst/>
              <a:gdLst/>
              <a:ahLst/>
              <a:cxnLst/>
              <a:rect l="l" t="t" r="r" b="b"/>
              <a:pathLst>
                <a:path w="3269" h="5673" extrusionOk="0">
                  <a:moveTo>
                    <a:pt x="15" y="1"/>
                  </a:moveTo>
                  <a:lnTo>
                    <a:pt x="0" y="16"/>
                  </a:lnTo>
                  <a:cubicBezTo>
                    <a:pt x="1755" y="1740"/>
                    <a:pt x="3233" y="5633"/>
                    <a:pt x="3248" y="5673"/>
                  </a:cubicBezTo>
                  <a:lnTo>
                    <a:pt x="3269" y="5664"/>
                  </a:lnTo>
                  <a:cubicBezTo>
                    <a:pt x="3254" y="5624"/>
                    <a:pt x="1772" y="1729"/>
                    <a:pt x="1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37435" y="91929"/>
              <a:ext cx="490592" cy="377698"/>
            </a:xfrm>
            <a:custGeom>
              <a:avLst/>
              <a:gdLst/>
              <a:ahLst/>
              <a:cxnLst/>
              <a:rect l="l" t="t" r="r" b="b"/>
              <a:pathLst>
                <a:path w="10499" h="8235" extrusionOk="0">
                  <a:moveTo>
                    <a:pt x="2" y="1"/>
                  </a:moveTo>
                  <a:lnTo>
                    <a:pt x="1" y="22"/>
                  </a:lnTo>
                  <a:cubicBezTo>
                    <a:pt x="12" y="22"/>
                    <a:pt x="1267" y="134"/>
                    <a:pt x="2848" y="706"/>
                  </a:cubicBezTo>
                  <a:cubicBezTo>
                    <a:pt x="4304" y="1235"/>
                    <a:pt x="6345" y="2275"/>
                    <a:pt x="7790" y="4234"/>
                  </a:cubicBezTo>
                  <a:cubicBezTo>
                    <a:pt x="10443" y="7825"/>
                    <a:pt x="10383" y="8213"/>
                    <a:pt x="10378" y="8227"/>
                  </a:cubicBezTo>
                  <a:lnTo>
                    <a:pt x="10398" y="8235"/>
                  </a:lnTo>
                  <a:cubicBezTo>
                    <a:pt x="10403" y="8221"/>
                    <a:pt x="10498" y="7865"/>
                    <a:pt x="7807" y="4221"/>
                  </a:cubicBezTo>
                  <a:cubicBezTo>
                    <a:pt x="7168" y="3354"/>
                    <a:pt x="6358" y="2593"/>
                    <a:pt x="5405" y="1959"/>
                  </a:cubicBezTo>
                  <a:cubicBezTo>
                    <a:pt x="4641" y="1451"/>
                    <a:pt x="3783" y="1023"/>
                    <a:pt x="2854" y="686"/>
                  </a:cubicBezTo>
                  <a:cubicBezTo>
                    <a:pt x="1270" y="113"/>
                    <a:pt x="14" y="1"/>
                    <a:pt x="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425654" y="150086"/>
              <a:ext cx="248450" cy="512725"/>
            </a:xfrm>
            <a:custGeom>
              <a:avLst/>
              <a:gdLst/>
              <a:ahLst/>
              <a:cxnLst/>
              <a:rect l="l" t="t" r="r" b="b"/>
              <a:pathLst>
                <a:path w="5317" h="11179" extrusionOk="0">
                  <a:moveTo>
                    <a:pt x="17" y="0"/>
                  </a:moveTo>
                  <a:lnTo>
                    <a:pt x="0" y="14"/>
                  </a:lnTo>
                  <a:cubicBezTo>
                    <a:pt x="14" y="29"/>
                    <a:pt x="1287" y="1559"/>
                    <a:pt x="2570" y="3690"/>
                  </a:cubicBezTo>
                  <a:cubicBezTo>
                    <a:pt x="3754" y="5657"/>
                    <a:pt x="5187" y="8553"/>
                    <a:pt x="5296" y="11179"/>
                  </a:cubicBezTo>
                  <a:lnTo>
                    <a:pt x="5316" y="11177"/>
                  </a:lnTo>
                  <a:cubicBezTo>
                    <a:pt x="5269" y="10016"/>
                    <a:pt x="4960" y="8703"/>
                    <a:pt x="4399" y="7281"/>
                  </a:cubicBezTo>
                  <a:cubicBezTo>
                    <a:pt x="3950" y="6144"/>
                    <a:pt x="3341" y="4931"/>
                    <a:pt x="2588" y="3678"/>
                  </a:cubicBezTo>
                  <a:cubicBezTo>
                    <a:pt x="1303" y="1546"/>
                    <a:pt x="29" y="15"/>
                    <a:pt x="1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598779" y="89223"/>
              <a:ext cx="187798" cy="198229"/>
            </a:xfrm>
            <a:custGeom>
              <a:avLst/>
              <a:gdLst/>
              <a:ahLst/>
              <a:cxnLst/>
              <a:rect l="l" t="t" r="r" b="b"/>
              <a:pathLst>
                <a:path w="4019" h="4322" extrusionOk="0">
                  <a:moveTo>
                    <a:pt x="12" y="1"/>
                  </a:moveTo>
                  <a:lnTo>
                    <a:pt x="0" y="18"/>
                  </a:lnTo>
                  <a:cubicBezTo>
                    <a:pt x="2200" y="1505"/>
                    <a:pt x="3983" y="4293"/>
                    <a:pt x="4001" y="4321"/>
                  </a:cubicBezTo>
                  <a:lnTo>
                    <a:pt x="4018" y="4310"/>
                  </a:lnTo>
                  <a:cubicBezTo>
                    <a:pt x="4001" y="4281"/>
                    <a:pt x="2217" y="1490"/>
                    <a:pt x="1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631348" y="100231"/>
              <a:ext cx="221115" cy="49305"/>
            </a:xfrm>
            <a:custGeom>
              <a:avLst/>
              <a:gdLst/>
              <a:ahLst/>
              <a:cxnLst/>
              <a:rect l="l" t="t" r="r" b="b"/>
              <a:pathLst>
                <a:path w="4732" h="1075" extrusionOk="0">
                  <a:moveTo>
                    <a:pt x="1" y="0"/>
                  </a:moveTo>
                  <a:lnTo>
                    <a:pt x="1" y="22"/>
                  </a:lnTo>
                  <a:cubicBezTo>
                    <a:pt x="24" y="22"/>
                    <a:pt x="2344" y="152"/>
                    <a:pt x="4724" y="1074"/>
                  </a:cubicBezTo>
                  <a:lnTo>
                    <a:pt x="4731" y="1056"/>
                  </a:lnTo>
                  <a:cubicBezTo>
                    <a:pt x="2349" y="132"/>
                    <a:pt x="24" y="2"/>
                    <a:pt x="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13"/>
          <p:cNvSpPr/>
          <p:nvPr/>
        </p:nvSpPr>
        <p:spPr>
          <a:xfrm>
            <a:off x="8430735" y="48472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3"/>
          <p:cNvSpPr/>
          <p:nvPr/>
        </p:nvSpPr>
        <p:spPr>
          <a:xfrm>
            <a:off x="8674810" y="18326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375635" y="6642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4"/>
          <p:cNvSpPr txBox="1">
            <a:spLocks noGrp="1"/>
          </p:cNvSpPr>
          <p:nvPr>
            <p:ph type="subTitle" idx="1"/>
          </p:nvPr>
        </p:nvSpPr>
        <p:spPr>
          <a:xfrm>
            <a:off x="2134075" y="875838"/>
            <a:ext cx="6198000" cy="21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5" name="Google Shape;685;p14"/>
          <p:cNvSpPr txBox="1">
            <a:spLocks noGrp="1"/>
          </p:cNvSpPr>
          <p:nvPr>
            <p:ph type="title"/>
          </p:nvPr>
        </p:nvSpPr>
        <p:spPr>
          <a:xfrm>
            <a:off x="4473475" y="3613063"/>
            <a:ext cx="38586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86" name="Google Shape;686;p14"/>
          <p:cNvGrpSpPr/>
          <p:nvPr/>
        </p:nvGrpSpPr>
        <p:grpSpPr>
          <a:xfrm rot="5400000">
            <a:off x="-68083" y="3087147"/>
            <a:ext cx="2133891" cy="2088985"/>
            <a:chOff x="6288269" y="3115081"/>
            <a:chExt cx="1064125" cy="1041732"/>
          </a:xfrm>
        </p:grpSpPr>
        <p:sp>
          <p:nvSpPr>
            <p:cNvPr id="687" name="Google Shape;687;p14"/>
            <p:cNvSpPr/>
            <p:nvPr/>
          </p:nvSpPr>
          <p:spPr>
            <a:xfrm>
              <a:off x="6288269" y="3115081"/>
              <a:ext cx="1064125" cy="1041732"/>
            </a:xfrm>
            <a:custGeom>
              <a:avLst/>
              <a:gdLst/>
              <a:ahLst/>
              <a:cxnLst/>
              <a:rect l="l" t="t" r="r" b="b"/>
              <a:pathLst>
                <a:path w="22773" h="22713" extrusionOk="0">
                  <a:moveTo>
                    <a:pt x="22752" y="0"/>
                  </a:moveTo>
                  <a:lnTo>
                    <a:pt x="22572" y="22691"/>
                  </a:lnTo>
                  <a:lnTo>
                    <a:pt x="1" y="22691"/>
                  </a:lnTo>
                  <a:lnTo>
                    <a:pt x="1" y="22713"/>
                  </a:lnTo>
                  <a:lnTo>
                    <a:pt x="22592" y="22713"/>
                  </a:lnTo>
                  <a:lnTo>
                    <a:pt x="2277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6979976" y="3148149"/>
              <a:ext cx="355503" cy="994399"/>
            </a:xfrm>
            <a:custGeom>
              <a:avLst/>
              <a:gdLst/>
              <a:ahLst/>
              <a:cxnLst/>
              <a:rect l="l" t="t" r="r" b="b"/>
              <a:pathLst>
                <a:path w="7608" h="21681" extrusionOk="0">
                  <a:moveTo>
                    <a:pt x="21" y="0"/>
                  </a:moveTo>
                  <a:lnTo>
                    <a:pt x="1" y="5"/>
                  </a:lnTo>
                  <a:cubicBezTo>
                    <a:pt x="38" y="132"/>
                    <a:pt x="3814" y="12749"/>
                    <a:pt x="5480" y="15663"/>
                  </a:cubicBezTo>
                  <a:cubicBezTo>
                    <a:pt x="7148" y="18578"/>
                    <a:pt x="7583" y="21651"/>
                    <a:pt x="7588" y="21681"/>
                  </a:cubicBezTo>
                  <a:lnTo>
                    <a:pt x="7608" y="21678"/>
                  </a:lnTo>
                  <a:cubicBezTo>
                    <a:pt x="7603" y="21647"/>
                    <a:pt x="7165" y="18568"/>
                    <a:pt x="5499" y="15653"/>
                  </a:cubicBezTo>
                  <a:cubicBezTo>
                    <a:pt x="3834" y="12737"/>
                    <a:pt x="59" y="126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6510178" y="3250014"/>
              <a:ext cx="799928" cy="884415"/>
            </a:xfrm>
            <a:custGeom>
              <a:avLst/>
              <a:gdLst/>
              <a:ahLst/>
              <a:cxnLst/>
              <a:rect l="l" t="t" r="r" b="b"/>
              <a:pathLst>
                <a:path w="17119" h="19283" extrusionOk="0">
                  <a:moveTo>
                    <a:pt x="16" y="1"/>
                  </a:moveTo>
                  <a:lnTo>
                    <a:pt x="1" y="14"/>
                  </a:lnTo>
                  <a:lnTo>
                    <a:pt x="17102" y="19283"/>
                  </a:lnTo>
                  <a:lnTo>
                    <a:pt x="17118" y="19268"/>
                  </a:lnTo>
                  <a:lnTo>
                    <a:pt x="1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6386397" y="3562259"/>
              <a:ext cx="889785" cy="561342"/>
            </a:xfrm>
            <a:custGeom>
              <a:avLst/>
              <a:gdLst/>
              <a:ahLst/>
              <a:cxnLst/>
              <a:rect l="l" t="t" r="r" b="b"/>
              <a:pathLst>
                <a:path w="19042" h="12239" extrusionOk="0">
                  <a:moveTo>
                    <a:pt x="17" y="0"/>
                  </a:moveTo>
                  <a:lnTo>
                    <a:pt x="0" y="12"/>
                  </a:lnTo>
                  <a:cubicBezTo>
                    <a:pt x="537" y="781"/>
                    <a:pt x="1872" y="1904"/>
                    <a:pt x="3966" y="3347"/>
                  </a:cubicBezTo>
                  <a:cubicBezTo>
                    <a:pt x="5642" y="4501"/>
                    <a:pt x="7806" y="5861"/>
                    <a:pt x="10399" y="7391"/>
                  </a:cubicBezTo>
                  <a:cubicBezTo>
                    <a:pt x="14811" y="9996"/>
                    <a:pt x="18990" y="12215"/>
                    <a:pt x="19031" y="12239"/>
                  </a:cubicBezTo>
                  <a:lnTo>
                    <a:pt x="19041" y="12220"/>
                  </a:lnTo>
                  <a:cubicBezTo>
                    <a:pt x="19000" y="12199"/>
                    <a:pt x="14820" y="9977"/>
                    <a:pt x="10409" y="7373"/>
                  </a:cubicBezTo>
                  <a:cubicBezTo>
                    <a:pt x="7818" y="5843"/>
                    <a:pt x="5654" y="4483"/>
                    <a:pt x="3979" y="3329"/>
                  </a:cubicBezTo>
                  <a:cubicBezTo>
                    <a:pt x="1885" y="1889"/>
                    <a:pt x="552" y="768"/>
                    <a:pt x="1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6313549" y="3890648"/>
              <a:ext cx="1001931" cy="255147"/>
            </a:xfrm>
            <a:custGeom>
              <a:avLst/>
              <a:gdLst/>
              <a:ahLst/>
              <a:cxnLst/>
              <a:rect l="l" t="t" r="r" b="b"/>
              <a:pathLst>
                <a:path w="21442" h="5563" extrusionOk="0">
                  <a:moveTo>
                    <a:pt x="5" y="1"/>
                  </a:moveTo>
                  <a:lnTo>
                    <a:pt x="0" y="22"/>
                  </a:lnTo>
                  <a:lnTo>
                    <a:pt x="21437" y="5562"/>
                  </a:lnTo>
                  <a:lnTo>
                    <a:pt x="21442" y="5542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6397612" y="3924037"/>
              <a:ext cx="42896" cy="216070"/>
            </a:xfrm>
            <a:custGeom>
              <a:avLst/>
              <a:gdLst/>
              <a:ahLst/>
              <a:cxnLst/>
              <a:rect l="l" t="t" r="r" b="b"/>
              <a:pathLst>
                <a:path w="918" h="4711" extrusionOk="0">
                  <a:moveTo>
                    <a:pt x="19" y="0"/>
                  </a:moveTo>
                  <a:lnTo>
                    <a:pt x="1" y="10"/>
                  </a:lnTo>
                  <a:cubicBezTo>
                    <a:pt x="901" y="1624"/>
                    <a:pt x="918" y="2812"/>
                    <a:pt x="775" y="3524"/>
                  </a:cubicBezTo>
                  <a:cubicBezTo>
                    <a:pt x="620" y="4296"/>
                    <a:pt x="247" y="4692"/>
                    <a:pt x="244" y="4695"/>
                  </a:cubicBezTo>
                  <a:lnTo>
                    <a:pt x="259" y="4710"/>
                  </a:lnTo>
                  <a:cubicBezTo>
                    <a:pt x="262" y="4705"/>
                    <a:pt x="638" y="4307"/>
                    <a:pt x="795" y="3529"/>
                  </a:cubicBezTo>
                  <a:cubicBezTo>
                    <a:pt x="887" y="3075"/>
                    <a:pt x="887" y="2579"/>
                    <a:pt x="795" y="2058"/>
                  </a:cubicBezTo>
                  <a:cubicBezTo>
                    <a:pt x="678" y="1409"/>
                    <a:pt x="419" y="716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589054" y="3984854"/>
              <a:ext cx="48036" cy="160757"/>
            </a:xfrm>
            <a:custGeom>
              <a:avLst/>
              <a:gdLst/>
              <a:ahLst/>
              <a:cxnLst/>
              <a:rect l="l" t="t" r="r" b="b"/>
              <a:pathLst>
                <a:path w="1028" h="3505" extrusionOk="0">
                  <a:moveTo>
                    <a:pt x="559" y="1"/>
                  </a:moveTo>
                  <a:lnTo>
                    <a:pt x="539" y="9"/>
                  </a:lnTo>
                  <a:cubicBezTo>
                    <a:pt x="1006" y="1063"/>
                    <a:pt x="833" y="1953"/>
                    <a:pt x="607" y="2515"/>
                  </a:cubicBezTo>
                  <a:cubicBezTo>
                    <a:pt x="363" y="3122"/>
                    <a:pt x="4" y="3486"/>
                    <a:pt x="0" y="3490"/>
                  </a:cubicBezTo>
                  <a:lnTo>
                    <a:pt x="15" y="3505"/>
                  </a:lnTo>
                  <a:cubicBezTo>
                    <a:pt x="19" y="3501"/>
                    <a:pt x="380" y="3135"/>
                    <a:pt x="626" y="2523"/>
                  </a:cubicBezTo>
                  <a:cubicBezTo>
                    <a:pt x="853" y="1958"/>
                    <a:pt x="1027" y="1061"/>
                    <a:pt x="55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6839840" y="4046083"/>
              <a:ext cx="61120" cy="104068"/>
            </a:xfrm>
            <a:custGeom>
              <a:avLst/>
              <a:gdLst/>
              <a:ahLst/>
              <a:cxnLst/>
              <a:rect l="l" t="t" r="r" b="b"/>
              <a:pathLst>
                <a:path w="1308" h="2269" extrusionOk="0">
                  <a:moveTo>
                    <a:pt x="1213" y="0"/>
                  </a:moveTo>
                  <a:lnTo>
                    <a:pt x="1193" y="4"/>
                  </a:lnTo>
                  <a:cubicBezTo>
                    <a:pt x="1285" y="723"/>
                    <a:pt x="958" y="1295"/>
                    <a:pt x="665" y="1648"/>
                  </a:cubicBezTo>
                  <a:cubicBezTo>
                    <a:pt x="474" y="1880"/>
                    <a:pt x="250" y="2083"/>
                    <a:pt x="1" y="2250"/>
                  </a:cubicBezTo>
                  <a:lnTo>
                    <a:pt x="12" y="2268"/>
                  </a:lnTo>
                  <a:cubicBezTo>
                    <a:pt x="263" y="2100"/>
                    <a:pt x="488" y="1895"/>
                    <a:pt x="682" y="1663"/>
                  </a:cubicBezTo>
                  <a:cubicBezTo>
                    <a:pt x="976" y="1305"/>
                    <a:pt x="1307" y="726"/>
                    <a:pt x="121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6971846" y="4071996"/>
              <a:ext cx="36541" cy="78246"/>
            </a:xfrm>
            <a:custGeom>
              <a:avLst/>
              <a:gdLst/>
              <a:ahLst/>
              <a:cxnLst/>
              <a:rect l="l" t="t" r="r" b="b"/>
              <a:pathLst>
                <a:path w="782" h="1706" extrusionOk="0">
                  <a:moveTo>
                    <a:pt x="762" y="1"/>
                  </a:moveTo>
                  <a:cubicBezTo>
                    <a:pt x="695" y="1421"/>
                    <a:pt x="8" y="1682"/>
                    <a:pt x="1" y="1685"/>
                  </a:cubicBezTo>
                  <a:lnTo>
                    <a:pt x="8" y="1705"/>
                  </a:lnTo>
                  <a:cubicBezTo>
                    <a:pt x="16" y="1702"/>
                    <a:pt x="188" y="1638"/>
                    <a:pt x="371" y="1396"/>
                  </a:cubicBezTo>
                  <a:cubicBezTo>
                    <a:pt x="539" y="1172"/>
                    <a:pt x="747" y="750"/>
                    <a:pt x="78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7098337" y="4098873"/>
              <a:ext cx="21915" cy="50222"/>
            </a:xfrm>
            <a:custGeom>
              <a:avLst/>
              <a:gdLst/>
              <a:ahLst/>
              <a:cxnLst/>
              <a:rect l="l" t="t" r="r" b="b"/>
              <a:pathLst>
                <a:path w="469" h="1095" extrusionOk="0">
                  <a:moveTo>
                    <a:pt x="380" y="0"/>
                  </a:moveTo>
                  <a:lnTo>
                    <a:pt x="358" y="4"/>
                  </a:lnTo>
                  <a:cubicBezTo>
                    <a:pt x="447" y="622"/>
                    <a:pt x="4" y="1074"/>
                    <a:pt x="0" y="1079"/>
                  </a:cubicBezTo>
                  <a:lnTo>
                    <a:pt x="15" y="1094"/>
                  </a:lnTo>
                  <a:cubicBezTo>
                    <a:pt x="19" y="1089"/>
                    <a:pt x="469" y="631"/>
                    <a:pt x="38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6394574" y="3688799"/>
              <a:ext cx="127052" cy="216941"/>
            </a:xfrm>
            <a:custGeom>
              <a:avLst/>
              <a:gdLst/>
              <a:ahLst/>
              <a:cxnLst/>
              <a:rect l="l" t="t" r="r" b="b"/>
              <a:pathLst>
                <a:path w="2719" h="4730" extrusionOk="0">
                  <a:moveTo>
                    <a:pt x="2660" y="1"/>
                  </a:moveTo>
                  <a:cubicBezTo>
                    <a:pt x="2719" y="1515"/>
                    <a:pt x="1993" y="2714"/>
                    <a:pt x="1374" y="3455"/>
                  </a:cubicBezTo>
                  <a:cubicBezTo>
                    <a:pt x="703" y="4258"/>
                    <a:pt x="7" y="4708"/>
                    <a:pt x="1" y="4711"/>
                  </a:cubicBezTo>
                  <a:lnTo>
                    <a:pt x="12" y="4729"/>
                  </a:lnTo>
                  <a:cubicBezTo>
                    <a:pt x="19" y="4724"/>
                    <a:pt x="717" y="4273"/>
                    <a:pt x="1389" y="3470"/>
                  </a:cubicBezTo>
                  <a:cubicBezTo>
                    <a:pt x="1785" y="2997"/>
                    <a:pt x="2095" y="2497"/>
                    <a:pt x="2312" y="1981"/>
                  </a:cubicBezTo>
                  <a:cubicBezTo>
                    <a:pt x="2580" y="1357"/>
                    <a:pt x="2705" y="682"/>
                    <a:pt x="268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6639520" y="3818320"/>
              <a:ext cx="82427" cy="147548"/>
            </a:xfrm>
            <a:custGeom>
              <a:avLst/>
              <a:gdLst/>
              <a:ahLst/>
              <a:cxnLst/>
              <a:rect l="l" t="t" r="r" b="b"/>
              <a:pathLst>
                <a:path w="1764" h="3217" extrusionOk="0">
                  <a:moveTo>
                    <a:pt x="1732" y="0"/>
                  </a:moveTo>
                  <a:cubicBezTo>
                    <a:pt x="1744" y="1349"/>
                    <a:pt x="1272" y="2146"/>
                    <a:pt x="874" y="2578"/>
                  </a:cubicBezTo>
                  <a:cubicBezTo>
                    <a:pt x="444" y="3045"/>
                    <a:pt x="4" y="3195"/>
                    <a:pt x="1" y="3197"/>
                  </a:cubicBezTo>
                  <a:lnTo>
                    <a:pt x="7" y="3217"/>
                  </a:lnTo>
                  <a:cubicBezTo>
                    <a:pt x="11" y="3215"/>
                    <a:pt x="454" y="3063"/>
                    <a:pt x="889" y="2593"/>
                  </a:cubicBezTo>
                  <a:cubicBezTo>
                    <a:pt x="1290" y="2158"/>
                    <a:pt x="1764" y="1357"/>
                    <a:pt x="175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6912782" y="3956005"/>
              <a:ext cx="44064" cy="82374"/>
            </a:xfrm>
            <a:custGeom>
              <a:avLst/>
              <a:gdLst/>
              <a:ahLst/>
              <a:cxnLst/>
              <a:rect l="l" t="t" r="r" b="b"/>
              <a:pathLst>
                <a:path w="943" h="1796" extrusionOk="0">
                  <a:moveTo>
                    <a:pt x="895" y="1"/>
                  </a:moveTo>
                  <a:lnTo>
                    <a:pt x="873" y="2"/>
                  </a:lnTo>
                  <a:cubicBezTo>
                    <a:pt x="920" y="733"/>
                    <a:pt x="679" y="1177"/>
                    <a:pt x="470" y="1419"/>
                  </a:cubicBezTo>
                  <a:cubicBezTo>
                    <a:pt x="245" y="1682"/>
                    <a:pt x="2" y="1775"/>
                    <a:pt x="0" y="1775"/>
                  </a:cubicBezTo>
                  <a:lnTo>
                    <a:pt x="7" y="1795"/>
                  </a:lnTo>
                  <a:cubicBezTo>
                    <a:pt x="10" y="1794"/>
                    <a:pt x="256" y="1700"/>
                    <a:pt x="485" y="1434"/>
                  </a:cubicBezTo>
                  <a:cubicBezTo>
                    <a:pt x="698" y="1188"/>
                    <a:pt x="942" y="740"/>
                    <a:pt x="89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7010956" y="4015950"/>
              <a:ext cx="50279" cy="49351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1054" y="0"/>
                  </a:moveTo>
                  <a:cubicBezTo>
                    <a:pt x="788" y="887"/>
                    <a:pt x="9" y="1054"/>
                    <a:pt x="0" y="1054"/>
                  </a:cubicBezTo>
                  <a:lnTo>
                    <a:pt x="5" y="1076"/>
                  </a:lnTo>
                  <a:cubicBezTo>
                    <a:pt x="14" y="1074"/>
                    <a:pt x="805" y="905"/>
                    <a:pt x="1076" y="7"/>
                  </a:cubicBezTo>
                  <a:lnTo>
                    <a:pt x="105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7121607" y="4060576"/>
              <a:ext cx="17710" cy="31555"/>
            </a:xfrm>
            <a:custGeom>
              <a:avLst/>
              <a:gdLst/>
              <a:ahLst/>
              <a:cxnLst/>
              <a:rect l="l" t="t" r="r" b="b"/>
              <a:pathLst>
                <a:path w="379" h="688" extrusionOk="0">
                  <a:moveTo>
                    <a:pt x="357" y="1"/>
                  </a:moveTo>
                  <a:cubicBezTo>
                    <a:pt x="247" y="507"/>
                    <a:pt x="2" y="670"/>
                    <a:pt x="1" y="671"/>
                  </a:cubicBezTo>
                  <a:lnTo>
                    <a:pt x="12" y="688"/>
                  </a:lnTo>
                  <a:cubicBezTo>
                    <a:pt x="22" y="681"/>
                    <a:pt x="265" y="522"/>
                    <a:pt x="379" y="4"/>
                  </a:cubicBezTo>
                  <a:lnTo>
                    <a:pt x="35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7155531" y="4023196"/>
              <a:ext cx="45699" cy="28620"/>
            </a:xfrm>
            <a:custGeom>
              <a:avLst/>
              <a:gdLst/>
              <a:ahLst/>
              <a:cxnLst/>
              <a:rect l="l" t="t" r="r" b="b"/>
              <a:pathLst>
                <a:path w="978" h="624" extrusionOk="0">
                  <a:moveTo>
                    <a:pt x="962" y="1"/>
                  </a:moveTo>
                  <a:lnTo>
                    <a:pt x="942" y="6"/>
                  </a:lnTo>
                  <a:cubicBezTo>
                    <a:pt x="956" y="73"/>
                    <a:pt x="941" y="141"/>
                    <a:pt x="900" y="198"/>
                  </a:cubicBezTo>
                  <a:cubicBezTo>
                    <a:pt x="710" y="478"/>
                    <a:pt x="7" y="601"/>
                    <a:pt x="1" y="603"/>
                  </a:cubicBezTo>
                  <a:lnTo>
                    <a:pt x="4" y="623"/>
                  </a:lnTo>
                  <a:cubicBezTo>
                    <a:pt x="34" y="618"/>
                    <a:pt x="723" y="496"/>
                    <a:pt x="919" y="208"/>
                  </a:cubicBezTo>
                  <a:cubicBezTo>
                    <a:pt x="961" y="150"/>
                    <a:pt x="977" y="75"/>
                    <a:pt x="96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7209361" y="3976736"/>
              <a:ext cx="71259" cy="36784"/>
            </a:xfrm>
            <a:custGeom>
              <a:avLst/>
              <a:gdLst/>
              <a:ahLst/>
              <a:cxnLst/>
              <a:rect l="l" t="t" r="r" b="b"/>
              <a:pathLst>
                <a:path w="1525" h="802" extrusionOk="0">
                  <a:moveTo>
                    <a:pt x="1505" y="0"/>
                  </a:moveTo>
                  <a:cubicBezTo>
                    <a:pt x="1438" y="594"/>
                    <a:pt x="16" y="780"/>
                    <a:pt x="1" y="781"/>
                  </a:cubicBezTo>
                  <a:lnTo>
                    <a:pt x="3" y="802"/>
                  </a:lnTo>
                  <a:cubicBezTo>
                    <a:pt x="63" y="793"/>
                    <a:pt x="1458" y="613"/>
                    <a:pt x="1525" y="2"/>
                  </a:cubicBezTo>
                  <a:lnTo>
                    <a:pt x="150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7300059" y="3970269"/>
              <a:ext cx="37475" cy="10182"/>
            </a:xfrm>
            <a:custGeom>
              <a:avLst/>
              <a:gdLst/>
              <a:ahLst/>
              <a:cxnLst/>
              <a:rect l="l" t="t" r="r" b="b"/>
              <a:pathLst>
                <a:path w="802" h="222" extrusionOk="0">
                  <a:moveTo>
                    <a:pt x="785" y="1"/>
                  </a:moveTo>
                  <a:cubicBezTo>
                    <a:pt x="668" y="160"/>
                    <a:pt x="482" y="201"/>
                    <a:pt x="321" y="201"/>
                  </a:cubicBezTo>
                  <a:cubicBezTo>
                    <a:pt x="151" y="201"/>
                    <a:pt x="10" y="156"/>
                    <a:pt x="7" y="155"/>
                  </a:cubicBezTo>
                  <a:lnTo>
                    <a:pt x="0" y="175"/>
                  </a:lnTo>
                  <a:cubicBezTo>
                    <a:pt x="104" y="205"/>
                    <a:pt x="211" y="222"/>
                    <a:pt x="320" y="222"/>
                  </a:cubicBezTo>
                  <a:cubicBezTo>
                    <a:pt x="487" y="222"/>
                    <a:pt x="679" y="180"/>
                    <a:pt x="801" y="13"/>
                  </a:cubicBezTo>
                  <a:lnTo>
                    <a:pt x="78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7241977" y="3843775"/>
              <a:ext cx="97520" cy="21144"/>
            </a:xfrm>
            <a:custGeom>
              <a:avLst/>
              <a:gdLst/>
              <a:ahLst/>
              <a:cxnLst/>
              <a:rect l="l" t="t" r="r" b="b"/>
              <a:pathLst>
                <a:path w="2087" h="461" extrusionOk="0">
                  <a:moveTo>
                    <a:pt x="2076" y="1"/>
                  </a:moveTo>
                  <a:cubicBezTo>
                    <a:pt x="2067" y="6"/>
                    <a:pt x="1382" y="440"/>
                    <a:pt x="612" y="440"/>
                  </a:cubicBezTo>
                  <a:cubicBezTo>
                    <a:pt x="412" y="440"/>
                    <a:pt x="208" y="411"/>
                    <a:pt x="7" y="339"/>
                  </a:cubicBezTo>
                  <a:lnTo>
                    <a:pt x="0" y="359"/>
                  </a:lnTo>
                  <a:cubicBezTo>
                    <a:pt x="192" y="426"/>
                    <a:pt x="394" y="461"/>
                    <a:pt x="598" y="461"/>
                  </a:cubicBezTo>
                  <a:cubicBezTo>
                    <a:pt x="603" y="461"/>
                    <a:pt x="608" y="461"/>
                    <a:pt x="613" y="461"/>
                  </a:cubicBezTo>
                  <a:cubicBezTo>
                    <a:pt x="1390" y="461"/>
                    <a:pt x="2078" y="24"/>
                    <a:pt x="2086" y="19"/>
                  </a:cubicBezTo>
                  <a:lnTo>
                    <a:pt x="207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7149223" y="3864735"/>
              <a:ext cx="81773" cy="80447"/>
            </a:xfrm>
            <a:custGeom>
              <a:avLst/>
              <a:gdLst/>
              <a:ahLst/>
              <a:cxnLst/>
              <a:rect l="l" t="t" r="r" b="b"/>
              <a:pathLst>
                <a:path w="1750" h="1754" extrusionOk="0">
                  <a:moveTo>
                    <a:pt x="1731" y="0"/>
                  </a:moveTo>
                  <a:cubicBezTo>
                    <a:pt x="1725" y="15"/>
                    <a:pt x="1022" y="1621"/>
                    <a:pt x="0" y="1731"/>
                  </a:cubicBezTo>
                  <a:lnTo>
                    <a:pt x="3" y="1753"/>
                  </a:lnTo>
                  <a:cubicBezTo>
                    <a:pt x="544" y="1695"/>
                    <a:pt x="990" y="1223"/>
                    <a:pt x="1270" y="837"/>
                  </a:cubicBezTo>
                  <a:cubicBezTo>
                    <a:pt x="1457" y="577"/>
                    <a:pt x="1618" y="300"/>
                    <a:pt x="1750" y="9"/>
                  </a:cubicBezTo>
                  <a:lnTo>
                    <a:pt x="173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7074319" y="3947749"/>
              <a:ext cx="53503" cy="57469"/>
            </a:xfrm>
            <a:custGeom>
              <a:avLst/>
              <a:gdLst/>
              <a:ahLst/>
              <a:cxnLst/>
              <a:rect l="l" t="t" r="r" b="b"/>
              <a:pathLst>
                <a:path w="1145" h="1253" extrusionOk="0">
                  <a:moveTo>
                    <a:pt x="1141" y="0"/>
                  </a:moveTo>
                  <a:lnTo>
                    <a:pt x="1120" y="2"/>
                  </a:lnTo>
                  <a:cubicBezTo>
                    <a:pt x="1123" y="196"/>
                    <a:pt x="1085" y="390"/>
                    <a:pt x="1006" y="567"/>
                  </a:cubicBezTo>
                  <a:cubicBezTo>
                    <a:pt x="886" y="833"/>
                    <a:pt x="613" y="1163"/>
                    <a:pt x="1" y="1233"/>
                  </a:cubicBezTo>
                  <a:lnTo>
                    <a:pt x="2" y="1253"/>
                  </a:lnTo>
                  <a:cubicBezTo>
                    <a:pt x="626" y="1183"/>
                    <a:pt x="902" y="845"/>
                    <a:pt x="1024" y="575"/>
                  </a:cubicBezTo>
                  <a:cubicBezTo>
                    <a:pt x="1105" y="395"/>
                    <a:pt x="1145" y="197"/>
                    <a:pt x="114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6964369" y="3842078"/>
              <a:ext cx="71493" cy="104068"/>
            </a:xfrm>
            <a:custGeom>
              <a:avLst/>
              <a:gdLst/>
              <a:ahLst/>
              <a:cxnLst/>
              <a:rect l="l" t="t" r="r" b="b"/>
              <a:pathLst>
                <a:path w="1530" h="2269" extrusionOk="0">
                  <a:moveTo>
                    <a:pt x="1509" y="1"/>
                  </a:moveTo>
                  <a:cubicBezTo>
                    <a:pt x="1486" y="708"/>
                    <a:pt x="1077" y="1282"/>
                    <a:pt x="738" y="1640"/>
                  </a:cubicBezTo>
                  <a:cubicBezTo>
                    <a:pt x="519" y="1873"/>
                    <a:pt x="271" y="2077"/>
                    <a:pt x="0" y="2251"/>
                  </a:cubicBezTo>
                  <a:lnTo>
                    <a:pt x="12" y="2269"/>
                  </a:lnTo>
                  <a:cubicBezTo>
                    <a:pt x="283" y="2093"/>
                    <a:pt x="532" y="1888"/>
                    <a:pt x="753" y="1653"/>
                  </a:cubicBezTo>
                  <a:cubicBezTo>
                    <a:pt x="1094" y="1294"/>
                    <a:pt x="1506" y="715"/>
                    <a:pt x="152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7053292" y="3764246"/>
              <a:ext cx="128220" cy="75310"/>
            </a:xfrm>
            <a:custGeom>
              <a:avLst/>
              <a:gdLst/>
              <a:ahLst/>
              <a:cxnLst/>
              <a:rect l="l" t="t" r="r" b="b"/>
              <a:pathLst>
                <a:path w="2744" h="1642" extrusionOk="0">
                  <a:moveTo>
                    <a:pt x="2724" y="0"/>
                  </a:moveTo>
                  <a:cubicBezTo>
                    <a:pt x="2411" y="790"/>
                    <a:pt x="1687" y="1188"/>
                    <a:pt x="1135" y="1383"/>
                  </a:cubicBezTo>
                  <a:cubicBezTo>
                    <a:pt x="768" y="1512"/>
                    <a:pt x="387" y="1593"/>
                    <a:pt x="1" y="1621"/>
                  </a:cubicBezTo>
                  <a:lnTo>
                    <a:pt x="1" y="1641"/>
                  </a:lnTo>
                  <a:cubicBezTo>
                    <a:pt x="390" y="1613"/>
                    <a:pt x="774" y="1532"/>
                    <a:pt x="1143" y="1404"/>
                  </a:cubicBezTo>
                  <a:cubicBezTo>
                    <a:pt x="1698" y="1206"/>
                    <a:pt x="2428" y="806"/>
                    <a:pt x="2744" y="9"/>
                  </a:cubicBezTo>
                  <a:lnTo>
                    <a:pt x="272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7191231" y="3698889"/>
              <a:ext cx="145229" cy="54396"/>
            </a:xfrm>
            <a:custGeom>
              <a:avLst/>
              <a:gdLst/>
              <a:ahLst/>
              <a:cxnLst/>
              <a:rect l="l" t="t" r="r" b="b"/>
              <a:pathLst>
                <a:path w="3108" h="1186" extrusionOk="0">
                  <a:moveTo>
                    <a:pt x="3092" y="0"/>
                  </a:moveTo>
                  <a:cubicBezTo>
                    <a:pt x="2117" y="918"/>
                    <a:pt x="1331" y="1139"/>
                    <a:pt x="842" y="1163"/>
                  </a:cubicBezTo>
                  <a:cubicBezTo>
                    <a:pt x="810" y="1164"/>
                    <a:pt x="779" y="1165"/>
                    <a:pt x="749" y="1165"/>
                  </a:cubicBezTo>
                  <a:cubicBezTo>
                    <a:pt x="280" y="1165"/>
                    <a:pt x="14" y="994"/>
                    <a:pt x="13" y="992"/>
                  </a:cubicBezTo>
                  <a:lnTo>
                    <a:pt x="1" y="1009"/>
                  </a:lnTo>
                  <a:cubicBezTo>
                    <a:pt x="3" y="1012"/>
                    <a:pt x="274" y="1186"/>
                    <a:pt x="749" y="1186"/>
                  </a:cubicBezTo>
                  <a:cubicBezTo>
                    <a:pt x="779" y="1186"/>
                    <a:pt x="811" y="1184"/>
                    <a:pt x="842" y="1183"/>
                  </a:cubicBezTo>
                  <a:cubicBezTo>
                    <a:pt x="1334" y="1159"/>
                    <a:pt x="2124" y="938"/>
                    <a:pt x="3107" y="15"/>
                  </a:cubicBezTo>
                  <a:lnTo>
                    <a:pt x="309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6962500" y="3648255"/>
              <a:ext cx="178779" cy="90033"/>
            </a:xfrm>
            <a:custGeom>
              <a:avLst/>
              <a:gdLst/>
              <a:ahLst/>
              <a:cxnLst/>
              <a:rect l="l" t="t" r="r" b="b"/>
              <a:pathLst>
                <a:path w="3826" h="1963" extrusionOk="0">
                  <a:moveTo>
                    <a:pt x="3807" y="0"/>
                  </a:moveTo>
                  <a:cubicBezTo>
                    <a:pt x="3804" y="5"/>
                    <a:pt x="3513" y="519"/>
                    <a:pt x="2900" y="1010"/>
                  </a:cubicBezTo>
                  <a:cubicBezTo>
                    <a:pt x="2363" y="1443"/>
                    <a:pt x="1469" y="1941"/>
                    <a:pt x="203" y="1941"/>
                  </a:cubicBezTo>
                  <a:cubicBezTo>
                    <a:pt x="136" y="1941"/>
                    <a:pt x="69" y="1940"/>
                    <a:pt x="0" y="1937"/>
                  </a:cubicBezTo>
                  <a:lnTo>
                    <a:pt x="0" y="1957"/>
                  </a:lnTo>
                  <a:cubicBezTo>
                    <a:pt x="70" y="1960"/>
                    <a:pt x="141" y="1962"/>
                    <a:pt x="208" y="1962"/>
                  </a:cubicBezTo>
                  <a:cubicBezTo>
                    <a:pt x="1477" y="1962"/>
                    <a:pt x="2375" y="1460"/>
                    <a:pt x="2914" y="1025"/>
                  </a:cubicBezTo>
                  <a:cubicBezTo>
                    <a:pt x="3529" y="530"/>
                    <a:pt x="3822" y="15"/>
                    <a:pt x="3825" y="10"/>
                  </a:cubicBezTo>
                  <a:lnTo>
                    <a:pt x="380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6830542" y="3735305"/>
              <a:ext cx="106212" cy="130073"/>
            </a:xfrm>
            <a:custGeom>
              <a:avLst/>
              <a:gdLst/>
              <a:ahLst/>
              <a:cxnLst/>
              <a:rect l="l" t="t" r="r" b="b"/>
              <a:pathLst>
                <a:path w="2273" h="2836" extrusionOk="0">
                  <a:moveTo>
                    <a:pt x="2250" y="1"/>
                  </a:moveTo>
                  <a:cubicBezTo>
                    <a:pt x="2155" y="437"/>
                    <a:pt x="2003" y="860"/>
                    <a:pt x="1799" y="1258"/>
                  </a:cubicBezTo>
                  <a:cubicBezTo>
                    <a:pt x="1491" y="1854"/>
                    <a:pt x="929" y="2607"/>
                    <a:pt x="1" y="2816"/>
                  </a:cubicBezTo>
                  <a:lnTo>
                    <a:pt x="6" y="2836"/>
                  </a:lnTo>
                  <a:cubicBezTo>
                    <a:pt x="942" y="2625"/>
                    <a:pt x="1508" y="1866"/>
                    <a:pt x="1819" y="1267"/>
                  </a:cubicBezTo>
                  <a:cubicBezTo>
                    <a:pt x="2025" y="867"/>
                    <a:pt x="2175" y="444"/>
                    <a:pt x="2272" y="6"/>
                  </a:cubicBezTo>
                  <a:lnTo>
                    <a:pt x="225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6854933" y="3528044"/>
              <a:ext cx="238918" cy="95078"/>
            </a:xfrm>
            <a:custGeom>
              <a:avLst/>
              <a:gdLst/>
              <a:ahLst/>
              <a:cxnLst/>
              <a:rect l="l" t="t" r="r" b="b"/>
              <a:pathLst>
                <a:path w="5113" h="2073" extrusionOk="0">
                  <a:moveTo>
                    <a:pt x="5095" y="0"/>
                  </a:moveTo>
                  <a:cubicBezTo>
                    <a:pt x="4269" y="1059"/>
                    <a:pt x="2928" y="1561"/>
                    <a:pt x="1948" y="1795"/>
                  </a:cubicBezTo>
                  <a:cubicBezTo>
                    <a:pt x="887" y="2047"/>
                    <a:pt x="9" y="2051"/>
                    <a:pt x="1" y="2051"/>
                  </a:cubicBezTo>
                  <a:lnTo>
                    <a:pt x="1" y="2073"/>
                  </a:lnTo>
                  <a:cubicBezTo>
                    <a:pt x="9" y="2073"/>
                    <a:pt x="889" y="2069"/>
                    <a:pt x="1953" y="1815"/>
                  </a:cubicBezTo>
                  <a:cubicBezTo>
                    <a:pt x="2936" y="1581"/>
                    <a:pt x="4281" y="1077"/>
                    <a:pt x="5112" y="14"/>
                  </a:cubicBezTo>
                  <a:lnTo>
                    <a:pt x="509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7100533" y="3453377"/>
              <a:ext cx="242235" cy="68706"/>
            </a:xfrm>
            <a:custGeom>
              <a:avLst/>
              <a:gdLst/>
              <a:ahLst/>
              <a:cxnLst/>
              <a:rect l="l" t="t" r="r" b="b"/>
              <a:pathLst>
                <a:path w="5184" h="1498" extrusionOk="0">
                  <a:moveTo>
                    <a:pt x="5168" y="1"/>
                  </a:moveTo>
                  <a:cubicBezTo>
                    <a:pt x="4009" y="1206"/>
                    <a:pt x="2745" y="1476"/>
                    <a:pt x="1844" y="1476"/>
                  </a:cubicBezTo>
                  <a:cubicBezTo>
                    <a:pt x="1796" y="1476"/>
                    <a:pt x="1749" y="1476"/>
                    <a:pt x="1703" y="1474"/>
                  </a:cubicBezTo>
                  <a:cubicBezTo>
                    <a:pt x="721" y="1444"/>
                    <a:pt x="17" y="1110"/>
                    <a:pt x="10" y="1106"/>
                  </a:cubicBezTo>
                  <a:lnTo>
                    <a:pt x="0" y="1125"/>
                  </a:lnTo>
                  <a:cubicBezTo>
                    <a:pt x="7" y="1128"/>
                    <a:pt x="714" y="1464"/>
                    <a:pt x="1701" y="1496"/>
                  </a:cubicBezTo>
                  <a:cubicBezTo>
                    <a:pt x="1750" y="1498"/>
                    <a:pt x="1798" y="1498"/>
                    <a:pt x="1847" y="1498"/>
                  </a:cubicBezTo>
                  <a:cubicBezTo>
                    <a:pt x="1851" y="1498"/>
                    <a:pt x="1856" y="1498"/>
                    <a:pt x="1861" y="1498"/>
                  </a:cubicBezTo>
                  <a:cubicBezTo>
                    <a:pt x="2376" y="1498"/>
                    <a:pt x="2888" y="1407"/>
                    <a:pt x="3372" y="1230"/>
                  </a:cubicBezTo>
                  <a:cubicBezTo>
                    <a:pt x="4033" y="988"/>
                    <a:pt x="4642" y="578"/>
                    <a:pt x="5184" y="16"/>
                  </a:cubicBezTo>
                  <a:lnTo>
                    <a:pt x="516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7027685" y="3273130"/>
              <a:ext cx="313915" cy="40820"/>
            </a:xfrm>
            <a:custGeom>
              <a:avLst/>
              <a:gdLst/>
              <a:ahLst/>
              <a:cxnLst/>
              <a:rect l="l" t="t" r="r" b="b"/>
              <a:pathLst>
                <a:path w="6718" h="890" extrusionOk="0">
                  <a:moveTo>
                    <a:pt x="10" y="0"/>
                  </a:moveTo>
                  <a:lnTo>
                    <a:pt x="0" y="18"/>
                  </a:lnTo>
                  <a:cubicBezTo>
                    <a:pt x="1004" y="589"/>
                    <a:pt x="2140" y="890"/>
                    <a:pt x="3294" y="890"/>
                  </a:cubicBezTo>
                  <a:cubicBezTo>
                    <a:pt x="3297" y="890"/>
                    <a:pt x="3300" y="890"/>
                    <a:pt x="3304" y="890"/>
                  </a:cubicBezTo>
                  <a:cubicBezTo>
                    <a:pt x="3759" y="888"/>
                    <a:pt x="4210" y="845"/>
                    <a:pt x="4657" y="759"/>
                  </a:cubicBezTo>
                  <a:cubicBezTo>
                    <a:pt x="5889" y="525"/>
                    <a:pt x="6709" y="47"/>
                    <a:pt x="6717" y="42"/>
                  </a:cubicBezTo>
                  <a:lnTo>
                    <a:pt x="6707" y="23"/>
                  </a:lnTo>
                  <a:cubicBezTo>
                    <a:pt x="6699" y="28"/>
                    <a:pt x="5881" y="505"/>
                    <a:pt x="4652" y="739"/>
                  </a:cubicBezTo>
                  <a:cubicBezTo>
                    <a:pt x="4267" y="812"/>
                    <a:pt x="3814" y="866"/>
                    <a:pt x="3315" y="866"/>
                  </a:cubicBezTo>
                  <a:cubicBezTo>
                    <a:pt x="2341" y="866"/>
                    <a:pt x="1187" y="662"/>
                    <a:pt x="1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6699798" y="3277716"/>
              <a:ext cx="314850" cy="174700"/>
            </a:xfrm>
            <a:custGeom>
              <a:avLst/>
              <a:gdLst/>
              <a:ahLst/>
              <a:cxnLst/>
              <a:rect l="l" t="t" r="r" b="b"/>
              <a:pathLst>
                <a:path w="6738" h="3809" extrusionOk="0">
                  <a:moveTo>
                    <a:pt x="6684" y="0"/>
                  </a:moveTo>
                  <a:lnTo>
                    <a:pt x="6674" y="17"/>
                  </a:lnTo>
                  <a:cubicBezTo>
                    <a:pt x="6668" y="27"/>
                    <a:pt x="6085" y="1009"/>
                    <a:pt x="4976" y="1961"/>
                  </a:cubicBezTo>
                  <a:cubicBezTo>
                    <a:pt x="3992" y="2805"/>
                    <a:pt x="2385" y="3788"/>
                    <a:pt x="249" y="3788"/>
                  </a:cubicBezTo>
                  <a:cubicBezTo>
                    <a:pt x="167" y="3788"/>
                    <a:pt x="84" y="3787"/>
                    <a:pt x="0" y="3784"/>
                  </a:cubicBezTo>
                  <a:lnTo>
                    <a:pt x="0" y="3804"/>
                  </a:lnTo>
                  <a:cubicBezTo>
                    <a:pt x="86" y="3807"/>
                    <a:pt x="171" y="3809"/>
                    <a:pt x="255" y="3809"/>
                  </a:cubicBezTo>
                  <a:cubicBezTo>
                    <a:pt x="1161" y="3809"/>
                    <a:pt x="2059" y="3630"/>
                    <a:pt x="2896" y="3280"/>
                  </a:cubicBezTo>
                  <a:cubicBezTo>
                    <a:pt x="3632" y="2974"/>
                    <a:pt x="4338" y="2534"/>
                    <a:pt x="4990" y="1976"/>
                  </a:cubicBezTo>
                  <a:cubicBezTo>
                    <a:pt x="6024" y="1089"/>
                    <a:pt x="6601" y="178"/>
                    <a:pt x="6683" y="44"/>
                  </a:cubicBezTo>
                  <a:lnTo>
                    <a:pt x="6719" y="117"/>
                  </a:lnTo>
                  <a:lnTo>
                    <a:pt x="6738" y="109"/>
                  </a:lnTo>
                  <a:lnTo>
                    <a:pt x="668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6577326" y="3160395"/>
              <a:ext cx="400455" cy="164243"/>
            </a:xfrm>
            <a:custGeom>
              <a:avLst/>
              <a:gdLst/>
              <a:ahLst/>
              <a:cxnLst/>
              <a:rect l="l" t="t" r="r" b="b"/>
              <a:pathLst>
                <a:path w="8570" h="3581" extrusionOk="0">
                  <a:moveTo>
                    <a:pt x="8551" y="1"/>
                  </a:moveTo>
                  <a:cubicBezTo>
                    <a:pt x="8544" y="13"/>
                    <a:pt x="7830" y="1152"/>
                    <a:pt x="6425" y="2129"/>
                  </a:cubicBezTo>
                  <a:cubicBezTo>
                    <a:pt x="5418" y="2830"/>
                    <a:pt x="3886" y="3558"/>
                    <a:pt x="1866" y="3558"/>
                  </a:cubicBezTo>
                  <a:cubicBezTo>
                    <a:pt x="1285" y="3558"/>
                    <a:pt x="664" y="3498"/>
                    <a:pt x="4" y="3360"/>
                  </a:cubicBezTo>
                  <a:lnTo>
                    <a:pt x="0" y="3381"/>
                  </a:lnTo>
                  <a:cubicBezTo>
                    <a:pt x="618" y="3512"/>
                    <a:pt x="1248" y="3579"/>
                    <a:pt x="1880" y="3580"/>
                  </a:cubicBezTo>
                  <a:cubicBezTo>
                    <a:pt x="1891" y="3580"/>
                    <a:pt x="1902" y="3580"/>
                    <a:pt x="1913" y="3580"/>
                  </a:cubicBezTo>
                  <a:cubicBezTo>
                    <a:pt x="3532" y="3580"/>
                    <a:pt x="5114" y="3079"/>
                    <a:pt x="6438" y="2145"/>
                  </a:cubicBezTo>
                  <a:cubicBezTo>
                    <a:pt x="7847" y="1165"/>
                    <a:pt x="8563" y="23"/>
                    <a:pt x="8569" y="11"/>
                  </a:cubicBezTo>
                  <a:lnTo>
                    <a:pt x="855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6427237" y="3323122"/>
              <a:ext cx="145276" cy="276061"/>
            </a:xfrm>
            <a:custGeom>
              <a:avLst/>
              <a:gdLst/>
              <a:ahLst/>
              <a:cxnLst/>
              <a:rect l="l" t="t" r="r" b="b"/>
              <a:pathLst>
                <a:path w="3109" h="6019" extrusionOk="0">
                  <a:moveTo>
                    <a:pt x="2953" y="1"/>
                  </a:moveTo>
                  <a:lnTo>
                    <a:pt x="2933" y="6"/>
                  </a:lnTo>
                  <a:cubicBezTo>
                    <a:pt x="2935" y="12"/>
                    <a:pt x="3087" y="733"/>
                    <a:pt x="2803" y="1827"/>
                  </a:cubicBezTo>
                  <a:cubicBezTo>
                    <a:pt x="2542" y="2837"/>
                    <a:pt x="1841" y="4383"/>
                    <a:pt x="1" y="6002"/>
                  </a:cubicBezTo>
                  <a:lnTo>
                    <a:pt x="14" y="6019"/>
                  </a:lnTo>
                  <a:cubicBezTo>
                    <a:pt x="829" y="5301"/>
                    <a:pt x="1491" y="4538"/>
                    <a:pt x="1980" y="3752"/>
                  </a:cubicBezTo>
                  <a:cubicBezTo>
                    <a:pt x="2373" y="3123"/>
                    <a:pt x="2655" y="2478"/>
                    <a:pt x="2823" y="1832"/>
                  </a:cubicBezTo>
                  <a:cubicBezTo>
                    <a:pt x="3109" y="733"/>
                    <a:pt x="2955" y="9"/>
                    <a:pt x="295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6520178" y="3448561"/>
              <a:ext cx="161116" cy="224188"/>
            </a:xfrm>
            <a:custGeom>
              <a:avLst/>
              <a:gdLst/>
              <a:ahLst/>
              <a:cxnLst/>
              <a:rect l="l" t="t" r="r" b="b"/>
              <a:pathLst>
                <a:path w="3448" h="4888" extrusionOk="0">
                  <a:moveTo>
                    <a:pt x="3428" y="0"/>
                  </a:moveTo>
                  <a:cubicBezTo>
                    <a:pt x="3346" y="1665"/>
                    <a:pt x="2419" y="2899"/>
                    <a:pt x="1657" y="3643"/>
                  </a:cubicBezTo>
                  <a:cubicBezTo>
                    <a:pt x="829" y="4448"/>
                    <a:pt x="9" y="4864"/>
                    <a:pt x="1" y="4869"/>
                  </a:cubicBezTo>
                  <a:lnTo>
                    <a:pt x="11" y="4888"/>
                  </a:lnTo>
                  <a:cubicBezTo>
                    <a:pt x="19" y="4883"/>
                    <a:pt x="840" y="4466"/>
                    <a:pt x="1670" y="3658"/>
                  </a:cubicBezTo>
                  <a:cubicBezTo>
                    <a:pt x="2158" y="3183"/>
                    <a:pt x="2551" y="2670"/>
                    <a:pt x="2844" y="2130"/>
                  </a:cubicBezTo>
                  <a:cubicBezTo>
                    <a:pt x="3209" y="1456"/>
                    <a:pt x="3413" y="740"/>
                    <a:pt x="3448" y="2"/>
                  </a:cubicBezTo>
                  <a:lnTo>
                    <a:pt x="342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4"/>
          <p:cNvGrpSpPr/>
          <p:nvPr/>
        </p:nvGrpSpPr>
        <p:grpSpPr>
          <a:xfrm>
            <a:off x="-38977" y="-49435"/>
            <a:ext cx="2329148" cy="2133928"/>
            <a:chOff x="7976019" y="3222404"/>
            <a:chExt cx="1106694" cy="1013983"/>
          </a:xfrm>
        </p:grpSpPr>
        <p:sp>
          <p:nvSpPr>
            <p:cNvPr id="721" name="Google Shape;721;p14"/>
            <p:cNvSpPr/>
            <p:nvPr/>
          </p:nvSpPr>
          <p:spPr>
            <a:xfrm>
              <a:off x="7976019" y="3225523"/>
              <a:ext cx="9439" cy="1010865"/>
            </a:xfrm>
            <a:custGeom>
              <a:avLst/>
              <a:gdLst/>
              <a:ahLst/>
              <a:cxnLst/>
              <a:rect l="l" t="t" r="r" b="b"/>
              <a:pathLst>
                <a:path w="202" h="22040" extrusionOk="0">
                  <a:moveTo>
                    <a:pt x="21" y="1"/>
                  </a:moveTo>
                  <a:lnTo>
                    <a:pt x="1" y="3"/>
                  </a:lnTo>
                  <a:cubicBezTo>
                    <a:pt x="180" y="1431"/>
                    <a:pt x="3" y="21834"/>
                    <a:pt x="1" y="22040"/>
                  </a:cubicBezTo>
                  <a:lnTo>
                    <a:pt x="21" y="22040"/>
                  </a:lnTo>
                  <a:cubicBezTo>
                    <a:pt x="24" y="21834"/>
                    <a:pt x="202" y="1429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7990972" y="3222404"/>
              <a:ext cx="1091741" cy="3899"/>
            </a:xfrm>
            <a:custGeom>
              <a:avLst/>
              <a:gdLst/>
              <a:ahLst/>
              <a:cxnLst/>
              <a:rect l="l" t="t" r="r" b="b"/>
              <a:pathLst>
                <a:path w="23364" h="85" extrusionOk="0">
                  <a:moveTo>
                    <a:pt x="0" y="0"/>
                  </a:moveTo>
                  <a:lnTo>
                    <a:pt x="0" y="22"/>
                  </a:lnTo>
                  <a:lnTo>
                    <a:pt x="23364" y="84"/>
                  </a:lnTo>
                  <a:lnTo>
                    <a:pt x="23364" y="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8894728" y="3241713"/>
              <a:ext cx="86539" cy="249139"/>
            </a:xfrm>
            <a:custGeom>
              <a:avLst/>
              <a:gdLst/>
              <a:ahLst/>
              <a:cxnLst/>
              <a:rect l="l" t="t" r="r" b="b"/>
              <a:pathLst>
                <a:path w="1852" h="5432" extrusionOk="0">
                  <a:moveTo>
                    <a:pt x="1843" y="1"/>
                  </a:moveTo>
                  <a:cubicBezTo>
                    <a:pt x="1837" y="4"/>
                    <a:pt x="1203" y="342"/>
                    <a:pt x="748" y="1178"/>
                  </a:cubicBezTo>
                  <a:cubicBezTo>
                    <a:pt x="478" y="1670"/>
                    <a:pt x="325" y="2234"/>
                    <a:pt x="288" y="2854"/>
                  </a:cubicBezTo>
                  <a:cubicBezTo>
                    <a:pt x="239" y="3631"/>
                    <a:pt x="376" y="4497"/>
                    <a:pt x="693" y="5432"/>
                  </a:cubicBezTo>
                  <a:lnTo>
                    <a:pt x="714" y="5425"/>
                  </a:lnTo>
                  <a:cubicBezTo>
                    <a:pt x="0" y="3314"/>
                    <a:pt x="346" y="1956"/>
                    <a:pt x="764" y="1190"/>
                  </a:cubicBezTo>
                  <a:cubicBezTo>
                    <a:pt x="1216" y="359"/>
                    <a:pt x="1847" y="23"/>
                    <a:pt x="1852" y="19"/>
                  </a:cubicBezTo>
                  <a:lnTo>
                    <a:pt x="1843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7990878" y="3236438"/>
              <a:ext cx="1002025" cy="285510"/>
            </a:xfrm>
            <a:custGeom>
              <a:avLst/>
              <a:gdLst/>
              <a:ahLst/>
              <a:cxnLst/>
              <a:rect l="l" t="t" r="r" b="b"/>
              <a:pathLst>
                <a:path w="21444" h="6225" extrusionOk="0">
                  <a:moveTo>
                    <a:pt x="7" y="1"/>
                  </a:moveTo>
                  <a:lnTo>
                    <a:pt x="1" y="21"/>
                  </a:lnTo>
                  <a:lnTo>
                    <a:pt x="21437" y="6224"/>
                  </a:lnTo>
                  <a:lnTo>
                    <a:pt x="21444" y="6204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7987280" y="3250611"/>
              <a:ext cx="282281" cy="870334"/>
            </a:xfrm>
            <a:custGeom>
              <a:avLst/>
              <a:gdLst/>
              <a:ahLst/>
              <a:cxnLst/>
              <a:rect l="l" t="t" r="r" b="b"/>
              <a:pathLst>
                <a:path w="6041" h="18976" extrusionOk="0">
                  <a:moveTo>
                    <a:pt x="21" y="1"/>
                  </a:moveTo>
                  <a:lnTo>
                    <a:pt x="1" y="8"/>
                  </a:lnTo>
                  <a:lnTo>
                    <a:pt x="6021" y="18975"/>
                  </a:lnTo>
                  <a:lnTo>
                    <a:pt x="6041" y="18970"/>
                  </a:lnTo>
                  <a:lnTo>
                    <a:pt x="2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8024008" y="3258453"/>
              <a:ext cx="701380" cy="762827"/>
            </a:xfrm>
            <a:custGeom>
              <a:avLst/>
              <a:gdLst/>
              <a:ahLst/>
              <a:cxnLst/>
              <a:rect l="l" t="t" r="r" b="b"/>
              <a:pathLst>
                <a:path w="15010" h="16632" extrusionOk="0">
                  <a:moveTo>
                    <a:pt x="18" y="1"/>
                  </a:moveTo>
                  <a:lnTo>
                    <a:pt x="1" y="12"/>
                  </a:lnTo>
                  <a:cubicBezTo>
                    <a:pt x="14" y="31"/>
                    <a:pt x="1391" y="1919"/>
                    <a:pt x="3147" y="4070"/>
                  </a:cubicBezTo>
                  <a:cubicBezTo>
                    <a:pt x="4768" y="6055"/>
                    <a:pt x="7053" y="8676"/>
                    <a:pt x="8732" y="9889"/>
                  </a:cubicBezTo>
                  <a:cubicBezTo>
                    <a:pt x="10411" y="11102"/>
                    <a:pt x="12024" y="12870"/>
                    <a:pt x="13081" y="14141"/>
                  </a:cubicBezTo>
                  <a:cubicBezTo>
                    <a:pt x="14227" y="15516"/>
                    <a:pt x="14986" y="16620"/>
                    <a:pt x="14993" y="16631"/>
                  </a:cubicBezTo>
                  <a:lnTo>
                    <a:pt x="15009" y="16620"/>
                  </a:lnTo>
                  <a:cubicBezTo>
                    <a:pt x="15003" y="16608"/>
                    <a:pt x="14245" y="15504"/>
                    <a:pt x="13098" y="14128"/>
                  </a:cubicBezTo>
                  <a:cubicBezTo>
                    <a:pt x="12041" y="12856"/>
                    <a:pt x="10423" y="11085"/>
                    <a:pt x="8745" y="9872"/>
                  </a:cubicBezTo>
                  <a:cubicBezTo>
                    <a:pt x="7068" y="8660"/>
                    <a:pt x="4783" y="6040"/>
                    <a:pt x="3164" y="4057"/>
                  </a:cubicBezTo>
                  <a:cubicBezTo>
                    <a:pt x="1408" y="1906"/>
                    <a:pt x="31" y="19"/>
                    <a:pt x="1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8273673" y="3970315"/>
              <a:ext cx="407090" cy="148327"/>
            </a:xfrm>
            <a:custGeom>
              <a:avLst/>
              <a:gdLst/>
              <a:ahLst/>
              <a:cxnLst/>
              <a:rect l="l" t="t" r="r" b="b"/>
              <a:pathLst>
                <a:path w="8712" h="3234" extrusionOk="0">
                  <a:moveTo>
                    <a:pt x="7552" y="0"/>
                  </a:moveTo>
                  <a:cubicBezTo>
                    <a:pt x="6968" y="0"/>
                    <a:pt x="6209" y="38"/>
                    <a:pt x="5385" y="174"/>
                  </a:cubicBezTo>
                  <a:cubicBezTo>
                    <a:pt x="4321" y="349"/>
                    <a:pt x="3356" y="654"/>
                    <a:pt x="2519" y="1079"/>
                  </a:cubicBezTo>
                  <a:cubicBezTo>
                    <a:pt x="1474" y="1609"/>
                    <a:pt x="626" y="2330"/>
                    <a:pt x="0" y="3221"/>
                  </a:cubicBezTo>
                  <a:lnTo>
                    <a:pt x="17" y="3233"/>
                  </a:lnTo>
                  <a:cubicBezTo>
                    <a:pt x="1430" y="1223"/>
                    <a:pt x="3719" y="472"/>
                    <a:pt x="5388" y="196"/>
                  </a:cubicBezTo>
                  <a:cubicBezTo>
                    <a:pt x="6210" y="59"/>
                    <a:pt x="6968" y="22"/>
                    <a:pt x="7551" y="22"/>
                  </a:cubicBezTo>
                  <a:cubicBezTo>
                    <a:pt x="8251" y="22"/>
                    <a:pt x="8700" y="76"/>
                    <a:pt x="8708" y="77"/>
                  </a:cubicBezTo>
                  <a:lnTo>
                    <a:pt x="8711" y="55"/>
                  </a:lnTo>
                  <a:cubicBezTo>
                    <a:pt x="8703" y="54"/>
                    <a:pt x="8253" y="0"/>
                    <a:pt x="755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7983215" y="3953391"/>
              <a:ext cx="229899" cy="74852"/>
            </a:xfrm>
            <a:custGeom>
              <a:avLst/>
              <a:gdLst/>
              <a:ahLst/>
              <a:cxnLst/>
              <a:rect l="l" t="t" r="r" b="b"/>
              <a:pathLst>
                <a:path w="4920" h="1632" extrusionOk="0">
                  <a:moveTo>
                    <a:pt x="3348" y="1"/>
                  </a:moveTo>
                  <a:cubicBezTo>
                    <a:pt x="2804" y="3"/>
                    <a:pt x="2267" y="113"/>
                    <a:pt x="1767" y="325"/>
                  </a:cubicBezTo>
                  <a:cubicBezTo>
                    <a:pt x="1135" y="595"/>
                    <a:pt x="539" y="1028"/>
                    <a:pt x="1" y="1617"/>
                  </a:cubicBezTo>
                  <a:lnTo>
                    <a:pt x="16" y="1632"/>
                  </a:lnTo>
                  <a:cubicBezTo>
                    <a:pt x="1234" y="304"/>
                    <a:pt x="2500" y="24"/>
                    <a:pt x="3346" y="21"/>
                  </a:cubicBezTo>
                  <a:lnTo>
                    <a:pt x="3356" y="21"/>
                  </a:lnTo>
                  <a:cubicBezTo>
                    <a:pt x="4269" y="21"/>
                    <a:pt x="4905" y="335"/>
                    <a:pt x="4910" y="339"/>
                  </a:cubicBezTo>
                  <a:lnTo>
                    <a:pt x="4920" y="320"/>
                  </a:lnTo>
                  <a:cubicBezTo>
                    <a:pt x="4913" y="317"/>
                    <a:pt x="4276" y="1"/>
                    <a:pt x="335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7983168" y="3771814"/>
              <a:ext cx="170789" cy="42333"/>
            </a:xfrm>
            <a:custGeom>
              <a:avLst/>
              <a:gdLst/>
              <a:ahLst/>
              <a:cxnLst/>
              <a:rect l="l" t="t" r="r" b="b"/>
              <a:pathLst>
                <a:path w="3655" h="923" extrusionOk="0">
                  <a:moveTo>
                    <a:pt x="2192" y="1"/>
                  </a:moveTo>
                  <a:cubicBezTo>
                    <a:pt x="1616" y="1"/>
                    <a:pt x="1174" y="128"/>
                    <a:pt x="860" y="270"/>
                  </a:cubicBezTo>
                  <a:cubicBezTo>
                    <a:pt x="276" y="536"/>
                    <a:pt x="3" y="906"/>
                    <a:pt x="0" y="911"/>
                  </a:cubicBezTo>
                  <a:lnTo>
                    <a:pt x="17" y="922"/>
                  </a:lnTo>
                  <a:cubicBezTo>
                    <a:pt x="20" y="919"/>
                    <a:pt x="289" y="553"/>
                    <a:pt x="870" y="288"/>
                  </a:cubicBezTo>
                  <a:cubicBezTo>
                    <a:pt x="1181" y="148"/>
                    <a:pt x="1620" y="21"/>
                    <a:pt x="2192" y="21"/>
                  </a:cubicBezTo>
                  <a:cubicBezTo>
                    <a:pt x="2607" y="21"/>
                    <a:pt x="3092" y="88"/>
                    <a:pt x="3648" y="263"/>
                  </a:cubicBezTo>
                  <a:lnTo>
                    <a:pt x="3655" y="243"/>
                  </a:lnTo>
                  <a:cubicBezTo>
                    <a:pt x="3096" y="67"/>
                    <a:pt x="2609" y="1"/>
                    <a:pt x="219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7984570" y="3558682"/>
              <a:ext cx="101399" cy="31051"/>
            </a:xfrm>
            <a:custGeom>
              <a:avLst/>
              <a:gdLst/>
              <a:ahLst/>
              <a:cxnLst/>
              <a:rect l="l" t="t" r="r" b="b"/>
              <a:pathLst>
                <a:path w="2170" h="677" extrusionOk="0">
                  <a:moveTo>
                    <a:pt x="1126" y="1"/>
                  </a:moveTo>
                  <a:cubicBezTo>
                    <a:pt x="1079" y="1"/>
                    <a:pt x="1032" y="4"/>
                    <a:pt x="985" y="10"/>
                  </a:cubicBezTo>
                  <a:cubicBezTo>
                    <a:pt x="380" y="88"/>
                    <a:pt x="5" y="659"/>
                    <a:pt x="0" y="665"/>
                  </a:cubicBezTo>
                  <a:lnTo>
                    <a:pt x="19" y="677"/>
                  </a:lnTo>
                  <a:cubicBezTo>
                    <a:pt x="22" y="670"/>
                    <a:pt x="392" y="107"/>
                    <a:pt x="989" y="30"/>
                  </a:cubicBezTo>
                  <a:cubicBezTo>
                    <a:pt x="1034" y="24"/>
                    <a:pt x="1079" y="21"/>
                    <a:pt x="1125" y="21"/>
                  </a:cubicBezTo>
                  <a:cubicBezTo>
                    <a:pt x="1464" y="21"/>
                    <a:pt x="1809" y="181"/>
                    <a:pt x="2155" y="498"/>
                  </a:cubicBezTo>
                  <a:lnTo>
                    <a:pt x="2170" y="483"/>
                  </a:lnTo>
                  <a:cubicBezTo>
                    <a:pt x="1821" y="162"/>
                    <a:pt x="1471" y="1"/>
                    <a:pt x="112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8097791" y="3494334"/>
              <a:ext cx="104576" cy="71870"/>
            </a:xfrm>
            <a:custGeom>
              <a:avLst/>
              <a:gdLst/>
              <a:ahLst/>
              <a:cxnLst/>
              <a:rect l="l" t="t" r="r" b="b"/>
              <a:pathLst>
                <a:path w="2238" h="1567" extrusionOk="0">
                  <a:moveTo>
                    <a:pt x="2237" y="1"/>
                  </a:moveTo>
                  <a:cubicBezTo>
                    <a:pt x="1518" y="1"/>
                    <a:pt x="948" y="424"/>
                    <a:pt x="596" y="779"/>
                  </a:cubicBezTo>
                  <a:cubicBezTo>
                    <a:pt x="366" y="1013"/>
                    <a:pt x="166" y="1274"/>
                    <a:pt x="1" y="1556"/>
                  </a:cubicBezTo>
                  <a:lnTo>
                    <a:pt x="19" y="1566"/>
                  </a:lnTo>
                  <a:cubicBezTo>
                    <a:pt x="183" y="1285"/>
                    <a:pt x="382" y="1025"/>
                    <a:pt x="611" y="794"/>
                  </a:cubicBezTo>
                  <a:cubicBezTo>
                    <a:pt x="961" y="441"/>
                    <a:pt x="1526" y="21"/>
                    <a:pt x="2237" y="21"/>
                  </a:cubicBezTo>
                  <a:lnTo>
                    <a:pt x="223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8215217" y="3338303"/>
              <a:ext cx="111025" cy="148327"/>
            </a:xfrm>
            <a:custGeom>
              <a:avLst/>
              <a:gdLst/>
              <a:ahLst/>
              <a:cxnLst/>
              <a:rect l="l" t="t" r="r" b="b"/>
              <a:pathLst>
                <a:path w="2376" h="3234" extrusionOk="0">
                  <a:moveTo>
                    <a:pt x="2372" y="1"/>
                  </a:moveTo>
                  <a:cubicBezTo>
                    <a:pt x="2367" y="2"/>
                    <a:pt x="1885" y="89"/>
                    <a:pt x="1355" y="531"/>
                  </a:cubicBezTo>
                  <a:cubicBezTo>
                    <a:pt x="865" y="936"/>
                    <a:pt x="234" y="1735"/>
                    <a:pt x="0" y="3231"/>
                  </a:cubicBezTo>
                  <a:lnTo>
                    <a:pt x="20" y="3234"/>
                  </a:lnTo>
                  <a:cubicBezTo>
                    <a:pt x="253" y="1745"/>
                    <a:pt x="882" y="951"/>
                    <a:pt x="1367" y="548"/>
                  </a:cubicBezTo>
                  <a:cubicBezTo>
                    <a:pt x="1894" y="109"/>
                    <a:pt x="2370" y="22"/>
                    <a:pt x="2375" y="22"/>
                  </a:cubicBezTo>
                  <a:lnTo>
                    <a:pt x="237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8161761" y="3659171"/>
              <a:ext cx="198171" cy="109250"/>
            </a:xfrm>
            <a:custGeom>
              <a:avLst/>
              <a:gdLst/>
              <a:ahLst/>
              <a:cxnLst/>
              <a:rect l="l" t="t" r="r" b="b"/>
              <a:pathLst>
                <a:path w="4241" h="2382" extrusionOk="0">
                  <a:moveTo>
                    <a:pt x="3744" y="0"/>
                  </a:moveTo>
                  <a:cubicBezTo>
                    <a:pt x="3139" y="0"/>
                    <a:pt x="2586" y="91"/>
                    <a:pt x="2096" y="272"/>
                  </a:cubicBezTo>
                  <a:cubicBezTo>
                    <a:pt x="1609" y="450"/>
                    <a:pt x="1168" y="731"/>
                    <a:pt x="801" y="1095"/>
                  </a:cubicBezTo>
                  <a:cubicBezTo>
                    <a:pt x="187" y="1711"/>
                    <a:pt x="2" y="2370"/>
                    <a:pt x="0" y="2376"/>
                  </a:cubicBezTo>
                  <a:lnTo>
                    <a:pt x="20" y="2381"/>
                  </a:lnTo>
                  <a:cubicBezTo>
                    <a:pt x="22" y="2375"/>
                    <a:pt x="207" y="1722"/>
                    <a:pt x="816" y="1110"/>
                  </a:cubicBezTo>
                  <a:cubicBezTo>
                    <a:pt x="1327" y="598"/>
                    <a:pt x="2238" y="21"/>
                    <a:pt x="3751" y="21"/>
                  </a:cubicBezTo>
                  <a:cubicBezTo>
                    <a:pt x="3907" y="21"/>
                    <a:pt x="4070" y="27"/>
                    <a:pt x="4239" y="40"/>
                  </a:cubicBezTo>
                  <a:lnTo>
                    <a:pt x="4240" y="20"/>
                  </a:lnTo>
                  <a:cubicBezTo>
                    <a:pt x="4071" y="7"/>
                    <a:pt x="3906" y="0"/>
                    <a:pt x="374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8227226" y="3824741"/>
              <a:ext cx="326298" cy="150254"/>
            </a:xfrm>
            <a:custGeom>
              <a:avLst/>
              <a:gdLst/>
              <a:ahLst/>
              <a:cxnLst/>
              <a:rect l="l" t="t" r="r" b="b"/>
              <a:pathLst>
                <a:path w="6983" h="3276" extrusionOk="0">
                  <a:moveTo>
                    <a:pt x="6183" y="0"/>
                  </a:moveTo>
                  <a:cubicBezTo>
                    <a:pt x="5526" y="0"/>
                    <a:pt x="4861" y="109"/>
                    <a:pt x="4199" y="325"/>
                  </a:cubicBezTo>
                  <a:cubicBezTo>
                    <a:pt x="3453" y="570"/>
                    <a:pt x="2709" y="949"/>
                    <a:pt x="1988" y="1454"/>
                  </a:cubicBezTo>
                  <a:cubicBezTo>
                    <a:pt x="758" y="2314"/>
                    <a:pt x="9" y="3254"/>
                    <a:pt x="1" y="3262"/>
                  </a:cubicBezTo>
                  <a:lnTo>
                    <a:pt x="17" y="3276"/>
                  </a:lnTo>
                  <a:cubicBezTo>
                    <a:pt x="26" y="3268"/>
                    <a:pt x="772" y="2331"/>
                    <a:pt x="2000" y="1473"/>
                  </a:cubicBezTo>
                  <a:cubicBezTo>
                    <a:pt x="2986" y="784"/>
                    <a:pt x="4465" y="22"/>
                    <a:pt x="6196" y="22"/>
                  </a:cubicBezTo>
                  <a:cubicBezTo>
                    <a:pt x="6452" y="22"/>
                    <a:pt x="6713" y="39"/>
                    <a:pt x="6979" y="74"/>
                  </a:cubicBezTo>
                  <a:lnTo>
                    <a:pt x="6982" y="54"/>
                  </a:lnTo>
                  <a:cubicBezTo>
                    <a:pt x="6718" y="18"/>
                    <a:pt x="6451" y="0"/>
                    <a:pt x="618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8706182" y="3524788"/>
              <a:ext cx="276206" cy="456219"/>
            </a:xfrm>
            <a:custGeom>
              <a:avLst/>
              <a:gdLst/>
              <a:ahLst/>
              <a:cxnLst/>
              <a:rect l="l" t="t" r="r" b="b"/>
              <a:pathLst>
                <a:path w="5911" h="9947" extrusionOk="0">
                  <a:moveTo>
                    <a:pt x="5902" y="1"/>
                  </a:moveTo>
                  <a:cubicBezTo>
                    <a:pt x="4647" y="568"/>
                    <a:pt x="3557" y="1443"/>
                    <a:pt x="2660" y="2604"/>
                  </a:cubicBezTo>
                  <a:cubicBezTo>
                    <a:pt x="1944" y="3532"/>
                    <a:pt x="1347" y="4642"/>
                    <a:pt x="891" y="5905"/>
                  </a:cubicBezTo>
                  <a:cubicBezTo>
                    <a:pt x="111" y="8055"/>
                    <a:pt x="1" y="9926"/>
                    <a:pt x="1" y="9945"/>
                  </a:cubicBezTo>
                  <a:lnTo>
                    <a:pt x="21" y="9946"/>
                  </a:lnTo>
                  <a:cubicBezTo>
                    <a:pt x="22" y="9926"/>
                    <a:pt x="133" y="8060"/>
                    <a:pt x="911" y="5912"/>
                  </a:cubicBezTo>
                  <a:cubicBezTo>
                    <a:pt x="1630" y="3932"/>
                    <a:pt x="3078" y="1301"/>
                    <a:pt x="5910" y="19"/>
                  </a:cubicBezTo>
                  <a:lnTo>
                    <a:pt x="590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8560673" y="3503002"/>
              <a:ext cx="345550" cy="312432"/>
            </a:xfrm>
            <a:custGeom>
              <a:avLst/>
              <a:gdLst/>
              <a:ahLst/>
              <a:cxnLst/>
              <a:rect l="l" t="t" r="r" b="b"/>
              <a:pathLst>
                <a:path w="7395" h="6812" extrusionOk="0">
                  <a:moveTo>
                    <a:pt x="7392" y="1"/>
                  </a:moveTo>
                  <a:cubicBezTo>
                    <a:pt x="6350" y="197"/>
                    <a:pt x="5313" y="677"/>
                    <a:pt x="4309" y="1426"/>
                  </a:cubicBezTo>
                  <a:cubicBezTo>
                    <a:pt x="3506" y="2026"/>
                    <a:pt x="2723" y="2799"/>
                    <a:pt x="1982" y="3724"/>
                  </a:cubicBezTo>
                  <a:cubicBezTo>
                    <a:pt x="719" y="5298"/>
                    <a:pt x="7" y="6788"/>
                    <a:pt x="0" y="6803"/>
                  </a:cubicBezTo>
                  <a:lnTo>
                    <a:pt x="19" y="6812"/>
                  </a:lnTo>
                  <a:cubicBezTo>
                    <a:pt x="25" y="6797"/>
                    <a:pt x="738" y="5310"/>
                    <a:pt x="1999" y="3738"/>
                  </a:cubicBezTo>
                  <a:cubicBezTo>
                    <a:pt x="3162" y="2286"/>
                    <a:pt x="5043" y="464"/>
                    <a:pt x="7395" y="21"/>
                  </a:cubicBezTo>
                  <a:lnTo>
                    <a:pt x="739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8385445" y="3428473"/>
              <a:ext cx="258029" cy="237672"/>
            </a:xfrm>
            <a:custGeom>
              <a:avLst/>
              <a:gdLst/>
              <a:ahLst/>
              <a:cxnLst/>
              <a:rect l="l" t="t" r="r" b="b"/>
              <a:pathLst>
                <a:path w="5522" h="5182" extrusionOk="0">
                  <a:moveTo>
                    <a:pt x="5520" y="0"/>
                  </a:moveTo>
                  <a:cubicBezTo>
                    <a:pt x="4389" y="102"/>
                    <a:pt x="3396" y="438"/>
                    <a:pt x="2568" y="1000"/>
                  </a:cubicBezTo>
                  <a:cubicBezTo>
                    <a:pt x="1904" y="1449"/>
                    <a:pt x="1343" y="2041"/>
                    <a:pt x="902" y="2760"/>
                  </a:cubicBezTo>
                  <a:cubicBezTo>
                    <a:pt x="151" y="3983"/>
                    <a:pt x="2" y="5169"/>
                    <a:pt x="0" y="5180"/>
                  </a:cubicBezTo>
                  <a:lnTo>
                    <a:pt x="20" y="5182"/>
                  </a:lnTo>
                  <a:cubicBezTo>
                    <a:pt x="22" y="5170"/>
                    <a:pt x="171" y="3989"/>
                    <a:pt x="920" y="2770"/>
                  </a:cubicBezTo>
                  <a:cubicBezTo>
                    <a:pt x="1611" y="1644"/>
                    <a:pt x="2971" y="253"/>
                    <a:pt x="5522" y="20"/>
                  </a:cubicBezTo>
                  <a:lnTo>
                    <a:pt x="552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8659315" y="3231760"/>
              <a:ext cx="42475" cy="190065"/>
            </a:xfrm>
            <a:custGeom>
              <a:avLst/>
              <a:gdLst/>
              <a:ahLst/>
              <a:cxnLst/>
              <a:rect l="l" t="t" r="r" b="b"/>
              <a:pathLst>
                <a:path w="909" h="4144" extrusionOk="0">
                  <a:moveTo>
                    <a:pt x="893" y="0"/>
                  </a:moveTo>
                  <a:cubicBezTo>
                    <a:pt x="191" y="715"/>
                    <a:pt x="25" y="1804"/>
                    <a:pt x="10" y="2591"/>
                  </a:cubicBezTo>
                  <a:cubicBezTo>
                    <a:pt x="0" y="3112"/>
                    <a:pt x="45" y="3632"/>
                    <a:pt x="146" y="4144"/>
                  </a:cubicBezTo>
                  <a:lnTo>
                    <a:pt x="166" y="4139"/>
                  </a:lnTo>
                  <a:cubicBezTo>
                    <a:pt x="67" y="3628"/>
                    <a:pt x="20" y="3110"/>
                    <a:pt x="30" y="2591"/>
                  </a:cubicBezTo>
                  <a:cubicBezTo>
                    <a:pt x="47" y="1807"/>
                    <a:pt x="211" y="725"/>
                    <a:pt x="908" y="16"/>
                  </a:cubicBezTo>
                  <a:lnTo>
                    <a:pt x="89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8347456" y="3229605"/>
              <a:ext cx="59811" cy="99940"/>
            </a:xfrm>
            <a:custGeom>
              <a:avLst/>
              <a:gdLst/>
              <a:ahLst/>
              <a:cxnLst/>
              <a:rect l="l" t="t" r="r" b="b"/>
              <a:pathLst>
                <a:path w="1280" h="2179" extrusionOk="0">
                  <a:moveTo>
                    <a:pt x="1270" y="1"/>
                  </a:moveTo>
                  <a:cubicBezTo>
                    <a:pt x="684" y="270"/>
                    <a:pt x="370" y="849"/>
                    <a:pt x="209" y="1285"/>
                  </a:cubicBezTo>
                  <a:cubicBezTo>
                    <a:pt x="104" y="1573"/>
                    <a:pt x="34" y="1872"/>
                    <a:pt x="0" y="2177"/>
                  </a:cubicBezTo>
                  <a:lnTo>
                    <a:pt x="20" y="2178"/>
                  </a:lnTo>
                  <a:cubicBezTo>
                    <a:pt x="22" y="2163"/>
                    <a:pt x="169" y="531"/>
                    <a:pt x="1280" y="21"/>
                  </a:cubicBezTo>
                  <a:lnTo>
                    <a:pt x="127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14"/>
          <p:cNvSpPr/>
          <p:nvPr/>
        </p:nvSpPr>
        <p:spPr>
          <a:xfrm>
            <a:off x="892335" y="19494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4"/>
          <p:cNvSpPr/>
          <p:nvPr/>
        </p:nvSpPr>
        <p:spPr>
          <a:xfrm>
            <a:off x="2416335" y="471652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14"/>
          <p:cNvSpPr/>
          <p:nvPr/>
        </p:nvSpPr>
        <p:spPr>
          <a:xfrm>
            <a:off x="8462335" y="5394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8"/>
          <p:cNvSpPr txBox="1">
            <a:spLocks noGrp="1"/>
          </p:cNvSpPr>
          <p:nvPr>
            <p:ph type="title"/>
          </p:nvPr>
        </p:nvSpPr>
        <p:spPr>
          <a:xfrm>
            <a:off x="1156625" y="539500"/>
            <a:ext cx="68307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1" name="Google Shape;931;p18"/>
          <p:cNvSpPr txBox="1">
            <a:spLocks noGrp="1"/>
          </p:cNvSpPr>
          <p:nvPr>
            <p:ph type="subTitle" idx="1"/>
          </p:nvPr>
        </p:nvSpPr>
        <p:spPr>
          <a:xfrm>
            <a:off x="1123199" y="3432237"/>
            <a:ext cx="20670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18"/>
          <p:cNvSpPr txBox="1">
            <a:spLocks noGrp="1"/>
          </p:cNvSpPr>
          <p:nvPr>
            <p:ph type="subTitle" idx="2"/>
          </p:nvPr>
        </p:nvSpPr>
        <p:spPr>
          <a:xfrm>
            <a:off x="1123199" y="2966039"/>
            <a:ext cx="2067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3" name="Google Shape;933;p18"/>
          <p:cNvSpPr txBox="1">
            <a:spLocks noGrp="1"/>
          </p:cNvSpPr>
          <p:nvPr>
            <p:ph type="subTitle" idx="3"/>
          </p:nvPr>
        </p:nvSpPr>
        <p:spPr>
          <a:xfrm>
            <a:off x="3538476" y="3432211"/>
            <a:ext cx="20670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8"/>
          <p:cNvSpPr txBox="1">
            <a:spLocks noGrp="1"/>
          </p:cNvSpPr>
          <p:nvPr>
            <p:ph type="subTitle" idx="4"/>
          </p:nvPr>
        </p:nvSpPr>
        <p:spPr>
          <a:xfrm>
            <a:off x="3538476" y="2966013"/>
            <a:ext cx="2067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5" name="Google Shape;935;p18"/>
          <p:cNvSpPr txBox="1">
            <a:spLocks noGrp="1"/>
          </p:cNvSpPr>
          <p:nvPr>
            <p:ph type="subTitle" idx="5"/>
          </p:nvPr>
        </p:nvSpPr>
        <p:spPr>
          <a:xfrm>
            <a:off x="5953801" y="3432210"/>
            <a:ext cx="20670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8"/>
          <p:cNvSpPr txBox="1">
            <a:spLocks noGrp="1"/>
          </p:cNvSpPr>
          <p:nvPr>
            <p:ph type="subTitle" idx="6"/>
          </p:nvPr>
        </p:nvSpPr>
        <p:spPr>
          <a:xfrm>
            <a:off x="5953801" y="2966026"/>
            <a:ext cx="2067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37" name="Google Shape;937;p18"/>
          <p:cNvGrpSpPr/>
          <p:nvPr/>
        </p:nvGrpSpPr>
        <p:grpSpPr>
          <a:xfrm rot="5400000">
            <a:off x="-396338" y="504239"/>
            <a:ext cx="2140775" cy="1664797"/>
            <a:chOff x="4743553" y="3090131"/>
            <a:chExt cx="1195897" cy="1028096"/>
          </a:xfrm>
        </p:grpSpPr>
        <p:sp>
          <p:nvSpPr>
            <p:cNvPr id="938" name="Google Shape;938;p18"/>
            <p:cNvSpPr/>
            <p:nvPr/>
          </p:nvSpPr>
          <p:spPr>
            <a:xfrm>
              <a:off x="4743553" y="4111439"/>
              <a:ext cx="1195897" cy="6788"/>
            </a:xfrm>
            <a:custGeom>
              <a:avLst/>
              <a:gdLst/>
              <a:ahLst/>
              <a:cxnLst/>
              <a:rect l="l" t="t" r="r" b="b"/>
              <a:pathLst>
                <a:path w="25593" h="148" extrusionOk="0">
                  <a:moveTo>
                    <a:pt x="25592" y="0"/>
                  </a:moveTo>
                  <a:lnTo>
                    <a:pt x="1" y="126"/>
                  </a:lnTo>
                  <a:lnTo>
                    <a:pt x="1" y="148"/>
                  </a:lnTo>
                  <a:lnTo>
                    <a:pt x="25592" y="22"/>
                  </a:lnTo>
                  <a:lnTo>
                    <a:pt x="2559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4748880" y="3614636"/>
              <a:ext cx="594234" cy="486903"/>
            </a:xfrm>
            <a:custGeom>
              <a:avLst/>
              <a:gdLst/>
              <a:ahLst/>
              <a:cxnLst/>
              <a:rect l="l" t="t" r="r" b="b"/>
              <a:pathLst>
                <a:path w="12717" h="10616" extrusionOk="0">
                  <a:moveTo>
                    <a:pt x="16" y="1"/>
                  </a:moveTo>
                  <a:lnTo>
                    <a:pt x="1" y="16"/>
                  </a:lnTo>
                  <a:cubicBezTo>
                    <a:pt x="26" y="41"/>
                    <a:pt x="2607" y="2513"/>
                    <a:pt x="5450" y="5044"/>
                  </a:cubicBezTo>
                  <a:cubicBezTo>
                    <a:pt x="8075" y="7379"/>
                    <a:pt x="11463" y="10242"/>
                    <a:pt x="12709" y="10615"/>
                  </a:cubicBezTo>
                  <a:lnTo>
                    <a:pt x="12716" y="10595"/>
                  </a:lnTo>
                  <a:cubicBezTo>
                    <a:pt x="11733" y="10301"/>
                    <a:pt x="9225" y="8375"/>
                    <a:pt x="5464" y="5028"/>
                  </a:cubicBezTo>
                  <a:cubicBezTo>
                    <a:pt x="2622" y="2498"/>
                    <a:pt x="41" y="26"/>
                    <a:pt x="1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5016020" y="3159111"/>
              <a:ext cx="330036" cy="920235"/>
            </a:xfrm>
            <a:custGeom>
              <a:avLst/>
              <a:gdLst/>
              <a:ahLst/>
              <a:cxnLst/>
              <a:rect l="l" t="t" r="r" b="b"/>
              <a:pathLst>
                <a:path w="7063" h="20064" extrusionOk="0">
                  <a:moveTo>
                    <a:pt x="23" y="0"/>
                  </a:moveTo>
                  <a:lnTo>
                    <a:pt x="1" y="6"/>
                  </a:lnTo>
                  <a:cubicBezTo>
                    <a:pt x="14" y="54"/>
                    <a:pt x="1404" y="4804"/>
                    <a:pt x="2960" y="9626"/>
                  </a:cubicBezTo>
                  <a:cubicBezTo>
                    <a:pt x="3873" y="12458"/>
                    <a:pt x="4664" y="14760"/>
                    <a:pt x="5311" y="16468"/>
                  </a:cubicBezTo>
                  <a:cubicBezTo>
                    <a:pt x="6119" y="18607"/>
                    <a:pt x="6705" y="19816"/>
                    <a:pt x="7049" y="20064"/>
                  </a:cubicBezTo>
                  <a:lnTo>
                    <a:pt x="7063" y="20047"/>
                  </a:lnTo>
                  <a:cubicBezTo>
                    <a:pt x="6449" y="19604"/>
                    <a:pt x="5037" y="15999"/>
                    <a:pt x="2980" y="9620"/>
                  </a:cubicBezTo>
                  <a:cubicBezTo>
                    <a:pt x="1424" y="4798"/>
                    <a:pt x="36" y="47"/>
                    <a:pt x="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5364935" y="3090131"/>
              <a:ext cx="209199" cy="983483"/>
            </a:xfrm>
            <a:custGeom>
              <a:avLst/>
              <a:gdLst/>
              <a:ahLst/>
              <a:cxnLst/>
              <a:rect l="l" t="t" r="r" b="b"/>
              <a:pathLst>
                <a:path w="4477" h="21443" extrusionOk="0">
                  <a:moveTo>
                    <a:pt x="4455" y="1"/>
                  </a:moveTo>
                  <a:cubicBezTo>
                    <a:pt x="2432" y="12561"/>
                    <a:pt x="24" y="21349"/>
                    <a:pt x="0" y="21437"/>
                  </a:cubicBezTo>
                  <a:lnTo>
                    <a:pt x="21" y="21442"/>
                  </a:lnTo>
                  <a:cubicBezTo>
                    <a:pt x="44" y="21355"/>
                    <a:pt x="2453" y="12566"/>
                    <a:pt x="4476" y="4"/>
                  </a:cubicBezTo>
                  <a:lnTo>
                    <a:pt x="445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5362271" y="3705173"/>
              <a:ext cx="566244" cy="398567"/>
            </a:xfrm>
            <a:custGeom>
              <a:avLst/>
              <a:gdLst/>
              <a:ahLst/>
              <a:cxnLst/>
              <a:rect l="l" t="t" r="r" b="b"/>
              <a:pathLst>
                <a:path w="12118" h="8690" extrusionOk="0">
                  <a:moveTo>
                    <a:pt x="12104" y="0"/>
                  </a:moveTo>
                  <a:lnTo>
                    <a:pt x="1" y="8673"/>
                  </a:lnTo>
                  <a:lnTo>
                    <a:pt x="14" y="8690"/>
                  </a:lnTo>
                  <a:lnTo>
                    <a:pt x="12117" y="19"/>
                  </a:lnTo>
                  <a:lnTo>
                    <a:pt x="1210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4826354" y="3747505"/>
              <a:ext cx="77801" cy="360912"/>
            </a:xfrm>
            <a:custGeom>
              <a:avLst/>
              <a:gdLst/>
              <a:ahLst/>
              <a:cxnLst/>
              <a:rect l="l" t="t" r="r" b="b"/>
              <a:pathLst>
                <a:path w="1665" h="7869" extrusionOk="0">
                  <a:moveTo>
                    <a:pt x="1250" y="1"/>
                  </a:moveTo>
                  <a:lnTo>
                    <a:pt x="1230" y="2"/>
                  </a:lnTo>
                  <a:cubicBezTo>
                    <a:pt x="1665" y="3373"/>
                    <a:pt x="1307" y="5328"/>
                    <a:pt x="930" y="6373"/>
                  </a:cubicBezTo>
                  <a:cubicBezTo>
                    <a:pt x="522" y="7506"/>
                    <a:pt x="5" y="7847"/>
                    <a:pt x="0" y="7850"/>
                  </a:cubicBezTo>
                  <a:lnTo>
                    <a:pt x="10" y="7869"/>
                  </a:lnTo>
                  <a:cubicBezTo>
                    <a:pt x="17" y="7864"/>
                    <a:pt x="539" y="7522"/>
                    <a:pt x="949" y="6383"/>
                  </a:cubicBezTo>
                  <a:cubicBezTo>
                    <a:pt x="1190" y="5716"/>
                    <a:pt x="1345" y="4910"/>
                    <a:pt x="1412" y="3986"/>
                  </a:cubicBezTo>
                  <a:cubicBezTo>
                    <a:pt x="1497" y="2832"/>
                    <a:pt x="1442" y="1491"/>
                    <a:pt x="125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5040085" y="3958757"/>
              <a:ext cx="82427" cy="153739"/>
            </a:xfrm>
            <a:custGeom>
              <a:avLst/>
              <a:gdLst/>
              <a:ahLst/>
              <a:cxnLst/>
              <a:rect l="l" t="t" r="r" b="b"/>
              <a:pathLst>
                <a:path w="1764" h="3352" extrusionOk="0">
                  <a:moveTo>
                    <a:pt x="1744" y="1"/>
                  </a:moveTo>
                  <a:cubicBezTo>
                    <a:pt x="1729" y="1056"/>
                    <a:pt x="1255" y="1906"/>
                    <a:pt x="862" y="2433"/>
                  </a:cubicBezTo>
                  <a:cubicBezTo>
                    <a:pt x="434" y="3005"/>
                    <a:pt x="6" y="3331"/>
                    <a:pt x="1" y="3335"/>
                  </a:cubicBezTo>
                  <a:lnTo>
                    <a:pt x="14" y="3351"/>
                  </a:lnTo>
                  <a:cubicBezTo>
                    <a:pt x="19" y="3348"/>
                    <a:pt x="449" y="3020"/>
                    <a:pt x="877" y="2446"/>
                  </a:cubicBezTo>
                  <a:cubicBezTo>
                    <a:pt x="1274" y="1916"/>
                    <a:pt x="1749" y="1061"/>
                    <a:pt x="176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4975461" y="3630001"/>
              <a:ext cx="180835" cy="184286"/>
            </a:xfrm>
            <a:custGeom>
              <a:avLst/>
              <a:gdLst/>
              <a:ahLst/>
              <a:cxnLst/>
              <a:rect l="l" t="t" r="r" b="b"/>
              <a:pathLst>
                <a:path w="3870" h="4018" extrusionOk="0">
                  <a:moveTo>
                    <a:pt x="3849" y="0"/>
                  </a:moveTo>
                  <a:cubicBezTo>
                    <a:pt x="3431" y="1211"/>
                    <a:pt x="2408" y="2233"/>
                    <a:pt x="1621" y="2879"/>
                  </a:cubicBezTo>
                  <a:cubicBezTo>
                    <a:pt x="1113" y="3297"/>
                    <a:pt x="571" y="3671"/>
                    <a:pt x="1" y="3999"/>
                  </a:cubicBezTo>
                  <a:lnTo>
                    <a:pt x="11" y="4018"/>
                  </a:lnTo>
                  <a:cubicBezTo>
                    <a:pt x="583" y="3690"/>
                    <a:pt x="1126" y="3314"/>
                    <a:pt x="1635" y="2895"/>
                  </a:cubicBezTo>
                  <a:cubicBezTo>
                    <a:pt x="2423" y="2248"/>
                    <a:pt x="3450" y="1223"/>
                    <a:pt x="3869" y="7"/>
                  </a:cubicBezTo>
                  <a:lnTo>
                    <a:pt x="384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4886819" y="3439480"/>
              <a:ext cx="209059" cy="290601"/>
            </a:xfrm>
            <a:custGeom>
              <a:avLst/>
              <a:gdLst/>
              <a:ahLst/>
              <a:cxnLst/>
              <a:rect l="l" t="t" r="r" b="b"/>
              <a:pathLst>
                <a:path w="4474" h="6336" extrusionOk="0">
                  <a:moveTo>
                    <a:pt x="4452" y="1"/>
                  </a:moveTo>
                  <a:cubicBezTo>
                    <a:pt x="4002" y="2269"/>
                    <a:pt x="2816" y="3865"/>
                    <a:pt x="1899" y="4805"/>
                  </a:cubicBezTo>
                  <a:cubicBezTo>
                    <a:pt x="907" y="5823"/>
                    <a:pt x="11" y="6312"/>
                    <a:pt x="1" y="6317"/>
                  </a:cubicBezTo>
                  <a:lnTo>
                    <a:pt x="11" y="6335"/>
                  </a:lnTo>
                  <a:cubicBezTo>
                    <a:pt x="21" y="6330"/>
                    <a:pt x="919" y="5840"/>
                    <a:pt x="1914" y="4820"/>
                  </a:cubicBezTo>
                  <a:cubicBezTo>
                    <a:pt x="2491" y="4229"/>
                    <a:pt x="2993" y="3567"/>
                    <a:pt x="3406" y="2851"/>
                  </a:cubicBezTo>
                  <a:cubicBezTo>
                    <a:pt x="3915" y="1966"/>
                    <a:pt x="4274" y="1005"/>
                    <a:pt x="4474" y="4"/>
                  </a:cubicBezTo>
                  <a:lnTo>
                    <a:pt x="445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4772804" y="3229605"/>
              <a:ext cx="258356" cy="400952"/>
            </a:xfrm>
            <a:custGeom>
              <a:avLst/>
              <a:gdLst/>
              <a:ahLst/>
              <a:cxnLst/>
              <a:rect l="l" t="t" r="r" b="b"/>
              <a:pathLst>
                <a:path w="5529" h="8742" extrusionOk="0">
                  <a:moveTo>
                    <a:pt x="5507" y="1"/>
                  </a:moveTo>
                  <a:cubicBezTo>
                    <a:pt x="4963" y="2627"/>
                    <a:pt x="3495" y="4860"/>
                    <a:pt x="2359" y="6270"/>
                  </a:cubicBezTo>
                  <a:cubicBezTo>
                    <a:pt x="1128" y="7798"/>
                    <a:pt x="12" y="8717"/>
                    <a:pt x="1" y="8725"/>
                  </a:cubicBezTo>
                  <a:lnTo>
                    <a:pt x="14" y="8742"/>
                  </a:lnTo>
                  <a:cubicBezTo>
                    <a:pt x="26" y="8733"/>
                    <a:pt x="1143" y="7813"/>
                    <a:pt x="2376" y="6281"/>
                  </a:cubicBezTo>
                  <a:cubicBezTo>
                    <a:pt x="3100" y="5383"/>
                    <a:pt x="3719" y="4453"/>
                    <a:pt x="4221" y="3517"/>
                  </a:cubicBezTo>
                  <a:cubicBezTo>
                    <a:pt x="4848" y="2349"/>
                    <a:pt x="5288" y="1166"/>
                    <a:pt x="5529" y="4"/>
                  </a:cubicBezTo>
                  <a:lnTo>
                    <a:pt x="550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5040085" y="3207223"/>
              <a:ext cx="501433" cy="73292"/>
            </a:xfrm>
            <a:custGeom>
              <a:avLst/>
              <a:gdLst/>
              <a:ahLst/>
              <a:cxnLst/>
              <a:rect l="l" t="t" r="r" b="b"/>
              <a:pathLst>
                <a:path w="10731" h="1598" extrusionOk="0">
                  <a:moveTo>
                    <a:pt x="14" y="0"/>
                  </a:moveTo>
                  <a:lnTo>
                    <a:pt x="1" y="17"/>
                  </a:lnTo>
                  <a:cubicBezTo>
                    <a:pt x="11" y="25"/>
                    <a:pt x="1093" y="912"/>
                    <a:pt x="2948" y="1352"/>
                  </a:cubicBezTo>
                  <a:cubicBezTo>
                    <a:pt x="3642" y="1516"/>
                    <a:pt x="4351" y="1598"/>
                    <a:pt x="5063" y="1598"/>
                  </a:cubicBezTo>
                  <a:cubicBezTo>
                    <a:pt x="5070" y="1598"/>
                    <a:pt x="5077" y="1598"/>
                    <a:pt x="5084" y="1598"/>
                  </a:cubicBezTo>
                  <a:cubicBezTo>
                    <a:pt x="5502" y="1598"/>
                    <a:pt x="5919" y="1571"/>
                    <a:pt x="6334" y="1517"/>
                  </a:cubicBezTo>
                  <a:cubicBezTo>
                    <a:pt x="7780" y="1333"/>
                    <a:pt x="9259" y="830"/>
                    <a:pt x="10731" y="19"/>
                  </a:cubicBezTo>
                  <a:lnTo>
                    <a:pt x="10721" y="0"/>
                  </a:lnTo>
                  <a:cubicBezTo>
                    <a:pt x="8542" y="1202"/>
                    <a:pt x="6616" y="1574"/>
                    <a:pt x="5067" y="1574"/>
                  </a:cubicBezTo>
                  <a:cubicBezTo>
                    <a:pt x="4252" y="1574"/>
                    <a:pt x="3542" y="1471"/>
                    <a:pt x="2953" y="1332"/>
                  </a:cubicBezTo>
                  <a:cubicBezTo>
                    <a:pt x="1103" y="893"/>
                    <a:pt x="24" y="10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5561891" y="3214332"/>
              <a:ext cx="341204" cy="495021"/>
            </a:xfrm>
            <a:custGeom>
              <a:avLst/>
              <a:gdLst/>
              <a:ahLst/>
              <a:cxnLst/>
              <a:rect l="l" t="t" r="r" b="b"/>
              <a:pathLst>
                <a:path w="7302" h="10793" extrusionOk="0">
                  <a:moveTo>
                    <a:pt x="21" y="1"/>
                  </a:moveTo>
                  <a:lnTo>
                    <a:pt x="0" y="7"/>
                  </a:lnTo>
                  <a:cubicBezTo>
                    <a:pt x="9" y="29"/>
                    <a:pt x="768" y="2068"/>
                    <a:pt x="2041" y="4405"/>
                  </a:cubicBezTo>
                  <a:cubicBezTo>
                    <a:pt x="2789" y="5778"/>
                    <a:pt x="3565" y="6984"/>
                    <a:pt x="4346" y="7988"/>
                  </a:cubicBezTo>
                  <a:cubicBezTo>
                    <a:pt x="5324" y="9244"/>
                    <a:pt x="6315" y="10187"/>
                    <a:pt x="7292" y="10793"/>
                  </a:cubicBezTo>
                  <a:lnTo>
                    <a:pt x="7302" y="10774"/>
                  </a:lnTo>
                  <a:cubicBezTo>
                    <a:pt x="5095" y="9406"/>
                    <a:pt x="3234" y="6551"/>
                    <a:pt x="2059" y="4395"/>
                  </a:cubicBezTo>
                  <a:cubicBezTo>
                    <a:pt x="788" y="2060"/>
                    <a:pt x="27" y="23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5507079" y="3500159"/>
              <a:ext cx="317140" cy="261660"/>
            </a:xfrm>
            <a:custGeom>
              <a:avLst/>
              <a:gdLst/>
              <a:ahLst/>
              <a:cxnLst/>
              <a:rect l="l" t="t" r="r" b="b"/>
              <a:pathLst>
                <a:path w="6787" h="5705" extrusionOk="0">
                  <a:moveTo>
                    <a:pt x="19" y="1"/>
                  </a:moveTo>
                  <a:lnTo>
                    <a:pt x="1" y="9"/>
                  </a:lnTo>
                  <a:cubicBezTo>
                    <a:pt x="6" y="21"/>
                    <a:pt x="555" y="1162"/>
                    <a:pt x="1662" y="2428"/>
                  </a:cubicBezTo>
                  <a:cubicBezTo>
                    <a:pt x="2311" y="3171"/>
                    <a:pt x="3023" y="3813"/>
                    <a:pt x="3776" y="4331"/>
                  </a:cubicBezTo>
                  <a:cubicBezTo>
                    <a:pt x="4718" y="4982"/>
                    <a:pt x="5730" y="5444"/>
                    <a:pt x="6782" y="5705"/>
                  </a:cubicBezTo>
                  <a:lnTo>
                    <a:pt x="6787" y="5685"/>
                  </a:lnTo>
                  <a:cubicBezTo>
                    <a:pt x="4410" y="5094"/>
                    <a:pt x="2696" y="3580"/>
                    <a:pt x="1677" y="2415"/>
                  </a:cubicBezTo>
                  <a:cubicBezTo>
                    <a:pt x="573" y="1150"/>
                    <a:pt x="24" y="11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5109055" y="3429528"/>
              <a:ext cx="381764" cy="84896"/>
            </a:xfrm>
            <a:custGeom>
              <a:avLst/>
              <a:gdLst/>
              <a:ahLst/>
              <a:cxnLst/>
              <a:rect l="l" t="t" r="r" b="b"/>
              <a:pathLst>
                <a:path w="8170" h="1851" extrusionOk="0">
                  <a:moveTo>
                    <a:pt x="14" y="1"/>
                  </a:moveTo>
                  <a:lnTo>
                    <a:pt x="0" y="17"/>
                  </a:lnTo>
                  <a:cubicBezTo>
                    <a:pt x="816" y="723"/>
                    <a:pt x="1778" y="1245"/>
                    <a:pt x="2817" y="1543"/>
                  </a:cubicBezTo>
                  <a:cubicBezTo>
                    <a:pt x="3542" y="1748"/>
                    <a:pt x="4293" y="1850"/>
                    <a:pt x="5048" y="1850"/>
                  </a:cubicBezTo>
                  <a:cubicBezTo>
                    <a:pt x="5054" y="1850"/>
                    <a:pt x="5060" y="1850"/>
                    <a:pt x="5067" y="1850"/>
                  </a:cubicBezTo>
                  <a:cubicBezTo>
                    <a:pt x="5194" y="1850"/>
                    <a:pt x="5324" y="1847"/>
                    <a:pt x="5453" y="1840"/>
                  </a:cubicBezTo>
                  <a:cubicBezTo>
                    <a:pt x="7022" y="1773"/>
                    <a:pt x="8159" y="1317"/>
                    <a:pt x="8169" y="1314"/>
                  </a:cubicBezTo>
                  <a:lnTo>
                    <a:pt x="8163" y="1293"/>
                  </a:lnTo>
                  <a:cubicBezTo>
                    <a:pt x="8151" y="1298"/>
                    <a:pt x="7017" y="1753"/>
                    <a:pt x="5451" y="1820"/>
                  </a:cubicBezTo>
                  <a:cubicBezTo>
                    <a:pt x="5331" y="1825"/>
                    <a:pt x="5206" y="1828"/>
                    <a:pt x="5076" y="1828"/>
                  </a:cubicBezTo>
                  <a:cubicBezTo>
                    <a:pt x="3656" y="1828"/>
                    <a:pt x="1737" y="1481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5169614" y="3600831"/>
              <a:ext cx="297421" cy="56506"/>
            </a:xfrm>
            <a:custGeom>
              <a:avLst/>
              <a:gdLst/>
              <a:ahLst/>
              <a:cxnLst/>
              <a:rect l="l" t="t" r="r" b="b"/>
              <a:pathLst>
                <a:path w="6365" h="1232" extrusionOk="0">
                  <a:moveTo>
                    <a:pt x="6352" y="0"/>
                  </a:moveTo>
                  <a:cubicBezTo>
                    <a:pt x="5336" y="937"/>
                    <a:pt x="4186" y="1208"/>
                    <a:pt x="3197" y="1208"/>
                  </a:cubicBezTo>
                  <a:cubicBezTo>
                    <a:pt x="2827" y="1208"/>
                    <a:pt x="2478" y="1170"/>
                    <a:pt x="2168" y="1114"/>
                  </a:cubicBezTo>
                  <a:cubicBezTo>
                    <a:pt x="936" y="897"/>
                    <a:pt x="21" y="365"/>
                    <a:pt x="11" y="360"/>
                  </a:cubicBezTo>
                  <a:lnTo>
                    <a:pt x="1" y="378"/>
                  </a:lnTo>
                  <a:cubicBezTo>
                    <a:pt x="9" y="384"/>
                    <a:pt x="927" y="915"/>
                    <a:pt x="2165" y="1136"/>
                  </a:cubicBezTo>
                  <a:cubicBezTo>
                    <a:pt x="2509" y="1198"/>
                    <a:pt x="2857" y="1230"/>
                    <a:pt x="3209" y="1232"/>
                  </a:cubicBezTo>
                  <a:cubicBezTo>
                    <a:pt x="3550" y="1232"/>
                    <a:pt x="3891" y="1198"/>
                    <a:pt x="4226" y="1128"/>
                  </a:cubicBezTo>
                  <a:cubicBezTo>
                    <a:pt x="5025" y="961"/>
                    <a:pt x="5746" y="586"/>
                    <a:pt x="6365" y="16"/>
                  </a:cubicBezTo>
                  <a:lnTo>
                    <a:pt x="635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5241340" y="3831437"/>
              <a:ext cx="172238" cy="29721"/>
            </a:xfrm>
            <a:custGeom>
              <a:avLst/>
              <a:gdLst/>
              <a:ahLst/>
              <a:cxnLst/>
              <a:rect l="l" t="t" r="r" b="b"/>
              <a:pathLst>
                <a:path w="3686" h="648" extrusionOk="0">
                  <a:moveTo>
                    <a:pt x="3674" y="0"/>
                  </a:moveTo>
                  <a:cubicBezTo>
                    <a:pt x="3001" y="485"/>
                    <a:pt x="2328" y="627"/>
                    <a:pt x="1770" y="627"/>
                  </a:cubicBezTo>
                  <a:cubicBezTo>
                    <a:pt x="1544" y="627"/>
                    <a:pt x="1337" y="604"/>
                    <a:pt x="1157" y="571"/>
                  </a:cubicBezTo>
                  <a:cubicBezTo>
                    <a:pt x="478" y="444"/>
                    <a:pt x="18" y="153"/>
                    <a:pt x="13" y="149"/>
                  </a:cubicBezTo>
                  <a:lnTo>
                    <a:pt x="1" y="168"/>
                  </a:lnTo>
                  <a:cubicBezTo>
                    <a:pt x="6" y="171"/>
                    <a:pt x="469" y="464"/>
                    <a:pt x="1153" y="591"/>
                  </a:cubicBezTo>
                  <a:cubicBezTo>
                    <a:pt x="1357" y="629"/>
                    <a:pt x="1565" y="648"/>
                    <a:pt x="1772" y="648"/>
                  </a:cubicBezTo>
                  <a:cubicBezTo>
                    <a:pt x="2333" y="648"/>
                    <a:pt x="3008" y="504"/>
                    <a:pt x="3686" y="17"/>
                  </a:cubicBezTo>
                  <a:lnTo>
                    <a:pt x="367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429746" y="3842536"/>
              <a:ext cx="142566" cy="100811"/>
            </a:xfrm>
            <a:custGeom>
              <a:avLst/>
              <a:gdLst/>
              <a:ahLst/>
              <a:cxnLst/>
              <a:rect l="l" t="t" r="r" b="b"/>
              <a:pathLst>
                <a:path w="3051" h="2198" extrusionOk="0">
                  <a:moveTo>
                    <a:pt x="18" y="1"/>
                  </a:moveTo>
                  <a:lnTo>
                    <a:pt x="0" y="11"/>
                  </a:lnTo>
                  <a:cubicBezTo>
                    <a:pt x="253" y="432"/>
                    <a:pt x="550" y="822"/>
                    <a:pt x="890" y="1177"/>
                  </a:cubicBezTo>
                  <a:cubicBezTo>
                    <a:pt x="1352" y="1653"/>
                    <a:pt x="2051" y="2197"/>
                    <a:pt x="2840" y="2197"/>
                  </a:cubicBezTo>
                  <a:cubicBezTo>
                    <a:pt x="2910" y="2197"/>
                    <a:pt x="2981" y="2194"/>
                    <a:pt x="3051" y="2185"/>
                  </a:cubicBezTo>
                  <a:lnTo>
                    <a:pt x="3048" y="2164"/>
                  </a:lnTo>
                  <a:cubicBezTo>
                    <a:pt x="2977" y="2172"/>
                    <a:pt x="2908" y="2177"/>
                    <a:pt x="2839" y="2177"/>
                  </a:cubicBezTo>
                  <a:cubicBezTo>
                    <a:pt x="2057" y="2177"/>
                    <a:pt x="1363" y="1637"/>
                    <a:pt x="905" y="1162"/>
                  </a:cubicBezTo>
                  <a:cubicBezTo>
                    <a:pt x="567" y="809"/>
                    <a:pt x="269" y="419"/>
                    <a:pt x="1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5730717" y="3853819"/>
              <a:ext cx="94997" cy="246295"/>
            </a:xfrm>
            <a:custGeom>
              <a:avLst/>
              <a:gdLst/>
              <a:ahLst/>
              <a:cxnLst/>
              <a:rect l="l" t="t" r="r" b="b"/>
              <a:pathLst>
                <a:path w="2033" h="5370" extrusionOk="0">
                  <a:moveTo>
                    <a:pt x="20" y="1"/>
                  </a:moveTo>
                  <a:lnTo>
                    <a:pt x="0" y="2"/>
                  </a:lnTo>
                  <a:cubicBezTo>
                    <a:pt x="56" y="790"/>
                    <a:pt x="169" y="1573"/>
                    <a:pt x="343" y="2344"/>
                  </a:cubicBezTo>
                  <a:cubicBezTo>
                    <a:pt x="507" y="3057"/>
                    <a:pt x="713" y="3664"/>
                    <a:pt x="954" y="4147"/>
                  </a:cubicBezTo>
                  <a:cubicBezTo>
                    <a:pt x="1257" y="4751"/>
                    <a:pt x="1616" y="5163"/>
                    <a:pt x="2023" y="5370"/>
                  </a:cubicBezTo>
                  <a:lnTo>
                    <a:pt x="2033" y="5352"/>
                  </a:lnTo>
                  <a:cubicBezTo>
                    <a:pt x="1119" y="4887"/>
                    <a:pt x="621" y="3458"/>
                    <a:pt x="363" y="2341"/>
                  </a:cubicBezTo>
                  <a:cubicBezTo>
                    <a:pt x="189" y="1571"/>
                    <a:pt x="76" y="789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5564648" y="3953024"/>
              <a:ext cx="41821" cy="152409"/>
            </a:xfrm>
            <a:custGeom>
              <a:avLst/>
              <a:gdLst/>
              <a:ahLst/>
              <a:cxnLst/>
              <a:rect l="l" t="t" r="r" b="b"/>
              <a:pathLst>
                <a:path w="895" h="3323" extrusionOk="0">
                  <a:moveTo>
                    <a:pt x="514" y="1"/>
                  </a:moveTo>
                  <a:cubicBezTo>
                    <a:pt x="233" y="767"/>
                    <a:pt x="346" y="1630"/>
                    <a:pt x="492" y="2217"/>
                  </a:cubicBezTo>
                  <a:cubicBezTo>
                    <a:pt x="584" y="2598"/>
                    <a:pt x="713" y="2968"/>
                    <a:pt x="876" y="3322"/>
                  </a:cubicBezTo>
                  <a:lnTo>
                    <a:pt x="895" y="3312"/>
                  </a:lnTo>
                  <a:cubicBezTo>
                    <a:pt x="885" y="3294"/>
                    <a:pt x="0" y="1462"/>
                    <a:pt x="534" y="9"/>
                  </a:cubicBezTo>
                  <a:lnTo>
                    <a:pt x="51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8"/>
          <p:cNvGrpSpPr/>
          <p:nvPr/>
        </p:nvGrpSpPr>
        <p:grpSpPr>
          <a:xfrm rot="-5400000">
            <a:off x="7623767" y="189998"/>
            <a:ext cx="2140808" cy="2112887"/>
            <a:chOff x="6248037" y="1600822"/>
            <a:chExt cx="1150477" cy="1135472"/>
          </a:xfrm>
        </p:grpSpPr>
        <p:sp>
          <p:nvSpPr>
            <p:cNvPr id="958" name="Google Shape;958;p18"/>
            <p:cNvSpPr/>
            <p:nvPr/>
          </p:nvSpPr>
          <p:spPr>
            <a:xfrm>
              <a:off x="6319624" y="1816064"/>
              <a:ext cx="475592" cy="340456"/>
            </a:xfrm>
            <a:custGeom>
              <a:avLst/>
              <a:gdLst/>
              <a:ahLst/>
              <a:cxnLst/>
              <a:rect l="l" t="t" r="r" b="b"/>
              <a:pathLst>
                <a:path w="10178" h="7423" extrusionOk="0">
                  <a:moveTo>
                    <a:pt x="16" y="1"/>
                  </a:moveTo>
                  <a:lnTo>
                    <a:pt x="1" y="16"/>
                  </a:lnTo>
                  <a:cubicBezTo>
                    <a:pt x="46" y="54"/>
                    <a:pt x="4406" y="3821"/>
                    <a:pt x="6462" y="4759"/>
                  </a:cubicBezTo>
                  <a:cubicBezTo>
                    <a:pt x="8514" y="5696"/>
                    <a:pt x="10147" y="7404"/>
                    <a:pt x="10162" y="7422"/>
                  </a:cubicBezTo>
                  <a:lnTo>
                    <a:pt x="10177" y="7407"/>
                  </a:lnTo>
                  <a:cubicBezTo>
                    <a:pt x="10160" y="7390"/>
                    <a:pt x="8526" y="5679"/>
                    <a:pt x="6470" y="4741"/>
                  </a:cubicBezTo>
                  <a:cubicBezTo>
                    <a:pt x="4418" y="3803"/>
                    <a:pt x="59" y="38"/>
                    <a:pt x="1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6248037" y="2167339"/>
              <a:ext cx="527787" cy="276933"/>
            </a:xfrm>
            <a:custGeom>
              <a:avLst/>
              <a:gdLst/>
              <a:ahLst/>
              <a:cxnLst/>
              <a:rect l="l" t="t" r="r" b="b"/>
              <a:pathLst>
                <a:path w="11295" h="6038" extrusionOk="0">
                  <a:moveTo>
                    <a:pt x="11284" y="1"/>
                  </a:moveTo>
                  <a:lnTo>
                    <a:pt x="1" y="6019"/>
                  </a:lnTo>
                  <a:lnTo>
                    <a:pt x="11" y="6037"/>
                  </a:lnTo>
                  <a:lnTo>
                    <a:pt x="11294" y="19"/>
                  </a:lnTo>
                  <a:lnTo>
                    <a:pt x="1128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6602231" y="2172568"/>
              <a:ext cx="188919" cy="563727"/>
            </a:xfrm>
            <a:custGeom>
              <a:avLst/>
              <a:gdLst/>
              <a:ahLst/>
              <a:cxnLst/>
              <a:rect l="l" t="t" r="r" b="b"/>
              <a:pathLst>
                <a:path w="4043" h="12291" extrusionOk="0">
                  <a:moveTo>
                    <a:pt x="4020" y="1"/>
                  </a:moveTo>
                  <a:cubicBezTo>
                    <a:pt x="2635" y="5445"/>
                    <a:pt x="28" y="12216"/>
                    <a:pt x="1" y="12283"/>
                  </a:cubicBezTo>
                  <a:lnTo>
                    <a:pt x="21" y="12291"/>
                  </a:lnTo>
                  <a:cubicBezTo>
                    <a:pt x="48" y="12222"/>
                    <a:pt x="2657" y="5452"/>
                    <a:pt x="4042" y="6"/>
                  </a:cubicBezTo>
                  <a:lnTo>
                    <a:pt x="402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6804842" y="2163808"/>
              <a:ext cx="340643" cy="559782"/>
            </a:xfrm>
            <a:custGeom>
              <a:avLst/>
              <a:gdLst/>
              <a:ahLst/>
              <a:cxnLst/>
              <a:rect l="l" t="t" r="r" b="b"/>
              <a:pathLst>
                <a:path w="7290" h="12205" extrusionOk="0">
                  <a:moveTo>
                    <a:pt x="17" y="1"/>
                  </a:moveTo>
                  <a:lnTo>
                    <a:pt x="0" y="11"/>
                  </a:lnTo>
                  <a:lnTo>
                    <a:pt x="7271" y="12204"/>
                  </a:lnTo>
                  <a:lnTo>
                    <a:pt x="7290" y="12194"/>
                  </a:lnTo>
                  <a:lnTo>
                    <a:pt x="17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6800916" y="1830557"/>
              <a:ext cx="540918" cy="313579"/>
            </a:xfrm>
            <a:custGeom>
              <a:avLst/>
              <a:gdLst/>
              <a:ahLst/>
              <a:cxnLst/>
              <a:rect l="l" t="t" r="r" b="b"/>
              <a:pathLst>
                <a:path w="11576" h="6837" extrusionOk="0">
                  <a:moveTo>
                    <a:pt x="11559" y="1"/>
                  </a:moveTo>
                  <a:cubicBezTo>
                    <a:pt x="10532" y="1376"/>
                    <a:pt x="7446" y="3157"/>
                    <a:pt x="5035" y="4408"/>
                  </a:cubicBezTo>
                  <a:cubicBezTo>
                    <a:pt x="2424" y="5763"/>
                    <a:pt x="24" y="6807"/>
                    <a:pt x="1" y="6817"/>
                  </a:cubicBezTo>
                  <a:lnTo>
                    <a:pt x="9" y="6837"/>
                  </a:lnTo>
                  <a:cubicBezTo>
                    <a:pt x="33" y="6827"/>
                    <a:pt x="2433" y="5783"/>
                    <a:pt x="5045" y="4427"/>
                  </a:cubicBezTo>
                  <a:cubicBezTo>
                    <a:pt x="6581" y="3629"/>
                    <a:pt x="7886" y="2883"/>
                    <a:pt x="8928" y="2207"/>
                  </a:cubicBezTo>
                  <a:cubicBezTo>
                    <a:pt x="10231" y="1361"/>
                    <a:pt x="11122" y="623"/>
                    <a:pt x="11575" y="14"/>
                  </a:cubicBezTo>
                  <a:lnTo>
                    <a:pt x="1155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6679238" y="2078133"/>
              <a:ext cx="26167" cy="134063"/>
            </a:xfrm>
            <a:custGeom>
              <a:avLst/>
              <a:gdLst/>
              <a:ahLst/>
              <a:cxnLst/>
              <a:rect l="l" t="t" r="r" b="b"/>
              <a:pathLst>
                <a:path w="560" h="2923" extrusionOk="0">
                  <a:moveTo>
                    <a:pt x="133" y="1"/>
                  </a:moveTo>
                  <a:lnTo>
                    <a:pt x="114" y="11"/>
                  </a:lnTo>
                  <a:cubicBezTo>
                    <a:pt x="537" y="767"/>
                    <a:pt x="6" y="2896"/>
                    <a:pt x="1" y="2918"/>
                  </a:cubicBezTo>
                  <a:lnTo>
                    <a:pt x="22" y="2923"/>
                  </a:lnTo>
                  <a:cubicBezTo>
                    <a:pt x="27" y="2901"/>
                    <a:pt x="559" y="765"/>
                    <a:pt x="13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6357613" y="1903390"/>
              <a:ext cx="66961" cy="475758"/>
            </a:xfrm>
            <a:custGeom>
              <a:avLst/>
              <a:gdLst/>
              <a:ahLst/>
              <a:cxnLst/>
              <a:rect l="l" t="t" r="r" b="b"/>
              <a:pathLst>
                <a:path w="1433" h="10373" extrusionOk="0">
                  <a:moveTo>
                    <a:pt x="1170" y="0"/>
                  </a:moveTo>
                  <a:lnTo>
                    <a:pt x="1148" y="2"/>
                  </a:lnTo>
                  <a:cubicBezTo>
                    <a:pt x="1411" y="4538"/>
                    <a:pt x="1084" y="7112"/>
                    <a:pt x="765" y="8474"/>
                  </a:cubicBezTo>
                  <a:cubicBezTo>
                    <a:pt x="419" y="9947"/>
                    <a:pt x="4" y="10354"/>
                    <a:pt x="1" y="10357"/>
                  </a:cubicBezTo>
                  <a:lnTo>
                    <a:pt x="14" y="10372"/>
                  </a:lnTo>
                  <a:cubicBezTo>
                    <a:pt x="19" y="10369"/>
                    <a:pt x="435" y="9961"/>
                    <a:pt x="783" y="8484"/>
                  </a:cubicBezTo>
                  <a:cubicBezTo>
                    <a:pt x="1105" y="7121"/>
                    <a:pt x="1432" y="4545"/>
                    <a:pt x="117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6654987" y="1600822"/>
              <a:ext cx="144575" cy="528457"/>
            </a:xfrm>
            <a:custGeom>
              <a:avLst/>
              <a:gdLst/>
              <a:ahLst/>
              <a:cxnLst/>
              <a:rect l="l" t="t" r="r" b="b"/>
              <a:pathLst>
                <a:path w="3094" h="11522" extrusionOk="0">
                  <a:moveTo>
                    <a:pt x="23" y="0"/>
                  </a:moveTo>
                  <a:lnTo>
                    <a:pt x="1" y="7"/>
                  </a:lnTo>
                  <a:cubicBezTo>
                    <a:pt x="28" y="99"/>
                    <a:pt x="2716" y="9290"/>
                    <a:pt x="3072" y="11521"/>
                  </a:cubicBezTo>
                  <a:lnTo>
                    <a:pt x="3094" y="11518"/>
                  </a:lnTo>
                  <a:cubicBezTo>
                    <a:pt x="2736" y="9285"/>
                    <a:pt x="49" y="94"/>
                    <a:pt x="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6811570" y="2157708"/>
              <a:ext cx="586944" cy="31555"/>
            </a:xfrm>
            <a:custGeom>
              <a:avLst/>
              <a:gdLst/>
              <a:ahLst/>
              <a:cxnLst/>
              <a:rect l="l" t="t" r="r" b="b"/>
              <a:pathLst>
                <a:path w="12561" h="688" extrusionOk="0">
                  <a:moveTo>
                    <a:pt x="4" y="0"/>
                  </a:moveTo>
                  <a:lnTo>
                    <a:pt x="0" y="20"/>
                  </a:lnTo>
                  <a:cubicBezTo>
                    <a:pt x="24" y="23"/>
                    <a:pt x="2278" y="340"/>
                    <a:pt x="4941" y="535"/>
                  </a:cubicBezTo>
                  <a:cubicBezTo>
                    <a:pt x="6089" y="619"/>
                    <a:pt x="7425" y="687"/>
                    <a:pt x="8710" y="687"/>
                  </a:cubicBezTo>
                  <a:cubicBezTo>
                    <a:pt x="10177" y="687"/>
                    <a:pt x="11577" y="599"/>
                    <a:pt x="12560" y="338"/>
                  </a:cubicBezTo>
                  <a:lnTo>
                    <a:pt x="12555" y="316"/>
                  </a:lnTo>
                  <a:cubicBezTo>
                    <a:pt x="11574" y="577"/>
                    <a:pt x="10175" y="667"/>
                    <a:pt x="8711" y="667"/>
                  </a:cubicBezTo>
                  <a:cubicBezTo>
                    <a:pt x="7426" y="667"/>
                    <a:pt x="6090" y="598"/>
                    <a:pt x="4943" y="514"/>
                  </a:cubicBezTo>
                  <a:cubicBezTo>
                    <a:pt x="2282" y="318"/>
                    <a:pt x="25" y="3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6545644" y="1867249"/>
              <a:ext cx="180602" cy="116130"/>
            </a:xfrm>
            <a:custGeom>
              <a:avLst/>
              <a:gdLst/>
              <a:ahLst/>
              <a:cxnLst/>
              <a:rect l="l" t="t" r="r" b="b"/>
              <a:pathLst>
                <a:path w="3865" h="2532" extrusionOk="0">
                  <a:moveTo>
                    <a:pt x="3846" y="0"/>
                  </a:moveTo>
                  <a:cubicBezTo>
                    <a:pt x="3211" y="1150"/>
                    <a:pt x="2200" y="1770"/>
                    <a:pt x="1463" y="2088"/>
                  </a:cubicBezTo>
                  <a:cubicBezTo>
                    <a:pt x="665" y="2434"/>
                    <a:pt x="8" y="2509"/>
                    <a:pt x="1" y="2509"/>
                  </a:cubicBezTo>
                  <a:lnTo>
                    <a:pt x="4" y="2531"/>
                  </a:lnTo>
                  <a:cubicBezTo>
                    <a:pt x="11" y="2529"/>
                    <a:pt x="670" y="2454"/>
                    <a:pt x="1470" y="2108"/>
                  </a:cubicBezTo>
                  <a:cubicBezTo>
                    <a:pt x="2211" y="1789"/>
                    <a:pt x="3226" y="1165"/>
                    <a:pt x="3865" y="10"/>
                  </a:cubicBezTo>
                  <a:lnTo>
                    <a:pt x="384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6694705" y="2004704"/>
              <a:ext cx="71119" cy="60725"/>
            </a:xfrm>
            <a:custGeom>
              <a:avLst/>
              <a:gdLst/>
              <a:ahLst/>
              <a:cxnLst/>
              <a:rect l="l" t="t" r="r" b="b"/>
              <a:pathLst>
                <a:path w="1522" h="1324" extrusionOk="0">
                  <a:moveTo>
                    <a:pt x="1499" y="1"/>
                  </a:moveTo>
                  <a:cubicBezTo>
                    <a:pt x="1498" y="11"/>
                    <a:pt x="1217" y="861"/>
                    <a:pt x="1" y="1304"/>
                  </a:cubicBezTo>
                  <a:lnTo>
                    <a:pt x="7" y="1324"/>
                  </a:lnTo>
                  <a:cubicBezTo>
                    <a:pt x="1233" y="876"/>
                    <a:pt x="1518" y="16"/>
                    <a:pt x="1521" y="8"/>
                  </a:cubicBezTo>
                  <a:lnTo>
                    <a:pt x="149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6737087" y="1858488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6736666" y="1858213"/>
              <a:ext cx="376250" cy="134981"/>
            </a:xfrm>
            <a:custGeom>
              <a:avLst/>
              <a:gdLst/>
              <a:ahLst/>
              <a:cxnLst/>
              <a:rect l="l" t="t" r="r" b="b"/>
              <a:pathLst>
                <a:path w="8052" h="2943" extrusionOk="0">
                  <a:moveTo>
                    <a:pt x="16" y="0"/>
                  </a:moveTo>
                  <a:lnTo>
                    <a:pt x="1" y="15"/>
                  </a:lnTo>
                  <a:cubicBezTo>
                    <a:pt x="906" y="950"/>
                    <a:pt x="1891" y="1673"/>
                    <a:pt x="2931" y="2164"/>
                  </a:cubicBezTo>
                  <a:cubicBezTo>
                    <a:pt x="3744" y="2554"/>
                    <a:pt x="4617" y="2803"/>
                    <a:pt x="5512" y="2900"/>
                  </a:cubicBezTo>
                  <a:cubicBezTo>
                    <a:pt x="5777" y="2929"/>
                    <a:pt x="6041" y="2942"/>
                    <a:pt x="6305" y="2942"/>
                  </a:cubicBezTo>
                  <a:cubicBezTo>
                    <a:pt x="7364" y="2942"/>
                    <a:pt x="8043" y="2715"/>
                    <a:pt x="8051" y="2711"/>
                  </a:cubicBezTo>
                  <a:lnTo>
                    <a:pt x="8045" y="2691"/>
                  </a:lnTo>
                  <a:cubicBezTo>
                    <a:pt x="8036" y="2695"/>
                    <a:pt x="7359" y="2922"/>
                    <a:pt x="6303" y="2922"/>
                  </a:cubicBezTo>
                  <a:cubicBezTo>
                    <a:pt x="6059" y="2922"/>
                    <a:pt x="5795" y="2910"/>
                    <a:pt x="5514" y="2880"/>
                  </a:cubicBezTo>
                  <a:cubicBezTo>
                    <a:pt x="4132" y="2731"/>
                    <a:pt x="2060" y="2111"/>
                    <a:pt x="1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6676949" y="1660033"/>
              <a:ext cx="629233" cy="199650"/>
            </a:xfrm>
            <a:custGeom>
              <a:avLst/>
              <a:gdLst/>
              <a:ahLst/>
              <a:cxnLst/>
              <a:rect l="l" t="t" r="r" b="b"/>
              <a:pathLst>
                <a:path w="13466" h="4353" extrusionOk="0">
                  <a:moveTo>
                    <a:pt x="14" y="1"/>
                  </a:moveTo>
                  <a:lnTo>
                    <a:pt x="1" y="16"/>
                  </a:lnTo>
                  <a:cubicBezTo>
                    <a:pt x="13" y="26"/>
                    <a:pt x="1210" y="1110"/>
                    <a:pt x="3458" y="2178"/>
                  </a:cubicBezTo>
                  <a:cubicBezTo>
                    <a:pt x="4810" y="2819"/>
                    <a:pt x="6223" y="3318"/>
                    <a:pt x="7677" y="3670"/>
                  </a:cubicBezTo>
                  <a:cubicBezTo>
                    <a:pt x="9527" y="4120"/>
                    <a:pt x="11474" y="4351"/>
                    <a:pt x="13466" y="4353"/>
                  </a:cubicBezTo>
                  <a:lnTo>
                    <a:pt x="13466" y="4333"/>
                  </a:lnTo>
                  <a:cubicBezTo>
                    <a:pt x="8958" y="4324"/>
                    <a:pt x="5541" y="3147"/>
                    <a:pt x="3468" y="2160"/>
                  </a:cubicBezTo>
                  <a:cubicBezTo>
                    <a:pt x="1222" y="1091"/>
                    <a:pt x="26" y="11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7237912" y="1888667"/>
              <a:ext cx="51167" cy="292481"/>
            </a:xfrm>
            <a:custGeom>
              <a:avLst/>
              <a:gdLst/>
              <a:ahLst/>
              <a:cxnLst/>
              <a:rect l="l" t="t" r="r" b="b"/>
              <a:pathLst>
                <a:path w="1095" h="6377" extrusionOk="0">
                  <a:moveTo>
                    <a:pt x="1076" y="0"/>
                  </a:moveTo>
                  <a:cubicBezTo>
                    <a:pt x="141" y="1950"/>
                    <a:pt x="1" y="3580"/>
                    <a:pt x="47" y="4603"/>
                  </a:cubicBezTo>
                  <a:cubicBezTo>
                    <a:pt x="98" y="5714"/>
                    <a:pt x="372" y="6371"/>
                    <a:pt x="375" y="6376"/>
                  </a:cubicBezTo>
                  <a:lnTo>
                    <a:pt x="394" y="6369"/>
                  </a:lnTo>
                  <a:cubicBezTo>
                    <a:pt x="392" y="6363"/>
                    <a:pt x="118" y="5707"/>
                    <a:pt x="67" y="4602"/>
                  </a:cubicBezTo>
                  <a:cubicBezTo>
                    <a:pt x="21" y="3581"/>
                    <a:pt x="163" y="1954"/>
                    <a:pt x="1094" y="10"/>
                  </a:cubicBezTo>
                  <a:lnTo>
                    <a:pt x="107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6778674" y="2012776"/>
              <a:ext cx="199900" cy="48296"/>
            </a:xfrm>
            <a:custGeom>
              <a:avLst/>
              <a:gdLst/>
              <a:ahLst/>
              <a:cxnLst/>
              <a:rect l="l" t="t" r="r" b="b"/>
              <a:pathLst>
                <a:path w="4278" h="1053" extrusionOk="0">
                  <a:moveTo>
                    <a:pt x="12" y="0"/>
                  </a:moveTo>
                  <a:lnTo>
                    <a:pt x="0" y="19"/>
                  </a:lnTo>
                  <a:cubicBezTo>
                    <a:pt x="487" y="286"/>
                    <a:pt x="994" y="514"/>
                    <a:pt x="1519" y="696"/>
                  </a:cubicBezTo>
                  <a:cubicBezTo>
                    <a:pt x="2042" y="879"/>
                    <a:pt x="2713" y="1053"/>
                    <a:pt x="3354" y="1053"/>
                  </a:cubicBezTo>
                  <a:cubicBezTo>
                    <a:pt x="3677" y="1053"/>
                    <a:pt x="3993" y="1009"/>
                    <a:pt x="4277" y="900"/>
                  </a:cubicBezTo>
                  <a:lnTo>
                    <a:pt x="4270" y="880"/>
                  </a:lnTo>
                  <a:cubicBezTo>
                    <a:pt x="3987" y="988"/>
                    <a:pt x="3675" y="1032"/>
                    <a:pt x="3355" y="1032"/>
                  </a:cubicBezTo>
                  <a:cubicBezTo>
                    <a:pt x="2717" y="1032"/>
                    <a:pt x="2048" y="858"/>
                    <a:pt x="1526" y="676"/>
                  </a:cubicBezTo>
                  <a:cubicBezTo>
                    <a:pt x="1004" y="494"/>
                    <a:pt x="497" y="268"/>
                    <a:pt x="1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7073151" y="2011997"/>
              <a:ext cx="23878" cy="167132"/>
            </a:xfrm>
            <a:custGeom>
              <a:avLst/>
              <a:gdLst/>
              <a:ahLst/>
              <a:cxnLst/>
              <a:rect l="l" t="t" r="r" b="b"/>
              <a:pathLst>
                <a:path w="511" h="3644" extrusionOk="0">
                  <a:moveTo>
                    <a:pt x="355" y="1"/>
                  </a:moveTo>
                  <a:cubicBezTo>
                    <a:pt x="354" y="6"/>
                    <a:pt x="156" y="513"/>
                    <a:pt x="76" y="1210"/>
                  </a:cubicBezTo>
                  <a:cubicBezTo>
                    <a:pt x="1" y="1856"/>
                    <a:pt x="12" y="2802"/>
                    <a:pt x="492" y="3644"/>
                  </a:cubicBezTo>
                  <a:lnTo>
                    <a:pt x="511" y="3634"/>
                  </a:lnTo>
                  <a:cubicBezTo>
                    <a:pt x="34" y="2797"/>
                    <a:pt x="22" y="1856"/>
                    <a:pt x="96" y="1213"/>
                  </a:cubicBezTo>
                  <a:cubicBezTo>
                    <a:pt x="178" y="518"/>
                    <a:pt x="374" y="12"/>
                    <a:pt x="375" y="7"/>
                  </a:cubicBezTo>
                  <a:lnTo>
                    <a:pt x="35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6959182" y="2075198"/>
              <a:ext cx="34298" cy="96821"/>
            </a:xfrm>
            <a:custGeom>
              <a:avLst/>
              <a:gdLst/>
              <a:ahLst/>
              <a:cxnLst/>
              <a:rect l="l" t="t" r="r" b="b"/>
              <a:pathLst>
                <a:path w="734" h="2111" extrusionOk="0">
                  <a:moveTo>
                    <a:pt x="242" y="1"/>
                  </a:moveTo>
                  <a:cubicBezTo>
                    <a:pt x="238" y="16"/>
                    <a:pt x="1" y="1481"/>
                    <a:pt x="720" y="2110"/>
                  </a:cubicBezTo>
                  <a:lnTo>
                    <a:pt x="734" y="2095"/>
                  </a:lnTo>
                  <a:cubicBezTo>
                    <a:pt x="24" y="1475"/>
                    <a:pt x="260" y="19"/>
                    <a:pt x="263" y="4"/>
                  </a:cubicBezTo>
                  <a:lnTo>
                    <a:pt x="24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6893484" y="2184630"/>
              <a:ext cx="86072" cy="117644"/>
            </a:xfrm>
            <a:custGeom>
              <a:avLst/>
              <a:gdLst/>
              <a:ahLst/>
              <a:cxnLst/>
              <a:rect l="l" t="t" r="r" b="b"/>
              <a:pathLst>
                <a:path w="1842" h="2565" extrusionOk="0">
                  <a:moveTo>
                    <a:pt x="1837" y="0"/>
                  </a:moveTo>
                  <a:cubicBezTo>
                    <a:pt x="1097" y="199"/>
                    <a:pt x="637" y="885"/>
                    <a:pt x="382" y="1425"/>
                  </a:cubicBezTo>
                  <a:cubicBezTo>
                    <a:pt x="211" y="1788"/>
                    <a:pt x="84" y="2170"/>
                    <a:pt x="0" y="2561"/>
                  </a:cubicBezTo>
                  <a:lnTo>
                    <a:pt x="20" y="2564"/>
                  </a:lnTo>
                  <a:cubicBezTo>
                    <a:pt x="104" y="2175"/>
                    <a:pt x="231" y="1797"/>
                    <a:pt x="402" y="1435"/>
                  </a:cubicBezTo>
                  <a:cubicBezTo>
                    <a:pt x="654" y="900"/>
                    <a:pt x="1111" y="219"/>
                    <a:pt x="1842" y="22"/>
                  </a:cubicBezTo>
                  <a:lnTo>
                    <a:pt x="183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7084038" y="2193987"/>
              <a:ext cx="168920" cy="440671"/>
            </a:xfrm>
            <a:custGeom>
              <a:avLst/>
              <a:gdLst/>
              <a:ahLst/>
              <a:cxnLst/>
              <a:rect l="l" t="t" r="r" b="b"/>
              <a:pathLst>
                <a:path w="3615" h="9608" extrusionOk="0">
                  <a:moveTo>
                    <a:pt x="3608" y="0"/>
                  </a:moveTo>
                  <a:cubicBezTo>
                    <a:pt x="3598" y="4"/>
                    <a:pt x="2618" y="385"/>
                    <a:pt x="1723" y="1755"/>
                  </a:cubicBezTo>
                  <a:cubicBezTo>
                    <a:pt x="1198" y="2558"/>
                    <a:pt x="803" y="3541"/>
                    <a:pt x="552" y="4675"/>
                  </a:cubicBezTo>
                  <a:cubicBezTo>
                    <a:pt x="238" y="6092"/>
                    <a:pt x="146" y="7753"/>
                    <a:pt x="279" y="9608"/>
                  </a:cubicBezTo>
                  <a:lnTo>
                    <a:pt x="303" y="9606"/>
                  </a:lnTo>
                  <a:cubicBezTo>
                    <a:pt x="0" y="5411"/>
                    <a:pt x="917" y="3028"/>
                    <a:pt x="1740" y="1766"/>
                  </a:cubicBezTo>
                  <a:cubicBezTo>
                    <a:pt x="2629" y="402"/>
                    <a:pt x="3605" y="24"/>
                    <a:pt x="3615" y="20"/>
                  </a:cubicBezTo>
                  <a:lnTo>
                    <a:pt x="360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6745918" y="2311996"/>
              <a:ext cx="142893" cy="42333"/>
            </a:xfrm>
            <a:custGeom>
              <a:avLst/>
              <a:gdLst/>
              <a:ahLst/>
              <a:cxnLst/>
              <a:rect l="l" t="t" r="r" b="b"/>
              <a:pathLst>
                <a:path w="3058" h="923" extrusionOk="0">
                  <a:moveTo>
                    <a:pt x="2480" y="1"/>
                  </a:moveTo>
                  <a:cubicBezTo>
                    <a:pt x="1914" y="1"/>
                    <a:pt x="1372" y="177"/>
                    <a:pt x="977" y="351"/>
                  </a:cubicBezTo>
                  <a:cubicBezTo>
                    <a:pt x="633" y="501"/>
                    <a:pt x="306" y="687"/>
                    <a:pt x="0" y="906"/>
                  </a:cubicBezTo>
                  <a:lnTo>
                    <a:pt x="14" y="923"/>
                  </a:lnTo>
                  <a:cubicBezTo>
                    <a:pt x="318" y="706"/>
                    <a:pt x="643" y="520"/>
                    <a:pt x="985" y="371"/>
                  </a:cubicBezTo>
                  <a:cubicBezTo>
                    <a:pt x="1379" y="198"/>
                    <a:pt x="1918" y="23"/>
                    <a:pt x="2480" y="23"/>
                  </a:cubicBezTo>
                  <a:cubicBezTo>
                    <a:pt x="2670" y="23"/>
                    <a:pt x="2862" y="43"/>
                    <a:pt x="3053" y="90"/>
                  </a:cubicBezTo>
                  <a:lnTo>
                    <a:pt x="3058" y="68"/>
                  </a:lnTo>
                  <a:cubicBezTo>
                    <a:pt x="2865" y="21"/>
                    <a:pt x="2671" y="1"/>
                    <a:pt x="248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6699565" y="2450185"/>
              <a:ext cx="284290" cy="39857"/>
            </a:xfrm>
            <a:custGeom>
              <a:avLst/>
              <a:gdLst/>
              <a:ahLst/>
              <a:cxnLst/>
              <a:rect l="l" t="t" r="r" b="b"/>
              <a:pathLst>
                <a:path w="6084" h="869" extrusionOk="0">
                  <a:moveTo>
                    <a:pt x="3520" y="0"/>
                  </a:moveTo>
                  <a:cubicBezTo>
                    <a:pt x="2843" y="0"/>
                    <a:pt x="2249" y="89"/>
                    <a:pt x="1778" y="196"/>
                  </a:cubicBezTo>
                  <a:cubicBezTo>
                    <a:pt x="691" y="446"/>
                    <a:pt x="7" y="845"/>
                    <a:pt x="0" y="850"/>
                  </a:cubicBezTo>
                  <a:lnTo>
                    <a:pt x="10" y="869"/>
                  </a:lnTo>
                  <a:cubicBezTo>
                    <a:pt x="17" y="864"/>
                    <a:pt x="700" y="466"/>
                    <a:pt x="1785" y="218"/>
                  </a:cubicBezTo>
                  <a:cubicBezTo>
                    <a:pt x="2254" y="111"/>
                    <a:pt x="2846" y="22"/>
                    <a:pt x="3522" y="22"/>
                  </a:cubicBezTo>
                  <a:cubicBezTo>
                    <a:pt x="4286" y="22"/>
                    <a:pt x="5156" y="135"/>
                    <a:pt x="6077" y="462"/>
                  </a:cubicBezTo>
                  <a:lnTo>
                    <a:pt x="6084" y="442"/>
                  </a:lnTo>
                  <a:cubicBezTo>
                    <a:pt x="5159" y="114"/>
                    <a:pt x="4286" y="0"/>
                    <a:pt x="35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6649987" y="2580257"/>
              <a:ext cx="432136" cy="56873"/>
            </a:xfrm>
            <a:custGeom>
              <a:avLst/>
              <a:gdLst/>
              <a:ahLst/>
              <a:cxnLst/>
              <a:rect l="l" t="t" r="r" b="b"/>
              <a:pathLst>
                <a:path w="9248" h="1240" extrusionOk="0">
                  <a:moveTo>
                    <a:pt x="4657" y="0"/>
                  </a:moveTo>
                  <a:cubicBezTo>
                    <a:pt x="4156" y="0"/>
                    <a:pt x="3641" y="34"/>
                    <a:pt x="3114" y="102"/>
                  </a:cubicBezTo>
                  <a:cubicBezTo>
                    <a:pt x="1327" y="331"/>
                    <a:pt x="14" y="876"/>
                    <a:pt x="1" y="881"/>
                  </a:cubicBezTo>
                  <a:lnTo>
                    <a:pt x="9" y="900"/>
                  </a:lnTo>
                  <a:cubicBezTo>
                    <a:pt x="23" y="896"/>
                    <a:pt x="1332" y="351"/>
                    <a:pt x="3117" y="122"/>
                  </a:cubicBezTo>
                  <a:cubicBezTo>
                    <a:pt x="3575" y="63"/>
                    <a:pt x="4091" y="23"/>
                    <a:pt x="4642" y="23"/>
                  </a:cubicBezTo>
                  <a:cubicBezTo>
                    <a:pt x="6072" y="23"/>
                    <a:pt x="7738" y="296"/>
                    <a:pt x="9236" y="1239"/>
                  </a:cubicBezTo>
                  <a:lnTo>
                    <a:pt x="9247" y="1221"/>
                  </a:lnTo>
                  <a:cubicBezTo>
                    <a:pt x="8329" y="644"/>
                    <a:pt x="7272" y="267"/>
                    <a:pt x="6104" y="100"/>
                  </a:cubicBezTo>
                  <a:cubicBezTo>
                    <a:pt x="5638" y="34"/>
                    <a:pt x="5155" y="0"/>
                    <a:pt x="465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6500272" y="2317178"/>
              <a:ext cx="190508" cy="160161"/>
            </a:xfrm>
            <a:custGeom>
              <a:avLst/>
              <a:gdLst/>
              <a:ahLst/>
              <a:cxnLst/>
              <a:rect l="l" t="t" r="r" b="b"/>
              <a:pathLst>
                <a:path w="4077" h="3492" extrusionOk="0">
                  <a:moveTo>
                    <a:pt x="5" y="0"/>
                  </a:moveTo>
                  <a:lnTo>
                    <a:pt x="0" y="20"/>
                  </a:lnTo>
                  <a:cubicBezTo>
                    <a:pt x="9" y="24"/>
                    <a:pt x="783" y="230"/>
                    <a:pt x="1666" y="760"/>
                  </a:cubicBezTo>
                  <a:cubicBezTo>
                    <a:pt x="2481" y="1248"/>
                    <a:pt x="3558" y="2118"/>
                    <a:pt x="4058" y="3491"/>
                  </a:cubicBezTo>
                  <a:lnTo>
                    <a:pt x="4076" y="3484"/>
                  </a:lnTo>
                  <a:cubicBezTo>
                    <a:pt x="3575" y="2105"/>
                    <a:pt x="2494" y="1231"/>
                    <a:pt x="1676" y="741"/>
                  </a:cubicBezTo>
                  <a:cubicBezTo>
                    <a:pt x="791" y="209"/>
                    <a:pt x="14" y="2"/>
                    <a:pt x="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6679565" y="2229165"/>
              <a:ext cx="68175" cy="75264"/>
            </a:xfrm>
            <a:custGeom>
              <a:avLst/>
              <a:gdLst/>
              <a:ahLst/>
              <a:cxnLst/>
              <a:rect l="l" t="t" r="r" b="b"/>
              <a:pathLst>
                <a:path w="1459" h="1641" extrusionOk="0">
                  <a:moveTo>
                    <a:pt x="9" y="1"/>
                  </a:moveTo>
                  <a:lnTo>
                    <a:pt x="0" y="21"/>
                  </a:lnTo>
                  <a:cubicBezTo>
                    <a:pt x="10" y="24"/>
                    <a:pt x="1039" y="483"/>
                    <a:pt x="1440" y="1640"/>
                  </a:cubicBezTo>
                  <a:lnTo>
                    <a:pt x="1459" y="1633"/>
                  </a:lnTo>
                  <a:cubicBezTo>
                    <a:pt x="1056" y="468"/>
                    <a:pt x="19" y="6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6377799" y="2380379"/>
              <a:ext cx="266534" cy="226436"/>
            </a:xfrm>
            <a:custGeom>
              <a:avLst/>
              <a:gdLst/>
              <a:ahLst/>
              <a:cxnLst/>
              <a:rect l="l" t="t" r="r" b="b"/>
              <a:pathLst>
                <a:path w="5704" h="4937" extrusionOk="0">
                  <a:moveTo>
                    <a:pt x="9" y="1"/>
                  </a:moveTo>
                  <a:lnTo>
                    <a:pt x="0" y="21"/>
                  </a:lnTo>
                  <a:cubicBezTo>
                    <a:pt x="12" y="24"/>
                    <a:pt x="1071" y="431"/>
                    <a:pt x="2293" y="1237"/>
                  </a:cubicBezTo>
                  <a:cubicBezTo>
                    <a:pt x="3424" y="1979"/>
                    <a:pt x="4928" y="3225"/>
                    <a:pt x="5685" y="4937"/>
                  </a:cubicBezTo>
                  <a:lnTo>
                    <a:pt x="5704" y="4928"/>
                  </a:lnTo>
                  <a:cubicBezTo>
                    <a:pt x="5369" y="4171"/>
                    <a:pt x="4861" y="3440"/>
                    <a:pt x="4193" y="2757"/>
                  </a:cubicBezTo>
                  <a:cubicBezTo>
                    <a:pt x="3662" y="2210"/>
                    <a:pt x="3024" y="1692"/>
                    <a:pt x="2305" y="1218"/>
                  </a:cubicBezTo>
                  <a:cubicBezTo>
                    <a:pt x="1079" y="412"/>
                    <a:pt x="19" y="6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18"/>
          <p:cNvSpPr/>
          <p:nvPr/>
        </p:nvSpPr>
        <p:spPr>
          <a:xfrm>
            <a:off x="261310" y="26471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18"/>
          <p:cNvSpPr/>
          <p:nvPr/>
        </p:nvSpPr>
        <p:spPr>
          <a:xfrm>
            <a:off x="8612010" y="477082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18"/>
          <p:cNvSpPr/>
          <p:nvPr/>
        </p:nvSpPr>
        <p:spPr>
          <a:xfrm>
            <a:off x="7595685" y="32149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2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2"/>
          <p:cNvSpPr txBox="1">
            <a:spLocks noGrp="1"/>
          </p:cNvSpPr>
          <p:nvPr>
            <p:ph type="title" hasCustomPrompt="1"/>
          </p:nvPr>
        </p:nvSpPr>
        <p:spPr>
          <a:xfrm>
            <a:off x="2638050" y="537225"/>
            <a:ext cx="38679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02" name="Google Shape;1202;p22"/>
          <p:cNvSpPr txBox="1">
            <a:spLocks noGrp="1"/>
          </p:cNvSpPr>
          <p:nvPr>
            <p:ph type="subTitle" idx="1"/>
          </p:nvPr>
        </p:nvSpPr>
        <p:spPr>
          <a:xfrm>
            <a:off x="2638050" y="1304252"/>
            <a:ext cx="3867900" cy="415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3" name="Google Shape;1203;p22"/>
          <p:cNvSpPr txBox="1">
            <a:spLocks noGrp="1"/>
          </p:cNvSpPr>
          <p:nvPr>
            <p:ph type="title" idx="2" hasCustomPrompt="1"/>
          </p:nvPr>
        </p:nvSpPr>
        <p:spPr>
          <a:xfrm>
            <a:off x="2638050" y="1980487"/>
            <a:ext cx="38679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04" name="Google Shape;1204;p22"/>
          <p:cNvSpPr txBox="1">
            <a:spLocks noGrp="1"/>
          </p:cNvSpPr>
          <p:nvPr>
            <p:ph type="subTitle" idx="3"/>
          </p:nvPr>
        </p:nvSpPr>
        <p:spPr>
          <a:xfrm>
            <a:off x="2638050" y="2747514"/>
            <a:ext cx="3867900" cy="415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5" name="Google Shape;1205;p22"/>
          <p:cNvSpPr txBox="1">
            <a:spLocks noGrp="1"/>
          </p:cNvSpPr>
          <p:nvPr>
            <p:ph type="title" idx="4" hasCustomPrompt="1"/>
          </p:nvPr>
        </p:nvSpPr>
        <p:spPr>
          <a:xfrm>
            <a:off x="2638050" y="3423762"/>
            <a:ext cx="38679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06" name="Google Shape;1206;p22"/>
          <p:cNvSpPr txBox="1">
            <a:spLocks noGrp="1"/>
          </p:cNvSpPr>
          <p:nvPr>
            <p:ph type="subTitle" idx="5"/>
          </p:nvPr>
        </p:nvSpPr>
        <p:spPr>
          <a:xfrm>
            <a:off x="2638050" y="4190789"/>
            <a:ext cx="3867900" cy="415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07" name="Google Shape;1207;p22"/>
          <p:cNvGrpSpPr/>
          <p:nvPr/>
        </p:nvGrpSpPr>
        <p:grpSpPr>
          <a:xfrm rot="10800000">
            <a:off x="7704467" y="2747523"/>
            <a:ext cx="1512733" cy="2248408"/>
            <a:chOff x="48049" y="702018"/>
            <a:chExt cx="852917" cy="1267708"/>
          </a:xfrm>
        </p:grpSpPr>
        <p:sp>
          <p:nvSpPr>
            <p:cNvPr id="1208" name="Google Shape;1208;p22"/>
            <p:cNvSpPr/>
            <p:nvPr/>
          </p:nvSpPr>
          <p:spPr>
            <a:xfrm>
              <a:off x="73562" y="702018"/>
              <a:ext cx="47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miter lim="167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48049" y="710319"/>
              <a:ext cx="26027" cy="1259407"/>
            </a:xfrm>
            <a:custGeom>
              <a:avLst/>
              <a:gdLst/>
              <a:ahLst/>
              <a:cxnLst/>
              <a:rect l="l" t="t" r="r" b="b"/>
              <a:pathLst>
                <a:path w="557" h="27459" extrusionOk="0">
                  <a:moveTo>
                    <a:pt x="536" y="1"/>
                  </a:moveTo>
                  <a:cubicBezTo>
                    <a:pt x="1" y="6383"/>
                    <a:pt x="39" y="27249"/>
                    <a:pt x="39" y="27458"/>
                  </a:cubicBezTo>
                  <a:lnTo>
                    <a:pt x="59" y="27458"/>
                  </a:lnTo>
                  <a:cubicBezTo>
                    <a:pt x="59" y="27249"/>
                    <a:pt x="21" y="6385"/>
                    <a:pt x="556" y="2"/>
                  </a:cubicBezTo>
                  <a:lnTo>
                    <a:pt x="53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70899" y="705962"/>
              <a:ext cx="290084" cy="592805"/>
            </a:xfrm>
            <a:custGeom>
              <a:avLst/>
              <a:gdLst/>
              <a:ahLst/>
              <a:cxnLst/>
              <a:rect l="l" t="t" r="r" b="b"/>
              <a:pathLst>
                <a:path w="6208" h="12925" extrusionOk="0">
                  <a:moveTo>
                    <a:pt x="6189" y="0"/>
                  </a:moveTo>
                  <a:cubicBezTo>
                    <a:pt x="6131" y="112"/>
                    <a:pt x="447" y="11222"/>
                    <a:pt x="0" y="12920"/>
                  </a:cubicBezTo>
                  <a:lnTo>
                    <a:pt x="22" y="12925"/>
                  </a:lnTo>
                  <a:cubicBezTo>
                    <a:pt x="469" y="11229"/>
                    <a:pt x="6151" y="122"/>
                    <a:pt x="6207" y="10"/>
                  </a:cubicBezTo>
                  <a:lnTo>
                    <a:pt x="618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92534" y="1142775"/>
              <a:ext cx="654465" cy="150162"/>
            </a:xfrm>
            <a:custGeom>
              <a:avLst/>
              <a:gdLst/>
              <a:ahLst/>
              <a:cxnLst/>
              <a:rect l="l" t="t" r="r" b="b"/>
              <a:pathLst>
                <a:path w="14006" h="3274" extrusionOk="0">
                  <a:moveTo>
                    <a:pt x="13999" y="0"/>
                  </a:moveTo>
                  <a:cubicBezTo>
                    <a:pt x="13976" y="9"/>
                    <a:pt x="11843" y="811"/>
                    <a:pt x="9065" y="1609"/>
                  </a:cubicBezTo>
                  <a:cubicBezTo>
                    <a:pt x="6501" y="2345"/>
                    <a:pt x="2846" y="3228"/>
                    <a:pt x="1" y="3252"/>
                  </a:cubicBezTo>
                  <a:lnTo>
                    <a:pt x="1" y="3274"/>
                  </a:lnTo>
                  <a:cubicBezTo>
                    <a:pt x="2849" y="3250"/>
                    <a:pt x="6504" y="2367"/>
                    <a:pt x="9071" y="1631"/>
                  </a:cubicBezTo>
                  <a:cubicBezTo>
                    <a:pt x="11851" y="831"/>
                    <a:pt x="13986" y="29"/>
                    <a:pt x="14006" y="20"/>
                  </a:cubicBezTo>
                  <a:lnTo>
                    <a:pt x="1399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77627" y="1308483"/>
              <a:ext cx="462742" cy="427554"/>
            </a:xfrm>
            <a:custGeom>
              <a:avLst/>
              <a:gdLst/>
              <a:ahLst/>
              <a:cxnLst/>
              <a:rect l="l" t="t" r="r" b="b"/>
              <a:pathLst>
                <a:path w="9903" h="9322" extrusionOk="0">
                  <a:moveTo>
                    <a:pt x="7" y="0"/>
                  </a:moveTo>
                  <a:lnTo>
                    <a:pt x="0" y="20"/>
                  </a:lnTo>
                  <a:cubicBezTo>
                    <a:pt x="1561" y="510"/>
                    <a:pt x="9804" y="9233"/>
                    <a:pt x="9887" y="9322"/>
                  </a:cubicBezTo>
                  <a:lnTo>
                    <a:pt x="9902" y="9307"/>
                  </a:lnTo>
                  <a:cubicBezTo>
                    <a:pt x="9880" y="9283"/>
                    <a:pt x="7798" y="7077"/>
                    <a:pt x="5548" y="4841"/>
                  </a:cubicBezTo>
                  <a:cubicBezTo>
                    <a:pt x="2529" y="1835"/>
                    <a:pt x="664" y="206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73142" y="1688010"/>
              <a:ext cx="426902" cy="130715"/>
            </a:xfrm>
            <a:custGeom>
              <a:avLst/>
              <a:gdLst/>
              <a:ahLst/>
              <a:cxnLst/>
              <a:rect l="l" t="t" r="r" b="b"/>
              <a:pathLst>
                <a:path w="9136" h="2850" extrusionOk="0">
                  <a:moveTo>
                    <a:pt x="5731" y="0"/>
                  </a:moveTo>
                  <a:cubicBezTo>
                    <a:pt x="5373" y="0"/>
                    <a:pt x="4986" y="11"/>
                    <a:pt x="4569" y="35"/>
                  </a:cubicBezTo>
                  <a:cubicBezTo>
                    <a:pt x="3860" y="73"/>
                    <a:pt x="3164" y="247"/>
                    <a:pt x="2520" y="550"/>
                  </a:cubicBezTo>
                  <a:cubicBezTo>
                    <a:pt x="2000" y="796"/>
                    <a:pt x="1521" y="1117"/>
                    <a:pt x="1098" y="1505"/>
                  </a:cubicBezTo>
                  <a:cubicBezTo>
                    <a:pt x="359" y="2176"/>
                    <a:pt x="4" y="2833"/>
                    <a:pt x="1" y="2840"/>
                  </a:cubicBezTo>
                  <a:lnTo>
                    <a:pt x="19" y="2850"/>
                  </a:lnTo>
                  <a:cubicBezTo>
                    <a:pt x="23" y="2843"/>
                    <a:pt x="377" y="2189"/>
                    <a:pt x="1111" y="1520"/>
                  </a:cubicBezTo>
                  <a:cubicBezTo>
                    <a:pt x="1791" y="903"/>
                    <a:pt x="2941" y="148"/>
                    <a:pt x="4570" y="56"/>
                  </a:cubicBezTo>
                  <a:cubicBezTo>
                    <a:pt x="4988" y="32"/>
                    <a:pt x="5376" y="22"/>
                    <a:pt x="5734" y="22"/>
                  </a:cubicBezTo>
                  <a:cubicBezTo>
                    <a:pt x="8048" y="22"/>
                    <a:pt x="9115" y="457"/>
                    <a:pt x="9127" y="461"/>
                  </a:cubicBezTo>
                  <a:lnTo>
                    <a:pt x="9135" y="443"/>
                  </a:lnTo>
                  <a:cubicBezTo>
                    <a:pt x="9124" y="437"/>
                    <a:pt x="8052" y="0"/>
                    <a:pt x="573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512240" y="1167771"/>
              <a:ext cx="211722" cy="536896"/>
            </a:xfrm>
            <a:custGeom>
              <a:avLst/>
              <a:gdLst/>
              <a:ahLst/>
              <a:cxnLst/>
              <a:rect l="l" t="t" r="r" b="b"/>
              <a:pathLst>
                <a:path w="4531" h="11706" extrusionOk="0">
                  <a:moveTo>
                    <a:pt x="4515" y="0"/>
                  </a:moveTo>
                  <a:cubicBezTo>
                    <a:pt x="3297" y="1350"/>
                    <a:pt x="2317" y="2805"/>
                    <a:pt x="1601" y="4326"/>
                  </a:cubicBezTo>
                  <a:cubicBezTo>
                    <a:pt x="1028" y="5542"/>
                    <a:pt x="621" y="6803"/>
                    <a:pt x="390" y="8073"/>
                  </a:cubicBezTo>
                  <a:cubicBezTo>
                    <a:pt x="1" y="10234"/>
                    <a:pt x="263" y="11692"/>
                    <a:pt x="267" y="11705"/>
                  </a:cubicBezTo>
                  <a:lnTo>
                    <a:pt x="287" y="11702"/>
                  </a:lnTo>
                  <a:cubicBezTo>
                    <a:pt x="283" y="11689"/>
                    <a:pt x="21" y="10234"/>
                    <a:pt x="411" y="8076"/>
                  </a:cubicBezTo>
                  <a:cubicBezTo>
                    <a:pt x="772" y="6084"/>
                    <a:pt x="1779" y="3068"/>
                    <a:pt x="4530" y="14"/>
                  </a:cubicBezTo>
                  <a:lnTo>
                    <a:pt x="451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62534" y="1565323"/>
              <a:ext cx="321579" cy="137412"/>
            </a:xfrm>
            <a:custGeom>
              <a:avLst/>
              <a:gdLst/>
              <a:ahLst/>
              <a:cxnLst/>
              <a:rect l="l" t="t" r="r" b="b"/>
              <a:pathLst>
                <a:path w="6882" h="2996" extrusionOk="0">
                  <a:moveTo>
                    <a:pt x="4626" y="0"/>
                  </a:moveTo>
                  <a:cubicBezTo>
                    <a:pt x="4174" y="0"/>
                    <a:pt x="3654" y="72"/>
                    <a:pt x="3078" y="271"/>
                  </a:cubicBezTo>
                  <a:cubicBezTo>
                    <a:pt x="1864" y="692"/>
                    <a:pt x="1091" y="1408"/>
                    <a:pt x="658" y="1935"/>
                  </a:cubicBezTo>
                  <a:cubicBezTo>
                    <a:pt x="188" y="2506"/>
                    <a:pt x="2" y="2982"/>
                    <a:pt x="0" y="2987"/>
                  </a:cubicBezTo>
                  <a:lnTo>
                    <a:pt x="20" y="2996"/>
                  </a:lnTo>
                  <a:cubicBezTo>
                    <a:pt x="22" y="2991"/>
                    <a:pt x="206" y="2516"/>
                    <a:pt x="674" y="1947"/>
                  </a:cubicBezTo>
                  <a:cubicBezTo>
                    <a:pt x="1106" y="1423"/>
                    <a:pt x="1875" y="711"/>
                    <a:pt x="3085" y="291"/>
                  </a:cubicBezTo>
                  <a:cubicBezTo>
                    <a:pt x="3658" y="93"/>
                    <a:pt x="4176" y="21"/>
                    <a:pt x="4626" y="21"/>
                  </a:cubicBezTo>
                  <a:cubicBezTo>
                    <a:pt x="5126" y="21"/>
                    <a:pt x="5541" y="109"/>
                    <a:pt x="5855" y="212"/>
                  </a:cubicBezTo>
                  <a:cubicBezTo>
                    <a:pt x="6500" y="423"/>
                    <a:pt x="6865" y="738"/>
                    <a:pt x="6868" y="741"/>
                  </a:cubicBezTo>
                  <a:lnTo>
                    <a:pt x="6882" y="726"/>
                  </a:lnTo>
                  <a:cubicBezTo>
                    <a:pt x="6878" y="723"/>
                    <a:pt x="6512" y="405"/>
                    <a:pt x="5863" y="192"/>
                  </a:cubicBezTo>
                  <a:cubicBezTo>
                    <a:pt x="5548" y="89"/>
                    <a:pt x="5129" y="0"/>
                    <a:pt x="462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402664" y="1236200"/>
              <a:ext cx="91259" cy="375313"/>
            </a:xfrm>
            <a:custGeom>
              <a:avLst/>
              <a:gdLst/>
              <a:ahLst/>
              <a:cxnLst/>
              <a:rect l="l" t="t" r="r" b="b"/>
              <a:pathLst>
                <a:path w="1953" h="8183" extrusionOk="0">
                  <a:moveTo>
                    <a:pt x="1936" y="0"/>
                  </a:moveTo>
                  <a:cubicBezTo>
                    <a:pt x="1929" y="9"/>
                    <a:pt x="1294" y="884"/>
                    <a:pt x="444" y="3028"/>
                  </a:cubicBezTo>
                  <a:cubicBezTo>
                    <a:pt x="1" y="4150"/>
                    <a:pt x="86" y="5492"/>
                    <a:pt x="235" y="6420"/>
                  </a:cubicBezTo>
                  <a:cubicBezTo>
                    <a:pt x="397" y="7425"/>
                    <a:pt x="668" y="8176"/>
                    <a:pt x="670" y="8183"/>
                  </a:cubicBezTo>
                  <a:lnTo>
                    <a:pt x="688" y="8176"/>
                  </a:lnTo>
                  <a:cubicBezTo>
                    <a:pt x="686" y="8170"/>
                    <a:pt x="417" y="7420"/>
                    <a:pt x="255" y="6417"/>
                  </a:cubicBezTo>
                  <a:cubicBezTo>
                    <a:pt x="106" y="5492"/>
                    <a:pt x="21" y="4154"/>
                    <a:pt x="464" y="3036"/>
                  </a:cubicBezTo>
                  <a:cubicBezTo>
                    <a:pt x="1310" y="894"/>
                    <a:pt x="1946" y="21"/>
                    <a:pt x="1953" y="12"/>
                  </a:cubicBezTo>
                  <a:lnTo>
                    <a:pt x="193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232436" y="1283853"/>
              <a:ext cx="50372" cy="180754"/>
            </a:xfrm>
            <a:custGeom>
              <a:avLst/>
              <a:gdLst/>
              <a:ahLst/>
              <a:cxnLst/>
              <a:rect l="l" t="t" r="r" b="b"/>
              <a:pathLst>
                <a:path w="1078" h="3941" extrusionOk="0">
                  <a:moveTo>
                    <a:pt x="610" y="0"/>
                  </a:moveTo>
                  <a:cubicBezTo>
                    <a:pt x="1" y="1101"/>
                    <a:pt x="156" y="2113"/>
                    <a:pt x="395" y="2770"/>
                  </a:cubicBezTo>
                  <a:cubicBezTo>
                    <a:pt x="653" y="3481"/>
                    <a:pt x="1059" y="3938"/>
                    <a:pt x="1064" y="3941"/>
                  </a:cubicBezTo>
                  <a:lnTo>
                    <a:pt x="1078" y="3927"/>
                  </a:lnTo>
                  <a:cubicBezTo>
                    <a:pt x="1075" y="3922"/>
                    <a:pt x="670" y="3469"/>
                    <a:pt x="414" y="2762"/>
                  </a:cubicBezTo>
                  <a:cubicBezTo>
                    <a:pt x="178" y="2111"/>
                    <a:pt x="24" y="1104"/>
                    <a:pt x="628" y="10"/>
                  </a:cubicBezTo>
                  <a:lnTo>
                    <a:pt x="6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66740" y="1426538"/>
              <a:ext cx="135603" cy="62789"/>
            </a:xfrm>
            <a:custGeom>
              <a:avLst/>
              <a:gdLst/>
              <a:ahLst/>
              <a:cxnLst/>
              <a:rect l="l" t="t" r="r" b="b"/>
              <a:pathLst>
                <a:path w="2902" h="1369" extrusionOk="0">
                  <a:moveTo>
                    <a:pt x="2901" y="0"/>
                  </a:moveTo>
                  <a:cubicBezTo>
                    <a:pt x="2470" y="10"/>
                    <a:pt x="2041" y="67"/>
                    <a:pt x="1623" y="171"/>
                  </a:cubicBezTo>
                  <a:cubicBezTo>
                    <a:pt x="1013" y="325"/>
                    <a:pt x="237" y="658"/>
                    <a:pt x="1" y="1362"/>
                  </a:cubicBezTo>
                  <a:lnTo>
                    <a:pt x="21" y="1368"/>
                  </a:lnTo>
                  <a:cubicBezTo>
                    <a:pt x="253" y="674"/>
                    <a:pt x="1023" y="345"/>
                    <a:pt x="1628" y="191"/>
                  </a:cubicBezTo>
                  <a:cubicBezTo>
                    <a:pt x="2045" y="87"/>
                    <a:pt x="2471" y="30"/>
                    <a:pt x="2901" y="22"/>
                  </a:cubicBezTo>
                  <a:lnTo>
                    <a:pt x="290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60572" y="1494554"/>
              <a:ext cx="258029" cy="44718"/>
            </a:xfrm>
            <a:custGeom>
              <a:avLst/>
              <a:gdLst/>
              <a:ahLst/>
              <a:cxnLst/>
              <a:rect l="l" t="t" r="r" b="b"/>
              <a:pathLst>
                <a:path w="5522" h="975" extrusionOk="0">
                  <a:moveTo>
                    <a:pt x="2467" y="1"/>
                  </a:moveTo>
                  <a:cubicBezTo>
                    <a:pt x="2398" y="1"/>
                    <a:pt x="2331" y="3"/>
                    <a:pt x="2265" y="8"/>
                  </a:cubicBezTo>
                  <a:cubicBezTo>
                    <a:pt x="1011" y="98"/>
                    <a:pt x="11" y="949"/>
                    <a:pt x="1" y="958"/>
                  </a:cubicBezTo>
                  <a:lnTo>
                    <a:pt x="14" y="974"/>
                  </a:lnTo>
                  <a:cubicBezTo>
                    <a:pt x="24" y="966"/>
                    <a:pt x="1019" y="118"/>
                    <a:pt x="2267" y="28"/>
                  </a:cubicBezTo>
                  <a:cubicBezTo>
                    <a:pt x="2332" y="23"/>
                    <a:pt x="2400" y="21"/>
                    <a:pt x="2468" y="21"/>
                  </a:cubicBezTo>
                  <a:cubicBezTo>
                    <a:pt x="3716" y="21"/>
                    <a:pt x="5493" y="742"/>
                    <a:pt x="5514" y="750"/>
                  </a:cubicBezTo>
                  <a:lnTo>
                    <a:pt x="5522" y="730"/>
                  </a:lnTo>
                  <a:cubicBezTo>
                    <a:pt x="5503" y="724"/>
                    <a:pt x="3720" y="1"/>
                    <a:pt x="246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151083" y="1141169"/>
              <a:ext cx="102100" cy="126771"/>
            </a:xfrm>
            <a:custGeom>
              <a:avLst/>
              <a:gdLst/>
              <a:ahLst/>
              <a:cxnLst/>
              <a:rect l="l" t="t" r="r" b="b"/>
              <a:pathLst>
                <a:path w="2185" h="2764" extrusionOk="0">
                  <a:moveTo>
                    <a:pt x="22" y="0"/>
                  </a:moveTo>
                  <a:lnTo>
                    <a:pt x="0" y="2"/>
                  </a:lnTo>
                  <a:cubicBezTo>
                    <a:pt x="72" y="704"/>
                    <a:pt x="658" y="1418"/>
                    <a:pt x="1140" y="1893"/>
                  </a:cubicBezTo>
                  <a:cubicBezTo>
                    <a:pt x="1461" y="2210"/>
                    <a:pt x="1807" y="2501"/>
                    <a:pt x="2173" y="2763"/>
                  </a:cubicBezTo>
                  <a:lnTo>
                    <a:pt x="2185" y="2747"/>
                  </a:lnTo>
                  <a:cubicBezTo>
                    <a:pt x="2165" y="2733"/>
                    <a:pt x="156" y="1333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64731" y="1000090"/>
              <a:ext cx="114669" cy="47975"/>
            </a:xfrm>
            <a:custGeom>
              <a:avLst/>
              <a:gdLst/>
              <a:ahLst/>
              <a:cxnLst/>
              <a:rect l="l" t="t" r="r" b="b"/>
              <a:pathLst>
                <a:path w="2454" h="1046" extrusionOk="0">
                  <a:moveTo>
                    <a:pt x="19" y="0"/>
                  </a:moveTo>
                  <a:lnTo>
                    <a:pt x="0" y="10"/>
                  </a:lnTo>
                  <a:cubicBezTo>
                    <a:pt x="4" y="18"/>
                    <a:pt x="455" y="843"/>
                    <a:pt x="1210" y="1014"/>
                  </a:cubicBezTo>
                  <a:cubicBezTo>
                    <a:pt x="1302" y="1035"/>
                    <a:pt x="1397" y="1045"/>
                    <a:pt x="1491" y="1045"/>
                  </a:cubicBezTo>
                  <a:cubicBezTo>
                    <a:pt x="1807" y="1045"/>
                    <a:pt x="2129" y="927"/>
                    <a:pt x="2454" y="691"/>
                  </a:cubicBezTo>
                  <a:lnTo>
                    <a:pt x="2442" y="674"/>
                  </a:lnTo>
                  <a:cubicBezTo>
                    <a:pt x="2121" y="908"/>
                    <a:pt x="1801" y="1025"/>
                    <a:pt x="1490" y="1025"/>
                  </a:cubicBezTo>
                  <a:cubicBezTo>
                    <a:pt x="1397" y="1025"/>
                    <a:pt x="1305" y="1014"/>
                    <a:pt x="1215" y="994"/>
                  </a:cubicBezTo>
                  <a:cubicBezTo>
                    <a:pt x="469" y="825"/>
                    <a:pt x="22" y="8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69076" y="854930"/>
              <a:ext cx="192564" cy="30867"/>
            </a:xfrm>
            <a:custGeom>
              <a:avLst/>
              <a:gdLst/>
              <a:ahLst/>
              <a:cxnLst/>
              <a:rect l="l" t="t" r="r" b="b"/>
              <a:pathLst>
                <a:path w="4121" h="673" extrusionOk="0">
                  <a:moveTo>
                    <a:pt x="11" y="0"/>
                  </a:moveTo>
                  <a:lnTo>
                    <a:pt x="1" y="19"/>
                  </a:lnTo>
                  <a:cubicBezTo>
                    <a:pt x="449" y="248"/>
                    <a:pt x="924" y="422"/>
                    <a:pt x="1414" y="539"/>
                  </a:cubicBezTo>
                  <a:cubicBezTo>
                    <a:pt x="1772" y="626"/>
                    <a:pt x="2139" y="671"/>
                    <a:pt x="2506" y="673"/>
                  </a:cubicBezTo>
                  <a:cubicBezTo>
                    <a:pt x="3042" y="673"/>
                    <a:pt x="3612" y="566"/>
                    <a:pt x="4121" y="243"/>
                  </a:cubicBezTo>
                  <a:lnTo>
                    <a:pt x="4109" y="226"/>
                  </a:lnTo>
                  <a:cubicBezTo>
                    <a:pt x="3603" y="546"/>
                    <a:pt x="3037" y="653"/>
                    <a:pt x="2507" y="653"/>
                  </a:cubicBezTo>
                  <a:cubicBezTo>
                    <a:pt x="2111" y="653"/>
                    <a:pt x="1735" y="593"/>
                    <a:pt x="1419" y="519"/>
                  </a:cubicBezTo>
                  <a:cubicBezTo>
                    <a:pt x="931" y="402"/>
                    <a:pt x="458" y="228"/>
                    <a:pt x="1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298975" y="855067"/>
              <a:ext cx="601990" cy="155620"/>
            </a:xfrm>
            <a:custGeom>
              <a:avLst/>
              <a:gdLst/>
              <a:ahLst/>
              <a:cxnLst/>
              <a:rect l="l" t="t" r="r" b="b"/>
              <a:pathLst>
                <a:path w="12883" h="3393" extrusionOk="0">
                  <a:moveTo>
                    <a:pt x="17" y="1"/>
                  </a:moveTo>
                  <a:lnTo>
                    <a:pt x="0" y="13"/>
                  </a:lnTo>
                  <a:cubicBezTo>
                    <a:pt x="1054" y="1396"/>
                    <a:pt x="2384" y="2366"/>
                    <a:pt x="3959" y="2901"/>
                  </a:cubicBezTo>
                  <a:cubicBezTo>
                    <a:pt x="4926" y="3229"/>
                    <a:pt x="5983" y="3393"/>
                    <a:pt x="7117" y="3393"/>
                  </a:cubicBezTo>
                  <a:cubicBezTo>
                    <a:pt x="7462" y="3393"/>
                    <a:pt x="7813" y="3378"/>
                    <a:pt x="8171" y="3348"/>
                  </a:cubicBezTo>
                  <a:cubicBezTo>
                    <a:pt x="10785" y="3124"/>
                    <a:pt x="12863" y="2148"/>
                    <a:pt x="12883" y="2138"/>
                  </a:cubicBezTo>
                  <a:lnTo>
                    <a:pt x="12874" y="2120"/>
                  </a:lnTo>
                  <a:cubicBezTo>
                    <a:pt x="12854" y="2130"/>
                    <a:pt x="10780" y="3104"/>
                    <a:pt x="8171" y="3326"/>
                  </a:cubicBezTo>
                  <a:cubicBezTo>
                    <a:pt x="7844" y="3354"/>
                    <a:pt x="7499" y="3371"/>
                    <a:pt x="7142" y="3371"/>
                  </a:cubicBezTo>
                  <a:cubicBezTo>
                    <a:pt x="4866" y="3371"/>
                    <a:pt x="2071" y="2698"/>
                    <a:pt x="1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77768" y="745314"/>
              <a:ext cx="129155" cy="28115"/>
            </a:xfrm>
            <a:custGeom>
              <a:avLst/>
              <a:gdLst/>
              <a:ahLst/>
              <a:cxnLst/>
              <a:rect l="l" t="t" r="r" b="b"/>
              <a:pathLst>
                <a:path w="2764" h="613" extrusionOk="0">
                  <a:moveTo>
                    <a:pt x="2749" y="0"/>
                  </a:moveTo>
                  <a:cubicBezTo>
                    <a:pt x="2747" y="2"/>
                    <a:pt x="2563" y="203"/>
                    <a:pt x="2136" y="370"/>
                  </a:cubicBezTo>
                  <a:cubicBezTo>
                    <a:pt x="1849" y="480"/>
                    <a:pt x="1407" y="591"/>
                    <a:pt x="788" y="591"/>
                  </a:cubicBezTo>
                  <a:cubicBezTo>
                    <a:pt x="552" y="591"/>
                    <a:pt x="292" y="575"/>
                    <a:pt x="4" y="537"/>
                  </a:cubicBezTo>
                  <a:lnTo>
                    <a:pt x="1" y="559"/>
                  </a:lnTo>
                  <a:cubicBezTo>
                    <a:pt x="261" y="594"/>
                    <a:pt x="524" y="612"/>
                    <a:pt x="788" y="612"/>
                  </a:cubicBezTo>
                  <a:cubicBezTo>
                    <a:pt x="1412" y="612"/>
                    <a:pt x="1855" y="500"/>
                    <a:pt x="2145" y="390"/>
                  </a:cubicBezTo>
                  <a:cubicBezTo>
                    <a:pt x="2576" y="221"/>
                    <a:pt x="2762" y="15"/>
                    <a:pt x="2764" y="14"/>
                  </a:cubicBezTo>
                  <a:lnTo>
                    <a:pt x="274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284116" y="871808"/>
              <a:ext cx="411996" cy="280877"/>
            </a:xfrm>
            <a:custGeom>
              <a:avLst/>
              <a:gdLst/>
              <a:ahLst/>
              <a:cxnLst/>
              <a:rect l="l" t="t" r="r" b="b"/>
              <a:pathLst>
                <a:path w="8817" h="6124" extrusionOk="0">
                  <a:moveTo>
                    <a:pt x="22" y="0"/>
                  </a:moveTo>
                  <a:lnTo>
                    <a:pt x="0" y="5"/>
                  </a:lnTo>
                  <a:cubicBezTo>
                    <a:pt x="4" y="21"/>
                    <a:pt x="377" y="1640"/>
                    <a:pt x="1646" y="3194"/>
                  </a:cubicBezTo>
                  <a:cubicBezTo>
                    <a:pt x="2390" y="4105"/>
                    <a:pt x="3294" y="4818"/>
                    <a:pt x="4331" y="5309"/>
                  </a:cubicBezTo>
                  <a:cubicBezTo>
                    <a:pt x="5477" y="5851"/>
                    <a:pt x="6786" y="6124"/>
                    <a:pt x="8233" y="6124"/>
                  </a:cubicBezTo>
                  <a:cubicBezTo>
                    <a:pt x="8425" y="6124"/>
                    <a:pt x="8621" y="6119"/>
                    <a:pt x="8817" y="6109"/>
                  </a:cubicBezTo>
                  <a:lnTo>
                    <a:pt x="8817" y="6089"/>
                  </a:lnTo>
                  <a:cubicBezTo>
                    <a:pt x="8621" y="6098"/>
                    <a:pt x="8429" y="6103"/>
                    <a:pt x="8241" y="6103"/>
                  </a:cubicBezTo>
                  <a:cubicBezTo>
                    <a:pt x="4796" y="6103"/>
                    <a:pt x="2770" y="4536"/>
                    <a:pt x="1663" y="3180"/>
                  </a:cubicBezTo>
                  <a:cubicBezTo>
                    <a:pt x="398" y="1631"/>
                    <a:pt x="25" y="1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34772" y="958812"/>
              <a:ext cx="246347" cy="255330"/>
            </a:xfrm>
            <a:custGeom>
              <a:avLst/>
              <a:gdLst/>
              <a:ahLst/>
              <a:cxnLst/>
              <a:rect l="l" t="t" r="r" b="b"/>
              <a:pathLst>
                <a:path w="5272" h="5567" extrusionOk="0">
                  <a:moveTo>
                    <a:pt x="108" y="0"/>
                  </a:moveTo>
                  <a:lnTo>
                    <a:pt x="108" y="0"/>
                  </a:lnTo>
                  <a:cubicBezTo>
                    <a:pt x="106" y="9"/>
                    <a:pt x="1" y="751"/>
                    <a:pt x="583" y="1803"/>
                  </a:cubicBezTo>
                  <a:cubicBezTo>
                    <a:pt x="924" y="2421"/>
                    <a:pt x="1433" y="3021"/>
                    <a:pt x="2093" y="3591"/>
                  </a:cubicBezTo>
                  <a:cubicBezTo>
                    <a:pt x="2918" y="4304"/>
                    <a:pt x="3983" y="4970"/>
                    <a:pt x="5263" y="5567"/>
                  </a:cubicBezTo>
                  <a:lnTo>
                    <a:pt x="5271" y="5548"/>
                  </a:lnTo>
                  <a:cubicBezTo>
                    <a:pt x="2383" y="4197"/>
                    <a:pt x="1138" y="2760"/>
                    <a:pt x="603" y="1795"/>
                  </a:cubicBezTo>
                  <a:cubicBezTo>
                    <a:pt x="24" y="748"/>
                    <a:pt x="128" y="12"/>
                    <a:pt x="128" y="4"/>
                  </a:cubicBezTo>
                  <a:lnTo>
                    <a:pt x="10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206595" y="998164"/>
              <a:ext cx="63549" cy="253267"/>
            </a:xfrm>
            <a:custGeom>
              <a:avLst/>
              <a:gdLst/>
              <a:ahLst/>
              <a:cxnLst/>
              <a:rect l="l" t="t" r="r" b="b"/>
              <a:pathLst>
                <a:path w="1360" h="5522" extrusionOk="0">
                  <a:moveTo>
                    <a:pt x="350" y="0"/>
                  </a:moveTo>
                  <a:cubicBezTo>
                    <a:pt x="346" y="10"/>
                    <a:pt x="44" y="1042"/>
                    <a:pt x="17" y="2232"/>
                  </a:cubicBezTo>
                  <a:cubicBezTo>
                    <a:pt x="0" y="2931"/>
                    <a:pt x="80" y="3548"/>
                    <a:pt x="254" y="4063"/>
                  </a:cubicBezTo>
                  <a:cubicBezTo>
                    <a:pt x="473" y="4710"/>
                    <a:pt x="841" y="5200"/>
                    <a:pt x="1348" y="5522"/>
                  </a:cubicBezTo>
                  <a:lnTo>
                    <a:pt x="1360" y="5503"/>
                  </a:lnTo>
                  <a:cubicBezTo>
                    <a:pt x="221" y="4784"/>
                    <a:pt x="12" y="3327"/>
                    <a:pt x="39" y="2233"/>
                  </a:cubicBezTo>
                  <a:cubicBezTo>
                    <a:pt x="65" y="1046"/>
                    <a:pt x="368" y="15"/>
                    <a:pt x="371" y="5"/>
                  </a:cubicBezTo>
                  <a:lnTo>
                    <a:pt x="35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22"/>
          <p:cNvGrpSpPr/>
          <p:nvPr/>
        </p:nvGrpSpPr>
        <p:grpSpPr>
          <a:xfrm rot="10800000">
            <a:off x="6761472" y="-165011"/>
            <a:ext cx="3028824" cy="2625362"/>
            <a:chOff x="35900" y="2349788"/>
            <a:chExt cx="2096943" cy="1817614"/>
          </a:xfrm>
        </p:grpSpPr>
        <p:sp>
          <p:nvSpPr>
            <p:cNvPr id="1229" name="Google Shape;1229;p22"/>
            <p:cNvSpPr/>
            <p:nvPr/>
          </p:nvSpPr>
          <p:spPr>
            <a:xfrm>
              <a:off x="35900" y="2653548"/>
              <a:ext cx="625541" cy="873315"/>
            </a:xfrm>
            <a:custGeom>
              <a:avLst/>
              <a:gdLst/>
              <a:ahLst/>
              <a:cxnLst/>
              <a:rect l="l" t="t" r="r" b="b"/>
              <a:pathLst>
                <a:path w="13387" h="19041" extrusionOk="0">
                  <a:moveTo>
                    <a:pt x="18" y="1"/>
                  </a:moveTo>
                  <a:lnTo>
                    <a:pt x="0" y="14"/>
                  </a:lnTo>
                  <a:lnTo>
                    <a:pt x="13368" y="19040"/>
                  </a:lnTo>
                  <a:lnTo>
                    <a:pt x="13386" y="190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668823" y="2349788"/>
              <a:ext cx="389193" cy="1146625"/>
            </a:xfrm>
            <a:custGeom>
              <a:avLst/>
              <a:gdLst/>
              <a:ahLst/>
              <a:cxnLst/>
              <a:rect l="l" t="t" r="r" b="b"/>
              <a:pathLst>
                <a:path w="8329" h="25000" extrusionOk="0">
                  <a:moveTo>
                    <a:pt x="8313" y="0"/>
                  </a:moveTo>
                  <a:cubicBezTo>
                    <a:pt x="7803" y="551"/>
                    <a:pt x="7050" y="2208"/>
                    <a:pt x="6072" y="4924"/>
                  </a:cubicBezTo>
                  <a:cubicBezTo>
                    <a:pt x="5291" y="7097"/>
                    <a:pt x="4366" y="9949"/>
                    <a:pt x="3320" y="13403"/>
                  </a:cubicBezTo>
                  <a:cubicBezTo>
                    <a:pt x="1542" y="19281"/>
                    <a:pt x="15" y="24937"/>
                    <a:pt x="0" y="24994"/>
                  </a:cubicBezTo>
                  <a:lnTo>
                    <a:pt x="22" y="24999"/>
                  </a:lnTo>
                  <a:cubicBezTo>
                    <a:pt x="37" y="24942"/>
                    <a:pt x="1564" y="19286"/>
                    <a:pt x="3340" y="13408"/>
                  </a:cubicBezTo>
                  <a:cubicBezTo>
                    <a:pt x="4384" y="9956"/>
                    <a:pt x="5311" y="7104"/>
                    <a:pt x="6092" y="4931"/>
                  </a:cubicBezTo>
                  <a:cubicBezTo>
                    <a:pt x="7069" y="2217"/>
                    <a:pt x="7821" y="562"/>
                    <a:pt x="8328" y="14"/>
                  </a:cubicBezTo>
                  <a:lnTo>
                    <a:pt x="831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61366" y="2509901"/>
              <a:ext cx="892542" cy="215978"/>
            </a:xfrm>
            <a:custGeom>
              <a:avLst/>
              <a:gdLst/>
              <a:ahLst/>
              <a:cxnLst/>
              <a:rect l="l" t="t" r="r" b="b"/>
              <a:pathLst>
                <a:path w="19101" h="4709" extrusionOk="0">
                  <a:moveTo>
                    <a:pt x="19088" y="0"/>
                  </a:moveTo>
                  <a:cubicBezTo>
                    <a:pt x="13996" y="3827"/>
                    <a:pt x="9332" y="4688"/>
                    <a:pt x="6165" y="4688"/>
                  </a:cubicBezTo>
                  <a:cubicBezTo>
                    <a:pt x="5986" y="4688"/>
                    <a:pt x="5812" y="4685"/>
                    <a:pt x="5644" y="4680"/>
                  </a:cubicBezTo>
                  <a:cubicBezTo>
                    <a:pt x="2217" y="4576"/>
                    <a:pt x="30" y="3503"/>
                    <a:pt x="10" y="3492"/>
                  </a:cubicBezTo>
                  <a:lnTo>
                    <a:pt x="0" y="3511"/>
                  </a:lnTo>
                  <a:cubicBezTo>
                    <a:pt x="7" y="3514"/>
                    <a:pt x="554" y="3785"/>
                    <a:pt x="1521" y="4066"/>
                  </a:cubicBezTo>
                  <a:cubicBezTo>
                    <a:pt x="2411" y="4325"/>
                    <a:pt x="3849" y="4647"/>
                    <a:pt x="5642" y="4702"/>
                  </a:cubicBezTo>
                  <a:cubicBezTo>
                    <a:pt x="5823" y="4707"/>
                    <a:pt x="6005" y="4708"/>
                    <a:pt x="6186" y="4708"/>
                  </a:cubicBezTo>
                  <a:cubicBezTo>
                    <a:pt x="8024" y="4708"/>
                    <a:pt x="9884" y="4426"/>
                    <a:pt x="11720" y="3867"/>
                  </a:cubicBezTo>
                  <a:cubicBezTo>
                    <a:pt x="14241" y="3099"/>
                    <a:pt x="16723" y="1803"/>
                    <a:pt x="19100" y="17"/>
                  </a:cubicBezTo>
                  <a:lnTo>
                    <a:pt x="1908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1006523" y="2454955"/>
              <a:ext cx="431108" cy="248313"/>
            </a:xfrm>
            <a:custGeom>
              <a:avLst/>
              <a:gdLst/>
              <a:ahLst/>
              <a:cxnLst/>
              <a:rect l="l" t="t" r="r" b="b"/>
              <a:pathLst>
                <a:path w="9226" h="5414" extrusionOk="0">
                  <a:moveTo>
                    <a:pt x="21" y="0"/>
                  </a:moveTo>
                  <a:lnTo>
                    <a:pt x="0" y="4"/>
                  </a:lnTo>
                  <a:cubicBezTo>
                    <a:pt x="4" y="21"/>
                    <a:pt x="287" y="1589"/>
                    <a:pt x="1561" y="3020"/>
                  </a:cubicBezTo>
                  <a:cubicBezTo>
                    <a:pt x="2310" y="3861"/>
                    <a:pt x="3249" y="4490"/>
                    <a:pt x="4351" y="4890"/>
                  </a:cubicBezTo>
                  <a:cubicBezTo>
                    <a:pt x="5309" y="5237"/>
                    <a:pt x="6395" y="5413"/>
                    <a:pt x="7593" y="5413"/>
                  </a:cubicBezTo>
                  <a:cubicBezTo>
                    <a:pt x="8138" y="5411"/>
                    <a:pt x="8683" y="5378"/>
                    <a:pt x="9225" y="5311"/>
                  </a:cubicBezTo>
                  <a:lnTo>
                    <a:pt x="9223" y="5291"/>
                  </a:lnTo>
                  <a:cubicBezTo>
                    <a:pt x="8650" y="5359"/>
                    <a:pt x="8113" y="5390"/>
                    <a:pt x="7609" y="5390"/>
                  </a:cubicBezTo>
                  <a:cubicBezTo>
                    <a:pt x="4426" y="5390"/>
                    <a:pt x="2590" y="4143"/>
                    <a:pt x="1578" y="3006"/>
                  </a:cubicBezTo>
                  <a:cubicBezTo>
                    <a:pt x="307" y="1581"/>
                    <a:pt x="24" y="16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216268" y="2661758"/>
              <a:ext cx="695399" cy="233269"/>
            </a:xfrm>
            <a:custGeom>
              <a:avLst/>
              <a:gdLst/>
              <a:ahLst/>
              <a:cxnLst/>
              <a:rect l="l" t="t" r="r" b="b"/>
              <a:pathLst>
                <a:path w="14882" h="5086" extrusionOk="0">
                  <a:moveTo>
                    <a:pt x="14869" y="1"/>
                  </a:moveTo>
                  <a:cubicBezTo>
                    <a:pt x="14850" y="18"/>
                    <a:pt x="13015" y="1689"/>
                    <a:pt x="10279" y="3094"/>
                  </a:cubicBezTo>
                  <a:cubicBezTo>
                    <a:pt x="8382" y="4067"/>
                    <a:pt x="5748" y="5060"/>
                    <a:pt x="2896" y="5060"/>
                  </a:cubicBezTo>
                  <a:cubicBezTo>
                    <a:pt x="1950" y="5060"/>
                    <a:pt x="980" y="4951"/>
                    <a:pt x="5" y="4696"/>
                  </a:cubicBezTo>
                  <a:lnTo>
                    <a:pt x="0" y="4716"/>
                  </a:lnTo>
                  <a:cubicBezTo>
                    <a:pt x="946" y="4962"/>
                    <a:pt x="1921" y="5086"/>
                    <a:pt x="2899" y="5086"/>
                  </a:cubicBezTo>
                  <a:cubicBezTo>
                    <a:pt x="2906" y="5086"/>
                    <a:pt x="2913" y="5086"/>
                    <a:pt x="2919" y="5086"/>
                  </a:cubicBezTo>
                  <a:cubicBezTo>
                    <a:pt x="3796" y="5082"/>
                    <a:pt x="4670" y="4994"/>
                    <a:pt x="5529" y="4820"/>
                  </a:cubicBezTo>
                  <a:cubicBezTo>
                    <a:pt x="7079" y="4512"/>
                    <a:pt x="8678" y="3937"/>
                    <a:pt x="10289" y="3110"/>
                  </a:cubicBezTo>
                  <a:cubicBezTo>
                    <a:pt x="13029" y="1705"/>
                    <a:pt x="14865" y="33"/>
                    <a:pt x="14882" y="16"/>
                  </a:cubicBezTo>
                  <a:lnTo>
                    <a:pt x="1486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998065" y="2493710"/>
              <a:ext cx="597177" cy="588723"/>
            </a:xfrm>
            <a:custGeom>
              <a:avLst/>
              <a:gdLst/>
              <a:ahLst/>
              <a:cxnLst/>
              <a:rect l="l" t="t" r="r" b="b"/>
              <a:pathLst>
                <a:path w="12780" h="12836" extrusionOk="0">
                  <a:moveTo>
                    <a:pt x="23" y="0"/>
                  </a:moveTo>
                  <a:lnTo>
                    <a:pt x="1" y="2"/>
                  </a:lnTo>
                  <a:cubicBezTo>
                    <a:pt x="3" y="8"/>
                    <a:pt x="76" y="661"/>
                    <a:pt x="362" y="1659"/>
                  </a:cubicBezTo>
                  <a:cubicBezTo>
                    <a:pt x="750" y="3004"/>
                    <a:pt x="1309" y="4292"/>
                    <a:pt x="2028" y="5493"/>
                  </a:cubicBezTo>
                  <a:cubicBezTo>
                    <a:pt x="3038" y="7177"/>
                    <a:pt x="4331" y="8623"/>
                    <a:pt x="5873" y="9788"/>
                  </a:cubicBezTo>
                  <a:cubicBezTo>
                    <a:pt x="7800" y="11247"/>
                    <a:pt x="10124" y="12272"/>
                    <a:pt x="12775" y="12836"/>
                  </a:cubicBezTo>
                  <a:lnTo>
                    <a:pt x="12780" y="12816"/>
                  </a:lnTo>
                  <a:cubicBezTo>
                    <a:pt x="6780" y="11541"/>
                    <a:pt x="3632" y="8124"/>
                    <a:pt x="2046" y="5483"/>
                  </a:cubicBezTo>
                  <a:cubicBezTo>
                    <a:pt x="329" y="2619"/>
                    <a:pt x="24" y="25"/>
                    <a:pt x="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674431" y="3004686"/>
              <a:ext cx="1120619" cy="527906"/>
            </a:xfrm>
            <a:custGeom>
              <a:avLst/>
              <a:gdLst/>
              <a:ahLst/>
              <a:cxnLst/>
              <a:rect l="l" t="t" r="r" b="b"/>
              <a:pathLst>
                <a:path w="23982" h="11510" extrusionOk="0">
                  <a:moveTo>
                    <a:pt x="23971" y="1"/>
                  </a:moveTo>
                  <a:lnTo>
                    <a:pt x="0" y="11490"/>
                  </a:lnTo>
                  <a:lnTo>
                    <a:pt x="10" y="11510"/>
                  </a:lnTo>
                  <a:lnTo>
                    <a:pt x="23981" y="19"/>
                  </a:lnTo>
                  <a:lnTo>
                    <a:pt x="2397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685225" y="3543592"/>
              <a:ext cx="1447618" cy="143145"/>
            </a:xfrm>
            <a:custGeom>
              <a:avLst/>
              <a:gdLst/>
              <a:ahLst/>
              <a:cxnLst/>
              <a:rect l="l" t="t" r="r" b="b"/>
              <a:pathLst>
                <a:path w="30980" h="3121" extrusionOk="0">
                  <a:moveTo>
                    <a:pt x="2" y="1"/>
                  </a:moveTo>
                  <a:lnTo>
                    <a:pt x="0" y="22"/>
                  </a:lnTo>
                  <a:lnTo>
                    <a:pt x="30976" y="3120"/>
                  </a:lnTo>
                  <a:lnTo>
                    <a:pt x="30979" y="3098"/>
                  </a:lnTo>
                  <a:lnTo>
                    <a:pt x="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49965" y="3534649"/>
              <a:ext cx="597177" cy="622113"/>
            </a:xfrm>
            <a:custGeom>
              <a:avLst/>
              <a:gdLst/>
              <a:ahLst/>
              <a:cxnLst/>
              <a:rect l="l" t="t" r="r" b="b"/>
              <a:pathLst>
                <a:path w="12780" h="13564" extrusionOk="0">
                  <a:moveTo>
                    <a:pt x="12764" y="0"/>
                  </a:moveTo>
                  <a:lnTo>
                    <a:pt x="0" y="13550"/>
                  </a:lnTo>
                  <a:lnTo>
                    <a:pt x="15" y="13563"/>
                  </a:lnTo>
                  <a:lnTo>
                    <a:pt x="12779" y="13"/>
                  </a:lnTo>
                  <a:lnTo>
                    <a:pt x="1276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58329" y="2706200"/>
              <a:ext cx="119155" cy="1417137"/>
            </a:xfrm>
            <a:custGeom>
              <a:avLst/>
              <a:gdLst/>
              <a:ahLst/>
              <a:cxnLst/>
              <a:rect l="l" t="t" r="r" b="b"/>
              <a:pathLst>
                <a:path w="2550" h="30898" extrusionOk="0">
                  <a:moveTo>
                    <a:pt x="18" y="0"/>
                  </a:moveTo>
                  <a:lnTo>
                    <a:pt x="0" y="7"/>
                  </a:lnTo>
                  <a:cubicBezTo>
                    <a:pt x="2549" y="7658"/>
                    <a:pt x="2447" y="15646"/>
                    <a:pt x="1912" y="21002"/>
                  </a:cubicBezTo>
                  <a:cubicBezTo>
                    <a:pt x="1331" y="26806"/>
                    <a:pt x="132" y="30852"/>
                    <a:pt x="120" y="30892"/>
                  </a:cubicBezTo>
                  <a:lnTo>
                    <a:pt x="141" y="30897"/>
                  </a:lnTo>
                  <a:cubicBezTo>
                    <a:pt x="152" y="30857"/>
                    <a:pt x="1352" y="26809"/>
                    <a:pt x="1932" y="21005"/>
                  </a:cubicBezTo>
                  <a:cubicBezTo>
                    <a:pt x="2273" y="17595"/>
                    <a:pt x="2337" y="14256"/>
                    <a:pt x="2123" y="11078"/>
                  </a:cubicBezTo>
                  <a:cubicBezTo>
                    <a:pt x="1853" y="7107"/>
                    <a:pt x="1146" y="3379"/>
                    <a:pt x="1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210240" y="2927221"/>
              <a:ext cx="99857" cy="983346"/>
            </a:xfrm>
            <a:custGeom>
              <a:avLst/>
              <a:gdLst/>
              <a:ahLst/>
              <a:cxnLst/>
              <a:rect l="l" t="t" r="r" b="b"/>
              <a:pathLst>
                <a:path w="2137" h="21440" extrusionOk="0">
                  <a:moveTo>
                    <a:pt x="21" y="0"/>
                  </a:moveTo>
                  <a:lnTo>
                    <a:pt x="1" y="5"/>
                  </a:lnTo>
                  <a:cubicBezTo>
                    <a:pt x="7" y="35"/>
                    <a:pt x="758" y="3170"/>
                    <a:pt x="1280" y="7358"/>
                  </a:cubicBezTo>
                  <a:cubicBezTo>
                    <a:pt x="1760" y="11223"/>
                    <a:pt x="2137" y="16803"/>
                    <a:pt x="1205" y="21437"/>
                  </a:cubicBezTo>
                  <a:lnTo>
                    <a:pt x="1225" y="21440"/>
                  </a:lnTo>
                  <a:cubicBezTo>
                    <a:pt x="1638" y="19394"/>
                    <a:pt x="1831" y="16992"/>
                    <a:pt x="1800" y="14304"/>
                  </a:cubicBezTo>
                  <a:cubicBezTo>
                    <a:pt x="1775" y="12153"/>
                    <a:pt x="1606" y="9815"/>
                    <a:pt x="1300" y="7355"/>
                  </a:cubicBezTo>
                  <a:cubicBezTo>
                    <a:pt x="780" y="3165"/>
                    <a:pt x="29" y="30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376263" y="3156359"/>
              <a:ext cx="85698" cy="591337"/>
            </a:xfrm>
            <a:custGeom>
              <a:avLst/>
              <a:gdLst/>
              <a:ahLst/>
              <a:cxnLst/>
              <a:rect l="l" t="t" r="r" b="b"/>
              <a:pathLst>
                <a:path w="1834" h="12893" extrusionOk="0">
                  <a:moveTo>
                    <a:pt x="20" y="0"/>
                  </a:moveTo>
                  <a:lnTo>
                    <a:pt x="0" y="7"/>
                  </a:lnTo>
                  <a:cubicBezTo>
                    <a:pt x="7" y="25"/>
                    <a:pt x="668" y="1887"/>
                    <a:pt x="1114" y="4394"/>
                  </a:cubicBezTo>
                  <a:cubicBezTo>
                    <a:pt x="1526" y="6708"/>
                    <a:pt x="1834" y="10058"/>
                    <a:pt x="964" y="12886"/>
                  </a:cubicBezTo>
                  <a:lnTo>
                    <a:pt x="984" y="12893"/>
                  </a:lnTo>
                  <a:cubicBezTo>
                    <a:pt x="1369" y="11642"/>
                    <a:pt x="1558" y="10187"/>
                    <a:pt x="1544" y="8566"/>
                  </a:cubicBezTo>
                  <a:cubicBezTo>
                    <a:pt x="1534" y="7270"/>
                    <a:pt x="1397" y="5865"/>
                    <a:pt x="1134" y="4391"/>
                  </a:cubicBezTo>
                  <a:cubicBezTo>
                    <a:pt x="688" y="1882"/>
                    <a:pt x="27" y="19"/>
                    <a:pt x="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489110" y="3194839"/>
              <a:ext cx="250927" cy="73384"/>
            </a:xfrm>
            <a:custGeom>
              <a:avLst/>
              <a:gdLst/>
              <a:ahLst/>
              <a:cxnLst/>
              <a:rect l="l" t="t" r="r" b="b"/>
              <a:pathLst>
                <a:path w="5370" h="1600" extrusionOk="0">
                  <a:moveTo>
                    <a:pt x="5356" y="1"/>
                  </a:moveTo>
                  <a:cubicBezTo>
                    <a:pt x="3898" y="1212"/>
                    <a:pt x="2521" y="1523"/>
                    <a:pt x="1623" y="1572"/>
                  </a:cubicBezTo>
                  <a:cubicBezTo>
                    <a:pt x="1527" y="1577"/>
                    <a:pt x="1435" y="1579"/>
                    <a:pt x="1346" y="1579"/>
                  </a:cubicBezTo>
                  <a:cubicBezTo>
                    <a:pt x="531" y="1579"/>
                    <a:pt x="13" y="1386"/>
                    <a:pt x="7" y="1383"/>
                  </a:cubicBezTo>
                  <a:lnTo>
                    <a:pt x="1" y="1403"/>
                  </a:lnTo>
                  <a:cubicBezTo>
                    <a:pt x="6" y="1404"/>
                    <a:pt x="526" y="1600"/>
                    <a:pt x="1344" y="1600"/>
                  </a:cubicBezTo>
                  <a:cubicBezTo>
                    <a:pt x="1434" y="1600"/>
                    <a:pt x="1526" y="1597"/>
                    <a:pt x="1623" y="1592"/>
                  </a:cubicBezTo>
                  <a:cubicBezTo>
                    <a:pt x="2210" y="1558"/>
                    <a:pt x="2787" y="1434"/>
                    <a:pt x="3336" y="1225"/>
                  </a:cubicBezTo>
                  <a:cubicBezTo>
                    <a:pt x="4040" y="959"/>
                    <a:pt x="4724" y="553"/>
                    <a:pt x="5370" y="18"/>
                  </a:cubicBezTo>
                  <a:lnTo>
                    <a:pt x="535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747746" y="3264141"/>
              <a:ext cx="166537" cy="138742"/>
            </a:xfrm>
            <a:custGeom>
              <a:avLst/>
              <a:gdLst/>
              <a:ahLst/>
              <a:cxnLst/>
              <a:rect l="l" t="t" r="r" b="b"/>
              <a:pathLst>
                <a:path w="3564" h="3025" extrusionOk="0">
                  <a:moveTo>
                    <a:pt x="20" y="0"/>
                  </a:moveTo>
                  <a:lnTo>
                    <a:pt x="0" y="4"/>
                  </a:lnTo>
                  <a:cubicBezTo>
                    <a:pt x="0" y="12"/>
                    <a:pt x="141" y="783"/>
                    <a:pt x="648" y="1536"/>
                  </a:cubicBezTo>
                  <a:cubicBezTo>
                    <a:pt x="945" y="1979"/>
                    <a:pt x="1310" y="2329"/>
                    <a:pt x="1732" y="2578"/>
                  </a:cubicBezTo>
                  <a:cubicBezTo>
                    <a:pt x="2235" y="2874"/>
                    <a:pt x="2822" y="3024"/>
                    <a:pt x="3476" y="3024"/>
                  </a:cubicBezTo>
                  <a:cubicBezTo>
                    <a:pt x="3495" y="3024"/>
                    <a:pt x="3514" y="3024"/>
                    <a:pt x="3533" y="3024"/>
                  </a:cubicBezTo>
                  <a:cubicBezTo>
                    <a:pt x="3543" y="3024"/>
                    <a:pt x="3553" y="3024"/>
                    <a:pt x="3563" y="3024"/>
                  </a:cubicBezTo>
                  <a:lnTo>
                    <a:pt x="3563" y="3003"/>
                  </a:lnTo>
                  <a:cubicBezTo>
                    <a:pt x="3535" y="3003"/>
                    <a:pt x="3508" y="3003"/>
                    <a:pt x="3480" y="3003"/>
                  </a:cubicBezTo>
                  <a:cubicBezTo>
                    <a:pt x="1981" y="3003"/>
                    <a:pt x="1124" y="2204"/>
                    <a:pt x="666" y="1526"/>
                  </a:cubicBezTo>
                  <a:cubicBezTo>
                    <a:pt x="161" y="775"/>
                    <a:pt x="22" y="9"/>
                    <a:pt x="2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1026943" y="3341239"/>
              <a:ext cx="64904" cy="218684"/>
            </a:xfrm>
            <a:custGeom>
              <a:avLst/>
              <a:gdLst/>
              <a:ahLst/>
              <a:cxnLst/>
              <a:rect l="l" t="t" r="r" b="b"/>
              <a:pathLst>
                <a:path w="1389" h="4768" extrusionOk="0">
                  <a:moveTo>
                    <a:pt x="1373" y="0"/>
                  </a:moveTo>
                  <a:cubicBezTo>
                    <a:pt x="1368" y="5"/>
                    <a:pt x="915" y="479"/>
                    <a:pt x="580" y="1298"/>
                  </a:cubicBezTo>
                  <a:cubicBezTo>
                    <a:pt x="271" y="2056"/>
                    <a:pt x="0" y="3272"/>
                    <a:pt x="467" y="4767"/>
                  </a:cubicBezTo>
                  <a:lnTo>
                    <a:pt x="487" y="4761"/>
                  </a:lnTo>
                  <a:cubicBezTo>
                    <a:pt x="22" y="3272"/>
                    <a:pt x="291" y="2059"/>
                    <a:pt x="599" y="1307"/>
                  </a:cubicBezTo>
                  <a:cubicBezTo>
                    <a:pt x="933" y="490"/>
                    <a:pt x="1383" y="19"/>
                    <a:pt x="1388" y="15"/>
                  </a:cubicBezTo>
                  <a:lnTo>
                    <a:pt x="137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1253992" y="3239144"/>
              <a:ext cx="65839" cy="354078"/>
            </a:xfrm>
            <a:custGeom>
              <a:avLst/>
              <a:gdLst/>
              <a:ahLst/>
              <a:cxnLst/>
              <a:rect l="l" t="t" r="r" b="b"/>
              <a:pathLst>
                <a:path w="1409" h="7720" extrusionOk="0">
                  <a:moveTo>
                    <a:pt x="1390" y="0"/>
                  </a:moveTo>
                  <a:cubicBezTo>
                    <a:pt x="785" y="1072"/>
                    <a:pt x="386" y="2146"/>
                    <a:pt x="204" y="3190"/>
                  </a:cubicBezTo>
                  <a:cubicBezTo>
                    <a:pt x="59" y="4024"/>
                    <a:pt x="54" y="4842"/>
                    <a:pt x="184" y="5622"/>
                  </a:cubicBezTo>
                  <a:cubicBezTo>
                    <a:pt x="408" y="6950"/>
                    <a:pt x="963" y="7713"/>
                    <a:pt x="969" y="7719"/>
                  </a:cubicBezTo>
                  <a:lnTo>
                    <a:pt x="985" y="7708"/>
                  </a:lnTo>
                  <a:cubicBezTo>
                    <a:pt x="980" y="7699"/>
                    <a:pt x="427" y="6940"/>
                    <a:pt x="204" y="5617"/>
                  </a:cubicBezTo>
                  <a:cubicBezTo>
                    <a:pt x="0" y="4397"/>
                    <a:pt x="42" y="2434"/>
                    <a:pt x="1408" y="10"/>
                  </a:cubicBezTo>
                  <a:lnTo>
                    <a:pt x="139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1585757" y="3101184"/>
              <a:ext cx="206442" cy="541895"/>
            </a:xfrm>
            <a:custGeom>
              <a:avLst/>
              <a:gdLst/>
              <a:ahLst/>
              <a:cxnLst/>
              <a:rect l="l" t="t" r="r" b="b"/>
              <a:pathLst>
                <a:path w="4418" h="11815" extrusionOk="0">
                  <a:moveTo>
                    <a:pt x="912" y="1"/>
                  </a:moveTo>
                  <a:cubicBezTo>
                    <a:pt x="501" y="2488"/>
                    <a:pt x="427" y="4657"/>
                    <a:pt x="696" y="6447"/>
                  </a:cubicBezTo>
                  <a:cubicBezTo>
                    <a:pt x="910" y="7879"/>
                    <a:pt x="1344" y="9075"/>
                    <a:pt x="1982" y="9998"/>
                  </a:cubicBezTo>
                  <a:cubicBezTo>
                    <a:pt x="2551" y="10819"/>
                    <a:pt x="3182" y="11269"/>
                    <a:pt x="3610" y="11503"/>
                  </a:cubicBezTo>
                  <a:cubicBezTo>
                    <a:pt x="4075" y="11756"/>
                    <a:pt x="4409" y="11814"/>
                    <a:pt x="4413" y="11814"/>
                  </a:cubicBezTo>
                  <a:lnTo>
                    <a:pt x="4418" y="11794"/>
                  </a:lnTo>
                  <a:cubicBezTo>
                    <a:pt x="4404" y="11793"/>
                    <a:pt x="3083" y="11552"/>
                    <a:pt x="1999" y="9983"/>
                  </a:cubicBezTo>
                  <a:cubicBezTo>
                    <a:pt x="999" y="8534"/>
                    <a:pt x="0" y="5629"/>
                    <a:pt x="934" y="4"/>
                  </a:cubicBezTo>
                  <a:lnTo>
                    <a:pt x="91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944609" y="2628919"/>
              <a:ext cx="501433" cy="522632"/>
            </a:xfrm>
            <a:custGeom>
              <a:avLst/>
              <a:gdLst/>
              <a:ahLst/>
              <a:cxnLst/>
              <a:rect l="l" t="t" r="r" b="b"/>
              <a:pathLst>
                <a:path w="10731" h="11395" extrusionOk="0">
                  <a:moveTo>
                    <a:pt x="21" y="1"/>
                  </a:moveTo>
                  <a:lnTo>
                    <a:pt x="1" y="4"/>
                  </a:lnTo>
                  <a:cubicBezTo>
                    <a:pt x="6" y="31"/>
                    <a:pt x="486" y="2597"/>
                    <a:pt x="2041" y="5270"/>
                  </a:cubicBezTo>
                  <a:cubicBezTo>
                    <a:pt x="2956" y="6840"/>
                    <a:pt x="4057" y="8138"/>
                    <a:pt x="5313" y="9132"/>
                  </a:cubicBezTo>
                  <a:cubicBezTo>
                    <a:pt x="6885" y="10371"/>
                    <a:pt x="8707" y="11132"/>
                    <a:pt x="10727" y="11395"/>
                  </a:cubicBezTo>
                  <a:lnTo>
                    <a:pt x="10731" y="11373"/>
                  </a:lnTo>
                  <a:cubicBezTo>
                    <a:pt x="6163" y="10783"/>
                    <a:pt x="3495" y="7723"/>
                    <a:pt x="2060" y="5260"/>
                  </a:cubicBezTo>
                  <a:cubicBezTo>
                    <a:pt x="506" y="2590"/>
                    <a:pt x="26" y="26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891153" y="2789123"/>
              <a:ext cx="414193" cy="423196"/>
            </a:xfrm>
            <a:custGeom>
              <a:avLst/>
              <a:gdLst/>
              <a:ahLst/>
              <a:cxnLst/>
              <a:rect l="l" t="t" r="r" b="b"/>
              <a:pathLst>
                <a:path w="8864" h="9227" extrusionOk="0">
                  <a:moveTo>
                    <a:pt x="21" y="0"/>
                  </a:moveTo>
                  <a:lnTo>
                    <a:pt x="1" y="4"/>
                  </a:lnTo>
                  <a:cubicBezTo>
                    <a:pt x="4" y="26"/>
                    <a:pt x="302" y="2170"/>
                    <a:pt x="1538" y="4366"/>
                  </a:cubicBezTo>
                  <a:cubicBezTo>
                    <a:pt x="2264" y="5656"/>
                    <a:pt x="3167" y="6713"/>
                    <a:pt x="4222" y="7505"/>
                  </a:cubicBezTo>
                  <a:cubicBezTo>
                    <a:pt x="5540" y="8496"/>
                    <a:pt x="7101" y="9074"/>
                    <a:pt x="8862" y="9227"/>
                  </a:cubicBezTo>
                  <a:lnTo>
                    <a:pt x="8864" y="9205"/>
                  </a:lnTo>
                  <a:cubicBezTo>
                    <a:pt x="4886" y="8864"/>
                    <a:pt x="2695" y="6380"/>
                    <a:pt x="1556" y="4356"/>
                  </a:cubicBezTo>
                  <a:cubicBezTo>
                    <a:pt x="322" y="2163"/>
                    <a:pt x="24" y="22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823632" y="3007300"/>
              <a:ext cx="290411" cy="301700"/>
            </a:xfrm>
            <a:custGeom>
              <a:avLst/>
              <a:gdLst/>
              <a:ahLst/>
              <a:cxnLst/>
              <a:rect l="l" t="t" r="r" b="b"/>
              <a:pathLst>
                <a:path w="6215" h="6578" extrusionOk="0">
                  <a:moveTo>
                    <a:pt x="22" y="0"/>
                  </a:moveTo>
                  <a:lnTo>
                    <a:pt x="1" y="5"/>
                  </a:lnTo>
                  <a:cubicBezTo>
                    <a:pt x="4" y="20"/>
                    <a:pt x="328" y="1559"/>
                    <a:pt x="1252" y="3132"/>
                  </a:cubicBezTo>
                  <a:cubicBezTo>
                    <a:pt x="1794" y="4055"/>
                    <a:pt x="2434" y="4807"/>
                    <a:pt x="3155" y="5371"/>
                  </a:cubicBezTo>
                  <a:cubicBezTo>
                    <a:pt x="4055" y="6075"/>
                    <a:pt x="5084" y="6480"/>
                    <a:pt x="6213" y="6577"/>
                  </a:cubicBezTo>
                  <a:lnTo>
                    <a:pt x="6214" y="6555"/>
                  </a:lnTo>
                  <a:cubicBezTo>
                    <a:pt x="3669" y="6338"/>
                    <a:pt x="2121" y="4568"/>
                    <a:pt x="1270" y="3121"/>
                  </a:cubicBezTo>
                  <a:cubicBezTo>
                    <a:pt x="348" y="1553"/>
                    <a:pt x="26" y="15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1403566" y="3170164"/>
              <a:ext cx="87801" cy="436910"/>
            </a:xfrm>
            <a:custGeom>
              <a:avLst/>
              <a:gdLst/>
              <a:ahLst/>
              <a:cxnLst/>
              <a:rect l="l" t="t" r="r" b="b"/>
              <a:pathLst>
                <a:path w="1879" h="9526" extrusionOk="0">
                  <a:moveTo>
                    <a:pt x="1380" y="0"/>
                  </a:moveTo>
                  <a:cubicBezTo>
                    <a:pt x="762" y="1499"/>
                    <a:pt x="402" y="2932"/>
                    <a:pt x="312" y="4259"/>
                  </a:cubicBezTo>
                  <a:cubicBezTo>
                    <a:pt x="238" y="5323"/>
                    <a:pt x="337" y="6320"/>
                    <a:pt x="604" y="7226"/>
                  </a:cubicBezTo>
                  <a:cubicBezTo>
                    <a:pt x="1059" y="8768"/>
                    <a:pt x="1855" y="9519"/>
                    <a:pt x="1864" y="9526"/>
                  </a:cubicBezTo>
                  <a:lnTo>
                    <a:pt x="1879" y="9511"/>
                  </a:lnTo>
                  <a:cubicBezTo>
                    <a:pt x="1870" y="9504"/>
                    <a:pt x="1078" y="8758"/>
                    <a:pt x="624" y="7219"/>
                  </a:cubicBezTo>
                  <a:cubicBezTo>
                    <a:pt x="206" y="5801"/>
                    <a:pt x="0" y="3396"/>
                    <a:pt x="1399" y="9"/>
                  </a:cubicBezTo>
                  <a:lnTo>
                    <a:pt x="138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882882" y="3435261"/>
              <a:ext cx="37382" cy="116451"/>
            </a:xfrm>
            <a:custGeom>
              <a:avLst/>
              <a:gdLst/>
              <a:ahLst/>
              <a:cxnLst/>
              <a:rect l="l" t="t" r="r" b="b"/>
              <a:pathLst>
                <a:path w="800" h="2539" extrusionOk="0">
                  <a:moveTo>
                    <a:pt x="358" y="1"/>
                  </a:moveTo>
                  <a:lnTo>
                    <a:pt x="358" y="1"/>
                  </a:lnTo>
                  <a:cubicBezTo>
                    <a:pt x="0" y="897"/>
                    <a:pt x="773" y="2522"/>
                    <a:pt x="781" y="2538"/>
                  </a:cubicBezTo>
                  <a:lnTo>
                    <a:pt x="800" y="2530"/>
                  </a:lnTo>
                  <a:cubicBezTo>
                    <a:pt x="792" y="2513"/>
                    <a:pt x="22" y="897"/>
                    <a:pt x="378" y="9"/>
                  </a:cubicBezTo>
                  <a:lnTo>
                    <a:pt x="35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660506" y="3559416"/>
              <a:ext cx="368026" cy="607986"/>
            </a:xfrm>
            <a:custGeom>
              <a:avLst/>
              <a:gdLst/>
              <a:ahLst/>
              <a:cxnLst/>
              <a:rect l="l" t="t" r="r" b="b"/>
              <a:pathLst>
                <a:path w="7876" h="13256" extrusionOk="0">
                  <a:moveTo>
                    <a:pt x="17" y="0"/>
                  </a:moveTo>
                  <a:lnTo>
                    <a:pt x="1" y="14"/>
                  </a:lnTo>
                  <a:cubicBezTo>
                    <a:pt x="21" y="39"/>
                    <a:pt x="2011" y="2456"/>
                    <a:pt x="3960" y="5282"/>
                  </a:cubicBezTo>
                  <a:cubicBezTo>
                    <a:pt x="5104" y="6943"/>
                    <a:pt x="6012" y="8419"/>
                    <a:pt x="6656" y="9666"/>
                  </a:cubicBezTo>
                  <a:cubicBezTo>
                    <a:pt x="7461" y="11225"/>
                    <a:pt x="7854" y="12433"/>
                    <a:pt x="7827" y="13256"/>
                  </a:cubicBezTo>
                  <a:lnTo>
                    <a:pt x="7847" y="13256"/>
                  </a:lnTo>
                  <a:cubicBezTo>
                    <a:pt x="7875" y="12430"/>
                    <a:pt x="7481" y="11219"/>
                    <a:pt x="6675" y="9655"/>
                  </a:cubicBezTo>
                  <a:cubicBezTo>
                    <a:pt x="6031" y="8405"/>
                    <a:pt x="5122" y="6930"/>
                    <a:pt x="3977" y="5269"/>
                  </a:cubicBezTo>
                  <a:cubicBezTo>
                    <a:pt x="2028" y="2442"/>
                    <a:pt x="39" y="25"/>
                    <a:pt x="1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045914" y="3661418"/>
              <a:ext cx="723622" cy="486719"/>
            </a:xfrm>
            <a:custGeom>
              <a:avLst/>
              <a:gdLst/>
              <a:ahLst/>
              <a:cxnLst/>
              <a:rect l="l" t="t" r="r" b="b"/>
              <a:pathLst>
                <a:path w="15486" h="10612" extrusionOk="0">
                  <a:moveTo>
                    <a:pt x="15486" y="1"/>
                  </a:moveTo>
                  <a:cubicBezTo>
                    <a:pt x="12503" y="14"/>
                    <a:pt x="9834" y="581"/>
                    <a:pt x="7551" y="1684"/>
                  </a:cubicBezTo>
                  <a:cubicBezTo>
                    <a:pt x="5741" y="2552"/>
                    <a:pt x="4135" y="3793"/>
                    <a:pt x="2841" y="5326"/>
                  </a:cubicBezTo>
                  <a:cubicBezTo>
                    <a:pt x="1917" y="6422"/>
                    <a:pt x="1156" y="7645"/>
                    <a:pt x="583" y="8958"/>
                  </a:cubicBezTo>
                  <a:cubicBezTo>
                    <a:pt x="156" y="9936"/>
                    <a:pt x="2" y="10600"/>
                    <a:pt x="0" y="10607"/>
                  </a:cubicBezTo>
                  <a:lnTo>
                    <a:pt x="22" y="10612"/>
                  </a:lnTo>
                  <a:cubicBezTo>
                    <a:pt x="22" y="10605"/>
                    <a:pt x="176" y="9941"/>
                    <a:pt x="601" y="8964"/>
                  </a:cubicBezTo>
                  <a:cubicBezTo>
                    <a:pt x="1175" y="7655"/>
                    <a:pt x="1934" y="6432"/>
                    <a:pt x="2857" y="5338"/>
                  </a:cubicBezTo>
                  <a:cubicBezTo>
                    <a:pt x="4895" y="2931"/>
                    <a:pt x="8740" y="53"/>
                    <a:pt x="15486" y="23"/>
                  </a:cubicBezTo>
                  <a:lnTo>
                    <a:pt x="1548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1116332" y="3823549"/>
              <a:ext cx="658904" cy="194972"/>
            </a:xfrm>
            <a:custGeom>
              <a:avLst/>
              <a:gdLst/>
              <a:ahLst/>
              <a:cxnLst/>
              <a:rect l="l" t="t" r="r" b="b"/>
              <a:pathLst>
                <a:path w="14101" h="4251" extrusionOk="0">
                  <a:moveTo>
                    <a:pt x="13162" y="0"/>
                  </a:moveTo>
                  <a:cubicBezTo>
                    <a:pt x="12145" y="0"/>
                    <a:pt x="10410" y="54"/>
                    <a:pt x="8498" y="343"/>
                  </a:cubicBezTo>
                  <a:cubicBezTo>
                    <a:pt x="6731" y="609"/>
                    <a:pt x="5162" y="1022"/>
                    <a:pt x="3833" y="1569"/>
                  </a:cubicBezTo>
                  <a:cubicBezTo>
                    <a:pt x="2170" y="2253"/>
                    <a:pt x="882" y="3150"/>
                    <a:pt x="1" y="4237"/>
                  </a:cubicBezTo>
                  <a:lnTo>
                    <a:pt x="17" y="4250"/>
                  </a:lnTo>
                  <a:cubicBezTo>
                    <a:pt x="2006" y="1797"/>
                    <a:pt x="5728" y="781"/>
                    <a:pt x="8501" y="363"/>
                  </a:cubicBezTo>
                  <a:cubicBezTo>
                    <a:pt x="10417" y="74"/>
                    <a:pt x="12156" y="22"/>
                    <a:pt x="13171" y="22"/>
                  </a:cubicBezTo>
                  <a:cubicBezTo>
                    <a:pt x="13747" y="22"/>
                    <a:pt x="14090" y="39"/>
                    <a:pt x="14099" y="39"/>
                  </a:cubicBezTo>
                  <a:lnTo>
                    <a:pt x="14101" y="19"/>
                  </a:lnTo>
                  <a:cubicBezTo>
                    <a:pt x="14091" y="18"/>
                    <a:pt x="13744" y="0"/>
                    <a:pt x="1316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69871" y="4080802"/>
              <a:ext cx="931793" cy="73201"/>
            </a:xfrm>
            <a:custGeom>
              <a:avLst/>
              <a:gdLst/>
              <a:ahLst/>
              <a:cxnLst/>
              <a:rect l="l" t="t" r="r" b="b"/>
              <a:pathLst>
                <a:path w="19941" h="1596" extrusionOk="0">
                  <a:moveTo>
                    <a:pt x="10701" y="1"/>
                  </a:moveTo>
                  <a:cubicBezTo>
                    <a:pt x="9449" y="1"/>
                    <a:pt x="8147" y="66"/>
                    <a:pt x="6808" y="197"/>
                  </a:cubicBezTo>
                  <a:cubicBezTo>
                    <a:pt x="2923" y="576"/>
                    <a:pt x="31" y="1386"/>
                    <a:pt x="1" y="1394"/>
                  </a:cubicBezTo>
                  <a:lnTo>
                    <a:pt x="7" y="1414"/>
                  </a:lnTo>
                  <a:cubicBezTo>
                    <a:pt x="36" y="1406"/>
                    <a:pt x="2926" y="598"/>
                    <a:pt x="6810" y="219"/>
                  </a:cubicBezTo>
                  <a:cubicBezTo>
                    <a:pt x="7956" y="107"/>
                    <a:pt x="9267" y="26"/>
                    <a:pt x="10661" y="26"/>
                  </a:cubicBezTo>
                  <a:cubicBezTo>
                    <a:pt x="13626" y="26"/>
                    <a:pt x="16971" y="391"/>
                    <a:pt x="19932" y="1595"/>
                  </a:cubicBezTo>
                  <a:lnTo>
                    <a:pt x="19940" y="1575"/>
                  </a:lnTo>
                  <a:cubicBezTo>
                    <a:pt x="18015" y="792"/>
                    <a:pt x="15770" y="295"/>
                    <a:pt x="13266" y="98"/>
                  </a:cubicBezTo>
                  <a:cubicBezTo>
                    <a:pt x="12439" y="33"/>
                    <a:pt x="11582" y="1"/>
                    <a:pt x="1070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216128" y="3931743"/>
              <a:ext cx="734790" cy="64807"/>
            </a:xfrm>
            <a:custGeom>
              <a:avLst/>
              <a:gdLst/>
              <a:ahLst/>
              <a:cxnLst/>
              <a:rect l="l" t="t" r="r" b="b"/>
              <a:pathLst>
                <a:path w="15725" h="1413" extrusionOk="0">
                  <a:moveTo>
                    <a:pt x="7045" y="1"/>
                  </a:moveTo>
                  <a:cubicBezTo>
                    <a:pt x="5980" y="1"/>
                    <a:pt x="4954" y="74"/>
                    <a:pt x="3978" y="219"/>
                  </a:cubicBezTo>
                  <a:cubicBezTo>
                    <a:pt x="1372" y="605"/>
                    <a:pt x="13" y="1386"/>
                    <a:pt x="0" y="1393"/>
                  </a:cubicBezTo>
                  <a:lnTo>
                    <a:pt x="10" y="1411"/>
                  </a:lnTo>
                  <a:cubicBezTo>
                    <a:pt x="24" y="1403"/>
                    <a:pt x="1380" y="625"/>
                    <a:pt x="3983" y="239"/>
                  </a:cubicBezTo>
                  <a:cubicBezTo>
                    <a:pt x="4810" y="116"/>
                    <a:pt x="5825" y="25"/>
                    <a:pt x="7019" y="25"/>
                  </a:cubicBezTo>
                  <a:cubicBezTo>
                    <a:pt x="9292" y="25"/>
                    <a:pt x="12212" y="354"/>
                    <a:pt x="15718" y="1413"/>
                  </a:cubicBezTo>
                  <a:lnTo>
                    <a:pt x="15725" y="1393"/>
                  </a:lnTo>
                  <a:cubicBezTo>
                    <a:pt x="13361" y="679"/>
                    <a:pt x="11065" y="234"/>
                    <a:pt x="8897" y="71"/>
                  </a:cubicBezTo>
                  <a:cubicBezTo>
                    <a:pt x="8268" y="24"/>
                    <a:pt x="7650" y="1"/>
                    <a:pt x="704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972739" y="3620002"/>
              <a:ext cx="391717" cy="356876"/>
            </a:xfrm>
            <a:custGeom>
              <a:avLst/>
              <a:gdLst/>
              <a:ahLst/>
              <a:cxnLst/>
              <a:rect l="l" t="t" r="r" b="b"/>
              <a:pathLst>
                <a:path w="8383" h="7781" extrusionOk="0">
                  <a:moveTo>
                    <a:pt x="8379" y="1"/>
                  </a:moveTo>
                  <a:cubicBezTo>
                    <a:pt x="6551" y="359"/>
                    <a:pt x="4972" y="989"/>
                    <a:pt x="3689" y="1877"/>
                  </a:cubicBezTo>
                  <a:cubicBezTo>
                    <a:pt x="2660" y="2587"/>
                    <a:pt x="1819" y="3461"/>
                    <a:pt x="1183" y="4477"/>
                  </a:cubicBezTo>
                  <a:cubicBezTo>
                    <a:pt x="105" y="6204"/>
                    <a:pt x="1" y="7763"/>
                    <a:pt x="1" y="7778"/>
                  </a:cubicBezTo>
                  <a:lnTo>
                    <a:pt x="21" y="7780"/>
                  </a:lnTo>
                  <a:cubicBezTo>
                    <a:pt x="23" y="7763"/>
                    <a:pt x="125" y="6211"/>
                    <a:pt x="1202" y="4487"/>
                  </a:cubicBezTo>
                  <a:cubicBezTo>
                    <a:pt x="2197" y="2896"/>
                    <a:pt x="4249" y="830"/>
                    <a:pt x="8382" y="22"/>
                  </a:cubicBezTo>
                  <a:lnTo>
                    <a:pt x="837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894891" y="3597987"/>
              <a:ext cx="163032" cy="254597"/>
            </a:xfrm>
            <a:custGeom>
              <a:avLst/>
              <a:gdLst/>
              <a:ahLst/>
              <a:cxnLst/>
              <a:rect l="l" t="t" r="r" b="b"/>
              <a:pathLst>
                <a:path w="3489" h="5551" extrusionOk="0">
                  <a:moveTo>
                    <a:pt x="3480" y="1"/>
                  </a:moveTo>
                  <a:cubicBezTo>
                    <a:pt x="2654" y="359"/>
                    <a:pt x="1960" y="872"/>
                    <a:pt x="1416" y="1529"/>
                  </a:cubicBezTo>
                  <a:cubicBezTo>
                    <a:pt x="979" y="2055"/>
                    <a:pt x="638" y="2672"/>
                    <a:pt x="402" y="3364"/>
                  </a:cubicBezTo>
                  <a:cubicBezTo>
                    <a:pt x="1" y="4542"/>
                    <a:pt x="41" y="5540"/>
                    <a:pt x="41" y="5550"/>
                  </a:cubicBezTo>
                  <a:lnTo>
                    <a:pt x="61" y="5549"/>
                  </a:lnTo>
                  <a:cubicBezTo>
                    <a:pt x="61" y="5539"/>
                    <a:pt x="21" y="4543"/>
                    <a:pt x="422" y="3369"/>
                  </a:cubicBezTo>
                  <a:cubicBezTo>
                    <a:pt x="794" y="2287"/>
                    <a:pt x="1625" y="827"/>
                    <a:pt x="3488" y="19"/>
                  </a:cubicBezTo>
                  <a:lnTo>
                    <a:pt x="348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763914" y="3567625"/>
              <a:ext cx="68970" cy="94390"/>
            </a:xfrm>
            <a:custGeom>
              <a:avLst/>
              <a:gdLst/>
              <a:ahLst/>
              <a:cxnLst/>
              <a:rect l="l" t="t" r="r" b="b"/>
              <a:pathLst>
                <a:path w="1476" h="2058" extrusionOk="0">
                  <a:moveTo>
                    <a:pt x="1464" y="0"/>
                  </a:moveTo>
                  <a:cubicBezTo>
                    <a:pt x="685" y="469"/>
                    <a:pt x="332" y="1002"/>
                    <a:pt x="173" y="1367"/>
                  </a:cubicBezTo>
                  <a:cubicBezTo>
                    <a:pt x="1" y="1765"/>
                    <a:pt x="14" y="2054"/>
                    <a:pt x="14" y="2058"/>
                  </a:cubicBezTo>
                  <a:lnTo>
                    <a:pt x="36" y="2056"/>
                  </a:lnTo>
                  <a:cubicBezTo>
                    <a:pt x="36" y="2053"/>
                    <a:pt x="22" y="1768"/>
                    <a:pt x="193" y="1375"/>
                  </a:cubicBezTo>
                  <a:cubicBezTo>
                    <a:pt x="350" y="1012"/>
                    <a:pt x="700" y="484"/>
                    <a:pt x="1476" y="19"/>
                  </a:cubicBezTo>
                  <a:lnTo>
                    <a:pt x="146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18691" y="3754431"/>
              <a:ext cx="397184" cy="40545"/>
            </a:xfrm>
            <a:custGeom>
              <a:avLst/>
              <a:gdLst/>
              <a:ahLst/>
              <a:cxnLst/>
              <a:rect l="l" t="t" r="r" b="b"/>
              <a:pathLst>
                <a:path w="8500" h="884" extrusionOk="0">
                  <a:moveTo>
                    <a:pt x="3929" y="1"/>
                  </a:moveTo>
                  <a:cubicBezTo>
                    <a:pt x="3542" y="1"/>
                    <a:pt x="3167" y="19"/>
                    <a:pt x="2806" y="57"/>
                  </a:cubicBezTo>
                  <a:cubicBezTo>
                    <a:pt x="1742" y="166"/>
                    <a:pt x="798" y="438"/>
                    <a:pt x="1" y="863"/>
                  </a:cubicBezTo>
                  <a:lnTo>
                    <a:pt x="11" y="883"/>
                  </a:lnTo>
                  <a:cubicBezTo>
                    <a:pt x="1246" y="223"/>
                    <a:pt x="2673" y="24"/>
                    <a:pt x="3943" y="24"/>
                  </a:cubicBezTo>
                  <a:cubicBezTo>
                    <a:pt x="4526" y="24"/>
                    <a:pt x="5076" y="65"/>
                    <a:pt x="5559" y="124"/>
                  </a:cubicBezTo>
                  <a:cubicBezTo>
                    <a:pt x="7225" y="323"/>
                    <a:pt x="8481" y="758"/>
                    <a:pt x="8493" y="763"/>
                  </a:cubicBezTo>
                  <a:lnTo>
                    <a:pt x="8499" y="743"/>
                  </a:lnTo>
                  <a:cubicBezTo>
                    <a:pt x="8488" y="738"/>
                    <a:pt x="7230" y="303"/>
                    <a:pt x="5562" y="102"/>
                  </a:cubicBezTo>
                  <a:cubicBezTo>
                    <a:pt x="4998" y="35"/>
                    <a:pt x="4452" y="1"/>
                    <a:pt x="392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545089" y="3385727"/>
              <a:ext cx="17710" cy="223821"/>
            </a:xfrm>
            <a:custGeom>
              <a:avLst/>
              <a:gdLst/>
              <a:ahLst/>
              <a:cxnLst/>
              <a:rect l="l" t="t" r="r" b="b"/>
              <a:pathLst>
                <a:path w="379" h="4880" extrusionOk="0">
                  <a:moveTo>
                    <a:pt x="22" y="0"/>
                  </a:moveTo>
                  <a:lnTo>
                    <a:pt x="0" y="2"/>
                  </a:lnTo>
                  <a:cubicBezTo>
                    <a:pt x="358" y="2917"/>
                    <a:pt x="183" y="4858"/>
                    <a:pt x="181" y="4878"/>
                  </a:cubicBezTo>
                  <a:lnTo>
                    <a:pt x="203" y="4879"/>
                  </a:lnTo>
                  <a:cubicBezTo>
                    <a:pt x="203" y="4859"/>
                    <a:pt x="378" y="291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348366" y="2841363"/>
              <a:ext cx="504330" cy="243085"/>
            </a:xfrm>
            <a:custGeom>
              <a:avLst/>
              <a:gdLst/>
              <a:ahLst/>
              <a:cxnLst/>
              <a:rect l="l" t="t" r="r" b="b"/>
              <a:pathLst>
                <a:path w="10793" h="5300" extrusionOk="0">
                  <a:moveTo>
                    <a:pt x="10775" y="0"/>
                  </a:moveTo>
                  <a:cubicBezTo>
                    <a:pt x="7514" y="3730"/>
                    <a:pt x="4759" y="4873"/>
                    <a:pt x="3024" y="5176"/>
                  </a:cubicBezTo>
                  <a:cubicBezTo>
                    <a:pt x="2600" y="5250"/>
                    <a:pt x="2215" y="5278"/>
                    <a:pt x="1872" y="5278"/>
                  </a:cubicBezTo>
                  <a:cubicBezTo>
                    <a:pt x="694" y="5278"/>
                    <a:pt x="19" y="4940"/>
                    <a:pt x="10" y="4936"/>
                  </a:cubicBezTo>
                  <a:lnTo>
                    <a:pt x="0" y="4955"/>
                  </a:lnTo>
                  <a:cubicBezTo>
                    <a:pt x="9" y="4960"/>
                    <a:pt x="689" y="5299"/>
                    <a:pt x="1872" y="5299"/>
                  </a:cubicBezTo>
                  <a:cubicBezTo>
                    <a:pt x="2258" y="5298"/>
                    <a:pt x="2645" y="5263"/>
                    <a:pt x="3026" y="5196"/>
                  </a:cubicBezTo>
                  <a:cubicBezTo>
                    <a:pt x="4132" y="5003"/>
                    <a:pt x="5281" y="4547"/>
                    <a:pt x="6438" y="3836"/>
                  </a:cubicBezTo>
                  <a:cubicBezTo>
                    <a:pt x="7885" y="2949"/>
                    <a:pt x="9349" y="1663"/>
                    <a:pt x="10792" y="14"/>
                  </a:cubicBezTo>
                  <a:lnTo>
                    <a:pt x="1077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22"/>
          <p:cNvGrpSpPr/>
          <p:nvPr/>
        </p:nvGrpSpPr>
        <p:grpSpPr>
          <a:xfrm rot="10800000">
            <a:off x="-1890978" y="689182"/>
            <a:ext cx="4348501" cy="3987458"/>
            <a:chOff x="759241" y="494894"/>
            <a:chExt cx="2410344" cy="2210220"/>
          </a:xfrm>
        </p:grpSpPr>
        <p:sp>
          <p:nvSpPr>
            <p:cNvPr id="1263" name="Google Shape;1263;p22"/>
            <p:cNvSpPr/>
            <p:nvPr/>
          </p:nvSpPr>
          <p:spPr>
            <a:xfrm>
              <a:off x="1284598" y="1093103"/>
              <a:ext cx="853057" cy="479381"/>
            </a:xfrm>
            <a:custGeom>
              <a:avLst/>
              <a:gdLst/>
              <a:ahLst/>
              <a:cxnLst/>
              <a:rect l="l" t="t" r="r" b="b"/>
              <a:pathLst>
                <a:path w="18256" h="10452" extrusionOk="0">
                  <a:moveTo>
                    <a:pt x="11" y="1"/>
                  </a:moveTo>
                  <a:lnTo>
                    <a:pt x="1" y="19"/>
                  </a:lnTo>
                  <a:lnTo>
                    <a:pt x="18246" y="10452"/>
                  </a:lnTo>
                  <a:lnTo>
                    <a:pt x="18256" y="10433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759241" y="1581926"/>
              <a:ext cx="1340285" cy="435947"/>
            </a:xfrm>
            <a:custGeom>
              <a:avLst/>
              <a:gdLst/>
              <a:ahLst/>
              <a:cxnLst/>
              <a:rect l="l" t="t" r="r" b="b"/>
              <a:pathLst>
                <a:path w="28683" h="9505" extrusionOk="0">
                  <a:moveTo>
                    <a:pt x="28678" y="1"/>
                  </a:moveTo>
                  <a:lnTo>
                    <a:pt x="0" y="9485"/>
                  </a:lnTo>
                  <a:lnTo>
                    <a:pt x="5" y="9505"/>
                  </a:lnTo>
                  <a:lnTo>
                    <a:pt x="28683" y="21"/>
                  </a:lnTo>
                  <a:lnTo>
                    <a:pt x="2867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818305" y="1335680"/>
              <a:ext cx="275412" cy="655227"/>
            </a:xfrm>
            <a:custGeom>
              <a:avLst/>
              <a:gdLst/>
              <a:ahLst/>
              <a:cxnLst/>
              <a:rect l="l" t="t" r="r" b="b"/>
              <a:pathLst>
                <a:path w="5894" h="14286" extrusionOk="0">
                  <a:moveTo>
                    <a:pt x="3582" y="1"/>
                  </a:moveTo>
                  <a:lnTo>
                    <a:pt x="3563" y="9"/>
                  </a:lnTo>
                  <a:cubicBezTo>
                    <a:pt x="5893" y="5581"/>
                    <a:pt x="4801" y="9160"/>
                    <a:pt x="3475" y="11182"/>
                  </a:cubicBezTo>
                  <a:cubicBezTo>
                    <a:pt x="2722" y="12326"/>
                    <a:pt x="1819" y="13104"/>
                    <a:pt x="1192" y="13556"/>
                  </a:cubicBezTo>
                  <a:cubicBezTo>
                    <a:pt x="513" y="14043"/>
                    <a:pt x="6" y="14263"/>
                    <a:pt x="1" y="14267"/>
                  </a:cubicBezTo>
                  <a:lnTo>
                    <a:pt x="9" y="14285"/>
                  </a:lnTo>
                  <a:cubicBezTo>
                    <a:pt x="14" y="14283"/>
                    <a:pt x="523" y="14061"/>
                    <a:pt x="1203" y="13573"/>
                  </a:cubicBezTo>
                  <a:cubicBezTo>
                    <a:pt x="1831" y="13121"/>
                    <a:pt x="2739" y="12341"/>
                    <a:pt x="3492" y="11194"/>
                  </a:cubicBezTo>
                  <a:cubicBezTo>
                    <a:pt x="4338" y="9904"/>
                    <a:pt x="4821" y="8423"/>
                    <a:pt x="4930" y="6790"/>
                  </a:cubicBezTo>
                  <a:cubicBezTo>
                    <a:pt x="5067" y="4748"/>
                    <a:pt x="4612" y="2465"/>
                    <a:pt x="358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1335391" y="697890"/>
              <a:ext cx="562038" cy="414757"/>
            </a:xfrm>
            <a:custGeom>
              <a:avLst/>
              <a:gdLst/>
              <a:ahLst/>
              <a:cxnLst/>
              <a:rect l="l" t="t" r="r" b="b"/>
              <a:pathLst>
                <a:path w="12028" h="9043" extrusionOk="0">
                  <a:moveTo>
                    <a:pt x="12005" y="1"/>
                  </a:moveTo>
                  <a:cubicBezTo>
                    <a:pt x="10910" y="5594"/>
                    <a:pt x="7707" y="7711"/>
                    <a:pt x="5211" y="8504"/>
                  </a:cubicBezTo>
                  <a:cubicBezTo>
                    <a:pt x="3881" y="8926"/>
                    <a:pt x="2615" y="9022"/>
                    <a:pt x="1740" y="9022"/>
                  </a:cubicBezTo>
                  <a:cubicBezTo>
                    <a:pt x="1686" y="9022"/>
                    <a:pt x="1633" y="9022"/>
                    <a:pt x="1582" y="9021"/>
                  </a:cubicBezTo>
                  <a:cubicBezTo>
                    <a:pt x="633" y="9009"/>
                    <a:pt x="11" y="8889"/>
                    <a:pt x="4" y="8887"/>
                  </a:cubicBezTo>
                  <a:lnTo>
                    <a:pt x="1" y="8909"/>
                  </a:lnTo>
                  <a:cubicBezTo>
                    <a:pt x="8" y="8911"/>
                    <a:pt x="632" y="9031"/>
                    <a:pt x="1582" y="9043"/>
                  </a:cubicBezTo>
                  <a:lnTo>
                    <a:pt x="1739" y="9043"/>
                  </a:lnTo>
                  <a:cubicBezTo>
                    <a:pt x="2614" y="9043"/>
                    <a:pt x="3883" y="8947"/>
                    <a:pt x="5216" y="8524"/>
                  </a:cubicBezTo>
                  <a:cubicBezTo>
                    <a:pt x="6809" y="8019"/>
                    <a:pt x="8167" y="7159"/>
                    <a:pt x="9252" y="5972"/>
                  </a:cubicBezTo>
                  <a:cubicBezTo>
                    <a:pt x="10609" y="4487"/>
                    <a:pt x="11542" y="2478"/>
                    <a:pt x="12027" y="4"/>
                  </a:cubicBezTo>
                  <a:lnTo>
                    <a:pt x="12005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879424" y="1122365"/>
              <a:ext cx="537179" cy="843687"/>
            </a:xfrm>
            <a:custGeom>
              <a:avLst/>
              <a:gdLst/>
              <a:ahLst/>
              <a:cxnLst/>
              <a:rect l="l" t="t" r="r" b="b"/>
              <a:pathLst>
                <a:path w="11496" h="18395" extrusionOk="0">
                  <a:moveTo>
                    <a:pt x="9184" y="0"/>
                  </a:moveTo>
                  <a:lnTo>
                    <a:pt x="9163" y="9"/>
                  </a:lnTo>
                  <a:cubicBezTo>
                    <a:pt x="11495" y="5836"/>
                    <a:pt x="8879" y="10519"/>
                    <a:pt x="6277" y="13421"/>
                  </a:cubicBezTo>
                  <a:cubicBezTo>
                    <a:pt x="4801" y="15064"/>
                    <a:pt x="3174" y="16325"/>
                    <a:pt x="2068" y="17091"/>
                  </a:cubicBezTo>
                  <a:cubicBezTo>
                    <a:pt x="871" y="17922"/>
                    <a:pt x="9" y="18371"/>
                    <a:pt x="1" y="18376"/>
                  </a:cubicBezTo>
                  <a:lnTo>
                    <a:pt x="11" y="18394"/>
                  </a:lnTo>
                  <a:cubicBezTo>
                    <a:pt x="19" y="18389"/>
                    <a:pt x="881" y="17941"/>
                    <a:pt x="2078" y="17110"/>
                  </a:cubicBezTo>
                  <a:cubicBezTo>
                    <a:pt x="3185" y="16342"/>
                    <a:pt x="4815" y="15081"/>
                    <a:pt x="6290" y="13435"/>
                  </a:cubicBezTo>
                  <a:cubicBezTo>
                    <a:pt x="7951" y="11585"/>
                    <a:pt x="9083" y="9636"/>
                    <a:pt x="9657" y="7642"/>
                  </a:cubicBezTo>
                  <a:cubicBezTo>
                    <a:pt x="10374" y="5149"/>
                    <a:pt x="10214" y="2578"/>
                    <a:pt x="918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915451" y="1954712"/>
              <a:ext cx="1041042" cy="514238"/>
            </a:xfrm>
            <a:custGeom>
              <a:avLst/>
              <a:gdLst/>
              <a:ahLst/>
              <a:cxnLst/>
              <a:rect l="l" t="t" r="r" b="b"/>
              <a:pathLst>
                <a:path w="22279" h="11212" extrusionOk="0">
                  <a:moveTo>
                    <a:pt x="5862" y="1"/>
                  </a:moveTo>
                  <a:cubicBezTo>
                    <a:pt x="5626" y="1"/>
                    <a:pt x="5389" y="4"/>
                    <a:pt x="5151" y="10"/>
                  </a:cubicBezTo>
                  <a:cubicBezTo>
                    <a:pt x="2204" y="89"/>
                    <a:pt x="21" y="627"/>
                    <a:pt x="1" y="633"/>
                  </a:cubicBezTo>
                  <a:lnTo>
                    <a:pt x="6" y="653"/>
                  </a:lnTo>
                  <a:cubicBezTo>
                    <a:pt x="28" y="648"/>
                    <a:pt x="2207" y="111"/>
                    <a:pt x="5153" y="32"/>
                  </a:cubicBezTo>
                  <a:cubicBezTo>
                    <a:pt x="5376" y="26"/>
                    <a:pt x="5608" y="23"/>
                    <a:pt x="5846" y="23"/>
                  </a:cubicBezTo>
                  <a:cubicBezTo>
                    <a:pt x="8515" y="23"/>
                    <a:pt x="12091" y="433"/>
                    <a:pt x="15172" y="2188"/>
                  </a:cubicBezTo>
                  <a:cubicBezTo>
                    <a:pt x="18529" y="4100"/>
                    <a:pt x="20277" y="6452"/>
                    <a:pt x="21151" y="8087"/>
                  </a:cubicBezTo>
                  <a:cubicBezTo>
                    <a:pt x="22100" y="9860"/>
                    <a:pt x="22255" y="11198"/>
                    <a:pt x="22257" y="11212"/>
                  </a:cubicBezTo>
                  <a:lnTo>
                    <a:pt x="22279" y="11210"/>
                  </a:lnTo>
                  <a:cubicBezTo>
                    <a:pt x="22275" y="11197"/>
                    <a:pt x="22120" y="9855"/>
                    <a:pt x="21170" y="8079"/>
                  </a:cubicBezTo>
                  <a:cubicBezTo>
                    <a:pt x="20613" y="7035"/>
                    <a:pt x="19894" y="6048"/>
                    <a:pt x="19035" y="5145"/>
                  </a:cubicBezTo>
                  <a:cubicBezTo>
                    <a:pt x="17963" y="4016"/>
                    <a:pt x="16667" y="3016"/>
                    <a:pt x="15182" y="2170"/>
                  </a:cubicBezTo>
                  <a:cubicBezTo>
                    <a:pt x="13698" y="1325"/>
                    <a:pt x="11975" y="718"/>
                    <a:pt x="10065" y="367"/>
                  </a:cubicBezTo>
                  <a:cubicBezTo>
                    <a:pt x="8745" y="123"/>
                    <a:pt x="7335" y="1"/>
                    <a:pt x="586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1961913" y="1586329"/>
              <a:ext cx="169668" cy="1118785"/>
            </a:xfrm>
            <a:custGeom>
              <a:avLst/>
              <a:gdLst/>
              <a:ahLst/>
              <a:cxnLst/>
              <a:rect l="l" t="t" r="r" b="b"/>
              <a:pathLst>
                <a:path w="3631" h="24393" extrusionOk="0">
                  <a:moveTo>
                    <a:pt x="3610" y="0"/>
                  </a:moveTo>
                  <a:cubicBezTo>
                    <a:pt x="2600" y="2225"/>
                    <a:pt x="1797" y="4893"/>
                    <a:pt x="1220" y="7929"/>
                  </a:cubicBezTo>
                  <a:cubicBezTo>
                    <a:pt x="760" y="10356"/>
                    <a:pt x="444" y="13023"/>
                    <a:pt x="280" y="15855"/>
                  </a:cubicBezTo>
                  <a:cubicBezTo>
                    <a:pt x="1" y="20677"/>
                    <a:pt x="265" y="24355"/>
                    <a:pt x="268" y="24392"/>
                  </a:cubicBezTo>
                  <a:lnTo>
                    <a:pt x="288" y="24391"/>
                  </a:lnTo>
                  <a:cubicBezTo>
                    <a:pt x="285" y="24354"/>
                    <a:pt x="21" y="20677"/>
                    <a:pt x="300" y="15857"/>
                  </a:cubicBezTo>
                  <a:cubicBezTo>
                    <a:pt x="558" y="11408"/>
                    <a:pt x="1344" y="5047"/>
                    <a:pt x="3630" y="9"/>
                  </a:cubicBezTo>
                  <a:lnTo>
                    <a:pt x="36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2151673" y="1602886"/>
              <a:ext cx="587598" cy="688204"/>
            </a:xfrm>
            <a:custGeom>
              <a:avLst/>
              <a:gdLst/>
              <a:ahLst/>
              <a:cxnLst/>
              <a:rect l="l" t="t" r="r" b="b"/>
              <a:pathLst>
                <a:path w="12575" h="15005" extrusionOk="0">
                  <a:moveTo>
                    <a:pt x="21" y="1"/>
                  </a:moveTo>
                  <a:lnTo>
                    <a:pt x="1" y="9"/>
                  </a:lnTo>
                  <a:cubicBezTo>
                    <a:pt x="628" y="1439"/>
                    <a:pt x="12439" y="14869"/>
                    <a:pt x="12557" y="15004"/>
                  </a:cubicBezTo>
                  <a:lnTo>
                    <a:pt x="12574" y="14991"/>
                  </a:lnTo>
                  <a:cubicBezTo>
                    <a:pt x="12455" y="14855"/>
                    <a:pt x="645" y="1427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1257169" y="1234366"/>
              <a:ext cx="278916" cy="601153"/>
            </a:xfrm>
            <a:custGeom>
              <a:avLst/>
              <a:gdLst/>
              <a:ahLst/>
              <a:cxnLst/>
              <a:rect l="l" t="t" r="r" b="b"/>
              <a:pathLst>
                <a:path w="5969" h="13107" extrusionOk="0">
                  <a:moveTo>
                    <a:pt x="5616" y="0"/>
                  </a:moveTo>
                  <a:lnTo>
                    <a:pt x="5596" y="2"/>
                  </a:lnTo>
                  <a:cubicBezTo>
                    <a:pt x="5599" y="39"/>
                    <a:pt x="5947" y="3744"/>
                    <a:pt x="5144" y="7224"/>
                  </a:cubicBezTo>
                  <a:cubicBezTo>
                    <a:pt x="4724" y="9041"/>
                    <a:pt x="3349" y="10538"/>
                    <a:pt x="2269" y="11475"/>
                  </a:cubicBezTo>
                  <a:cubicBezTo>
                    <a:pt x="1098" y="12490"/>
                    <a:pt x="12" y="13082"/>
                    <a:pt x="1" y="13089"/>
                  </a:cubicBezTo>
                  <a:lnTo>
                    <a:pt x="11" y="13107"/>
                  </a:lnTo>
                  <a:cubicBezTo>
                    <a:pt x="22" y="13100"/>
                    <a:pt x="1110" y="12507"/>
                    <a:pt x="2282" y="11491"/>
                  </a:cubicBezTo>
                  <a:cubicBezTo>
                    <a:pt x="2970" y="10894"/>
                    <a:pt x="3553" y="10270"/>
                    <a:pt x="4015" y="9636"/>
                  </a:cubicBezTo>
                  <a:cubicBezTo>
                    <a:pt x="4592" y="8843"/>
                    <a:pt x="4978" y="8034"/>
                    <a:pt x="5164" y="7229"/>
                  </a:cubicBezTo>
                  <a:cubicBezTo>
                    <a:pt x="5969" y="3745"/>
                    <a:pt x="5621" y="37"/>
                    <a:pt x="5616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1531740" y="948218"/>
              <a:ext cx="591243" cy="262027"/>
            </a:xfrm>
            <a:custGeom>
              <a:avLst/>
              <a:gdLst/>
              <a:ahLst/>
              <a:cxnLst/>
              <a:rect l="l" t="t" r="r" b="b"/>
              <a:pathLst>
                <a:path w="12653" h="5713" extrusionOk="0">
                  <a:moveTo>
                    <a:pt x="12637" y="0"/>
                  </a:moveTo>
                  <a:cubicBezTo>
                    <a:pt x="9933" y="3125"/>
                    <a:pt x="6641" y="4505"/>
                    <a:pt x="4356" y="5112"/>
                  </a:cubicBezTo>
                  <a:cubicBezTo>
                    <a:pt x="2380" y="5638"/>
                    <a:pt x="797" y="5691"/>
                    <a:pt x="228" y="5691"/>
                  </a:cubicBezTo>
                  <a:cubicBezTo>
                    <a:pt x="84" y="5691"/>
                    <a:pt x="4" y="5687"/>
                    <a:pt x="1" y="5687"/>
                  </a:cubicBezTo>
                  <a:lnTo>
                    <a:pt x="1" y="5707"/>
                  </a:lnTo>
                  <a:cubicBezTo>
                    <a:pt x="4" y="5709"/>
                    <a:pt x="84" y="5712"/>
                    <a:pt x="228" y="5712"/>
                  </a:cubicBezTo>
                  <a:cubicBezTo>
                    <a:pt x="798" y="5712"/>
                    <a:pt x="2384" y="5657"/>
                    <a:pt x="4361" y="5132"/>
                  </a:cubicBezTo>
                  <a:cubicBezTo>
                    <a:pt x="5795" y="4754"/>
                    <a:pt x="7175" y="4192"/>
                    <a:pt x="8464" y="3459"/>
                  </a:cubicBezTo>
                  <a:cubicBezTo>
                    <a:pt x="10045" y="2556"/>
                    <a:pt x="11462" y="1392"/>
                    <a:pt x="12652" y="14"/>
                  </a:cubicBezTo>
                  <a:lnTo>
                    <a:pt x="1263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164757" y="1316830"/>
              <a:ext cx="1004828" cy="253679"/>
            </a:xfrm>
            <a:custGeom>
              <a:avLst/>
              <a:gdLst/>
              <a:ahLst/>
              <a:cxnLst/>
              <a:rect l="l" t="t" r="r" b="b"/>
              <a:pathLst>
                <a:path w="21504" h="5531" extrusionOk="0">
                  <a:moveTo>
                    <a:pt x="21495" y="0"/>
                  </a:moveTo>
                  <a:cubicBezTo>
                    <a:pt x="17996" y="1633"/>
                    <a:pt x="12338" y="3043"/>
                    <a:pt x="8208" y="3939"/>
                  </a:cubicBezTo>
                  <a:cubicBezTo>
                    <a:pt x="3734" y="4910"/>
                    <a:pt x="37" y="5503"/>
                    <a:pt x="0" y="5508"/>
                  </a:cubicBezTo>
                  <a:lnTo>
                    <a:pt x="4" y="5530"/>
                  </a:lnTo>
                  <a:cubicBezTo>
                    <a:pt x="40" y="5523"/>
                    <a:pt x="3737" y="4931"/>
                    <a:pt x="8213" y="3959"/>
                  </a:cubicBezTo>
                  <a:cubicBezTo>
                    <a:pt x="10841" y="3389"/>
                    <a:pt x="13221" y="2802"/>
                    <a:pt x="15285" y="2213"/>
                  </a:cubicBezTo>
                  <a:cubicBezTo>
                    <a:pt x="17866" y="1479"/>
                    <a:pt x="19958" y="740"/>
                    <a:pt x="21504" y="19"/>
                  </a:cubicBezTo>
                  <a:lnTo>
                    <a:pt x="2149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1982940" y="2250491"/>
              <a:ext cx="722314" cy="199971"/>
            </a:xfrm>
            <a:custGeom>
              <a:avLst/>
              <a:gdLst/>
              <a:ahLst/>
              <a:cxnLst/>
              <a:rect l="l" t="t" r="r" b="b"/>
              <a:pathLst>
                <a:path w="15458" h="4360" extrusionOk="0">
                  <a:moveTo>
                    <a:pt x="9388" y="0"/>
                  </a:moveTo>
                  <a:cubicBezTo>
                    <a:pt x="8808" y="0"/>
                    <a:pt x="8247" y="26"/>
                    <a:pt x="7707" y="78"/>
                  </a:cubicBezTo>
                  <a:cubicBezTo>
                    <a:pt x="5898" y="250"/>
                    <a:pt x="4311" y="710"/>
                    <a:pt x="2985" y="1444"/>
                  </a:cubicBezTo>
                  <a:cubicBezTo>
                    <a:pt x="1806" y="2098"/>
                    <a:pt x="1058" y="2853"/>
                    <a:pt x="636" y="3373"/>
                  </a:cubicBezTo>
                  <a:cubicBezTo>
                    <a:pt x="181" y="3933"/>
                    <a:pt x="2" y="4346"/>
                    <a:pt x="1" y="4351"/>
                  </a:cubicBezTo>
                  <a:lnTo>
                    <a:pt x="19" y="4360"/>
                  </a:lnTo>
                  <a:cubicBezTo>
                    <a:pt x="21" y="4355"/>
                    <a:pt x="200" y="3945"/>
                    <a:pt x="655" y="3385"/>
                  </a:cubicBezTo>
                  <a:cubicBezTo>
                    <a:pt x="1075" y="2868"/>
                    <a:pt x="1821" y="2115"/>
                    <a:pt x="2998" y="1463"/>
                  </a:cubicBezTo>
                  <a:cubicBezTo>
                    <a:pt x="4331" y="724"/>
                    <a:pt x="6389" y="27"/>
                    <a:pt x="9415" y="27"/>
                  </a:cubicBezTo>
                  <a:cubicBezTo>
                    <a:pt x="11110" y="27"/>
                    <a:pt x="13108" y="246"/>
                    <a:pt x="15453" y="799"/>
                  </a:cubicBezTo>
                  <a:lnTo>
                    <a:pt x="15458" y="777"/>
                  </a:lnTo>
                  <a:cubicBezTo>
                    <a:pt x="13263" y="261"/>
                    <a:pt x="11229" y="0"/>
                    <a:pt x="93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1305859" y="1841014"/>
              <a:ext cx="663297" cy="391916"/>
            </a:xfrm>
            <a:custGeom>
              <a:avLst/>
              <a:gdLst/>
              <a:ahLst/>
              <a:cxnLst/>
              <a:rect l="l" t="t" r="r" b="b"/>
              <a:pathLst>
                <a:path w="14195" h="8545" extrusionOk="0">
                  <a:moveTo>
                    <a:pt x="2732" y="0"/>
                  </a:moveTo>
                  <a:cubicBezTo>
                    <a:pt x="2706" y="0"/>
                    <a:pt x="2681" y="0"/>
                    <a:pt x="2655" y="0"/>
                  </a:cubicBezTo>
                  <a:cubicBezTo>
                    <a:pt x="1103" y="5"/>
                    <a:pt x="11" y="263"/>
                    <a:pt x="1" y="266"/>
                  </a:cubicBezTo>
                  <a:lnTo>
                    <a:pt x="6" y="286"/>
                  </a:lnTo>
                  <a:cubicBezTo>
                    <a:pt x="16" y="283"/>
                    <a:pt x="1106" y="27"/>
                    <a:pt x="2657" y="22"/>
                  </a:cubicBezTo>
                  <a:lnTo>
                    <a:pt x="2707" y="22"/>
                  </a:lnTo>
                  <a:cubicBezTo>
                    <a:pt x="4135" y="22"/>
                    <a:pt x="6236" y="243"/>
                    <a:pt x="8218" y="1280"/>
                  </a:cubicBezTo>
                  <a:cubicBezTo>
                    <a:pt x="10220" y="2327"/>
                    <a:pt x="11734" y="4247"/>
                    <a:pt x="12651" y="5672"/>
                  </a:cubicBezTo>
                  <a:cubicBezTo>
                    <a:pt x="13643" y="7218"/>
                    <a:pt x="14168" y="8531"/>
                    <a:pt x="14173" y="8544"/>
                  </a:cubicBezTo>
                  <a:lnTo>
                    <a:pt x="14195" y="8536"/>
                  </a:lnTo>
                  <a:cubicBezTo>
                    <a:pt x="14188" y="8524"/>
                    <a:pt x="13661" y="7208"/>
                    <a:pt x="12668" y="5661"/>
                  </a:cubicBezTo>
                  <a:cubicBezTo>
                    <a:pt x="12084" y="4752"/>
                    <a:pt x="11455" y="3943"/>
                    <a:pt x="10799" y="3255"/>
                  </a:cubicBezTo>
                  <a:cubicBezTo>
                    <a:pt x="9980" y="2396"/>
                    <a:pt x="9113" y="1725"/>
                    <a:pt x="8227" y="1260"/>
                  </a:cubicBezTo>
                  <a:cubicBezTo>
                    <a:pt x="7340" y="797"/>
                    <a:pt x="6355" y="455"/>
                    <a:pt x="5301" y="246"/>
                  </a:cubicBezTo>
                  <a:cubicBezTo>
                    <a:pt x="4455" y="82"/>
                    <a:pt x="3594" y="0"/>
                    <a:pt x="273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1616083" y="1747588"/>
              <a:ext cx="374100" cy="303076"/>
            </a:xfrm>
            <a:custGeom>
              <a:avLst/>
              <a:gdLst/>
              <a:ahLst/>
              <a:cxnLst/>
              <a:rect l="l" t="t" r="r" b="b"/>
              <a:pathLst>
                <a:path w="8006" h="6608" extrusionOk="0">
                  <a:moveTo>
                    <a:pt x="4" y="0"/>
                  </a:moveTo>
                  <a:lnTo>
                    <a:pt x="0" y="22"/>
                  </a:lnTo>
                  <a:cubicBezTo>
                    <a:pt x="32" y="25"/>
                    <a:pt x="3180" y="397"/>
                    <a:pt x="4965" y="1691"/>
                  </a:cubicBezTo>
                  <a:cubicBezTo>
                    <a:pt x="5895" y="2365"/>
                    <a:pt x="6668" y="3667"/>
                    <a:pt x="7151" y="4638"/>
                  </a:cubicBezTo>
                  <a:cubicBezTo>
                    <a:pt x="7469" y="5277"/>
                    <a:pt x="7748" y="5935"/>
                    <a:pt x="7986" y="6607"/>
                  </a:cubicBezTo>
                  <a:lnTo>
                    <a:pt x="8006" y="6600"/>
                  </a:lnTo>
                  <a:cubicBezTo>
                    <a:pt x="7768" y="5928"/>
                    <a:pt x="7489" y="5269"/>
                    <a:pt x="7169" y="4630"/>
                  </a:cubicBezTo>
                  <a:cubicBezTo>
                    <a:pt x="6686" y="3655"/>
                    <a:pt x="5911" y="2350"/>
                    <a:pt x="4976" y="1673"/>
                  </a:cubicBezTo>
                  <a:cubicBezTo>
                    <a:pt x="3188" y="377"/>
                    <a:pt x="36" y="4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2010322" y="1899812"/>
              <a:ext cx="374194" cy="154978"/>
            </a:xfrm>
            <a:custGeom>
              <a:avLst/>
              <a:gdLst/>
              <a:ahLst/>
              <a:cxnLst/>
              <a:rect l="l" t="t" r="r" b="b"/>
              <a:pathLst>
                <a:path w="8008" h="3379" extrusionOk="0">
                  <a:moveTo>
                    <a:pt x="5937" y="0"/>
                  </a:moveTo>
                  <a:cubicBezTo>
                    <a:pt x="5171" y="0"/>
                    <a:pt x="4256" y="80"/>
                    <a:pt x="3305" y="339"/>
                  </a:cubicBezTo>
                  <a:cubicBezTo>
                    <a:pt x="2019" y="690"/>
                    <a:pt x="1189" y="1497"/>
                    <a:pt x="719" y="2111"/>
                  </a:cubicBezTo>
                  <a:cubicBezTo>
                    <a:pt x="209" y="2776"/>
                    <a:pt x="4" y="3367"/>
                    <a:pt x="0" y="3372"/>
                  </a:cubicBezTo>
                  <a:lnTo>
                    <a:pt x="20" y="3378"/>
                  </a:lnTo>
                  <a:cubicBezTo>
                    <a:pt x="22" y="3373"/>
                    <a:pt x="229" y="2785"/>
                    <a:pt x="736" y="2122"/>
                  </a:cubicBezTo>
                  <a:cubicBezTo>
                    <a:pt x="1204" y="1512"/>
                    <a:pt x="2031" y="709"/>
                    <a:pt x="3310" y="361"/>
                  </a:cubicBezTo>
                  <a:cubicBezTo>
                    <a:pt x="4260" y="102"/>
                    <a:pt x="5175" y="22"/>
                    <a:pt x="5940" y="22"/>
                  </a:cubicBezTo>
                  <a:cubicBezTo>
                    <a:pt x="7150" y="22"/>
                    <a:pt x="7988" y="221"/>
                    <a:pt x="8002" y="225"/>
                  </a:cubicBezTo>
                  <a:lnTo>
                    <a:pt x="8007" y="204"/>
                  </a:lnTo>
                  <a:cubicBezTo>
                    <a:pt x="7993" y="201"/>
                    <a:pt x="7152" y="0"/>
                    <a:pt x="593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1837571" y="1671041"/>
              <a:ext cx="213825" cy="103976"/>
            </a:xfrm>
            <a:custGeom>
              <a:avLst/>
              <a:gdLst/>
              <a:ahLst/>
              <a:cxnLst/>
              <a:rect l="l" t="t" r="r" b="b"/>
              <a:pathLst>
                <a:path w="4576" h="2267" extrusionOk="0">
                  <a:moveTo>
                    <a:pt x="1038" y="1"/>
                  </a:moveTo>
                  <a:cubicBezTo>
                    <a:pt x="691" y="1"/>
                    <a:pt x="343" y="30"/>
                    <a:pt x="1" y="87"/>
                  </a:cubicBezTo>
                  <a:lnTo>
                    <a:pt x="6" y="109"/>
                  </a:lnTo>
                  <a:cubicBezTo>
                    <a:pt x="351" y="51"/>
                    <a:pt x="702" y="23"/>
                    <a:pt x="1053" y="23"/>
                  </a:cubicBezTo>
                  <a:cubicBezTo>
                    <a:pt x="1108" y="23"/>
                    <a:pt x="1163" y="24"/>
                    <a:pt x="1218" y="25"/>
                  </a:cubicBezTo>
                  <a:cubicBezTo>
                    <a:pt x="1839" y="40"/>
                    <a:pt x="2712" y="160"/>
                    <a:pt x="3339" y="649"/>
                  </a:cubicBezTo>
                  <a:cubicBezTo>
                    <a:pt x="4540" y="1582"/>
                    <a:pt x="4555" y="2260"/>
                    <a:pt x="4555" y="2266"/>
                  </a:cubicBezTo>
                  <a:lnTo>
                    <a:pt x="4575" y="2266"/>
                  </a:lnTo>
                  <a:cubicBezTo>
                    <a:pt x="4575" y="2260"/>
                    <a:pt x="4560" y="1572"/>
                    <a:pt x="3351" y="632"/>
                  </a:cubicBezTo>
                  <a:cubicBezTo>
                    <a:pt x="2719" y="140"/>
                    <a:pt x="1842" y="18"/>
                    <a:pt x="1217" y="3"/>
                  </a:cubicBezTo>
                  <a:cubicBezTo>
                    <a:pt x="1157" y="2"/>
                    <a:pt x="1098" y="1"/>
                    <a:pt x="103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2069479" y="1730252"/>
              <a:ext cx="173639" cy="67788"/>
            </a:xfrm>
            <a:custGeom>
              <a:avLst/>
              <a:gdLst/>
              <a:ahLst/>
              <a:cxnLst/>
              <a:rect l="l" t="t" r="r" b="b"/>
              <a:pathLst>
                <a:path w="3716" h="1478" extrusionOk="0">
                  <a:moveTo>
                    <a:pt x="2593" y="1"/>
                  </a:moveTo>
                  <a:cubicBezTo>
                    <a:pt x="2490" y="1"/>
                    <a:pt x="2387" y="4"/>
                    <a:pt x="2284" y="12"/>
                  </a:cubicBezTo>
                  <a:cubicBezTo>
                    <a:pt x="1827" y="47"/>
                    <a:pt x="1414" y="166"/>
                    <a:pt x="1059" y="363"/>
                  </a:cubicBezTo>
                  <a:cubicBezTo>
                    <a:pt x="614" y="611"/>
                    <a:pt x="258" y="982"/>
                    <a:pt x="0" y="1467"/>
                  </a:cubicBezTo>
                  <a:lnTo>
                    <a:pt x="19" y="1477"/>
                  </a:lnTo>
                  <a:cubicBezTo>
                    <a:pt x="599" y="385"/>
                    <a:pt x="1571" y="89"/>
                    <a:pt x="2284" y="34"/>
                  </a:cubicBezTo>
                  <a:cubicBezTo>
                    <a:pt x="2386" y="26"/>
                    <a:pt x="2489" y="22"/>
                    <a:pt x="2592" y="22"/>
                  </a:cubicBezTo>
                  <a:cubicBezTo>
                    <a:pt x="2969" y="22"/>
                    <a:pt x="3345" y="73"/>
                    <a:pt x="3709" y="174"/>
                  </a:cubicBezTo>
                  <a:lnTo>
                    <a:pt x="3715" y="152"/>
                  </a:lnTo>
                  <a:cubicBezTo>
                    <a:pt x="3350" y="51"/>
                    <a:pt x="2972" y="1"/>
                    <a:pt x="259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1991304" y="2061805"/>
              <a:ext cx="534516" cy="202173"/>
            </a:xfrm>
            <a:custGeom>
              <a:avLst/>
              <a:gdLst/>
              <a:ahLst/>
              <a:cxnLst/>
              <a:rect l="l" t="t" r="r" b="b"/>
              <a:pathLst>
                <a:path w="11439" h="4408" extrusionOk="0">
                  <a:moveTo>
                    <a:pt x="8034" y="1"/>
                  </a:moveTo>
                  <a:cubicBezTo>
                    <a:pt x="7250" y="1"/>
                    <a:pt x="6504" y="68"/>
                    <a:pt x="5801" y="203"/>
                  </a:cubicBezTo>
                  <a:cubicBezTo>
                    <a:pt x="4473" y="459"/>
                    <a:pt x="3294" y="954"/>
                    <a:pt x="2297" y="1675"/>
                  </a:cubicBezTo>
                  <a:cubicBezTo>
                    <a:pt x="598" y="2904"/>
                    <a:pt x="7" y="4386"/>
                    <a:pt x="1" y="4401"/>
                  </a:cubicBezTo>
                  <a:lnTo>
                    <a:pt x="21" y="4408"/>
                  </a:lnTo>
                  <a:cubicBezTo>
                    <a:pt x="26" y="4394"/>
                    <a:pt x="616" y="2917"/>
                    <a:pt x="2311" y="1693"/>
                  </a:cubicBezTo>
                  <a:cubicBezTo>
                    <a:pt x="3458" y="862"/>
                    <a:pt x="5298" y="25"/>
                    <a:pt x="8057" y="25"/>
                  </a:cubicBezTo>
                  <a:cubicBezTo>
                    <a:pt x="9058" y="25"/>
                    <a:pt x="10181" y="136"/>
                    <a:pt x="11435" y="397"/>
                  </a:cubicBezTo>
                  <a:lnTo>
                    <a:pt x="11438" y="375"/>
                  </a:lnTo>
                  <a:cubicBezTo>
                    <a:pt x="10239" y="125"/>
                    <a:pt x="9101" y="1"/>
                    <a:pt x="803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2521054" y="1476300"/>
              <a:ext cx="167471" cy="570194"/>
            </a:xfrm>
            <a:custGeom>
              <a:avLst/>
              <a:gdLst/>
              <a:ahLst/>
              <a:cxnLst/>
              <a:rect l="l" t="t" r="r" b="b"/>
              <a:pathLst>
                <a:path w="3584" h="12432" extrusionOk="0">
                  <a:moveTo>
                    <a:pt x="3572" y="1"/>
                  </a:moveTo>
                  <a:cubicBezTo>
                    <a:pt x="2446" y="775"/>
                    <a:pt x="1583" y="1911"/>
                    <a:pt x="1004" y="3374"/>
                  </a:cubicBezTo>
                  <a:cubicBezTo>
                    <a:pt x="541" y="4547"/>
                    <a:pt x="258" y="5930"/>
                    <a:pt x="163" y="7489"/>
                  </a:cubicBezTo>
                  <a:cubicBezTo>
                    <a:pt x="1" y="10140"/>
                    <a:pt x="446" y="12408"/>
                    <a:pt x="451" y="12432"/>
                  </a:cubicBezTo>
                  <a:lnTo>
                    <a:pt x="471" y="12427"/>
                  </a:lnTo>
                  <a:cubicBezTo>
                    <a:pt x="468" y="12405"/>
                    <a:pt x="23" y="10139"/>
                    <a:pt x="183" y="7489"/>
                  </a:cubicBezTo>
                  <a:cubicBezTo>
                    <a:pt x="334" y="5045"/>
                    <a:pt x="1045" y="1765"/>
                    <a:pt x="3584" y="17"/>
                  </a:cubicBezTo>
                  <a:lnTo>
                    <a:pt x="357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2128496" y="494894"/>
              <a:ext cx="32289" cy="1066774"/>
            </a:xfrm>
            <a:custGeom>
              <a:avLst/>
              <a:gdLst/>
              <a:ahLst/>
              <a:cxnLst/>
              <a:rect l="l" t="t" r="r" b="b"/>
              <a:pathLst>
                <a:path w="691" h="23259" extrusionOk="0">
                  <a:moveTo>
                    <a:pt x="20" y="1"/>
                  </a:moveTo>
                  <a:lnTo>
                    <a:pt x="0" y="3"/>
                  </a:lnTo>
                  <a:cubicBezTo>
                    <a:pt x="669" y="11788"/>
                    <a:pt x="320" y="23147"/>
                    <a:pt x="316" y="23259"/>
                  </a:cubicBezTo>
                  <a:lnTo>
                    <a:pt x="336" y="23259"/>
                  </a:lnTo>
                  <a:cubicBezTo>
                    <a:pt x="341" y="23147"/>
                    <a:pt x="691" y="11788"/>
                    <a:pt x="2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1360717" y="679040"/>
              <a:ext cx="766565" cy="448835"/>
            </a:xfrm>
            <a:custGeom>
              <a:avLst/>
              <a:gdLst/>
              <a:ahLst/>
              <a:cxnLst/>
              <a:rect l="l" t="t" r="r" b="b"/>
              <a:pathLst>
                <a:path w="16405" h="9786" extrusionOk="0">
                  <a:moveTo>
                    <a:pt x="16386" y="0"/>
                  </a:moveTo>
                  <a:cubicBezTo>
                    <a:pt x="13240" y="5921"/>
                    <a:pt x="8953" y="8233"/>
                    <a:pt x="5912" y="9128"/>
                  </a:cubicBezTo>
                  <a:cubicBezTo>
                    <a:pt x="4545" y="9531"/>
                    <a:pt x="3132" y="9743"/>
                    <a:pt x="1707" y="9762"/>
                  </a:cubicBezTo>
                  <a:cubicBezTo>
                    <a:pt x="1662" y="9762"/>
                    <a:pt x="1618" y="9762"/>
                    <a:pt x="1575" y="9762"/>
                  </a:cubicBezTo>
                  <a:cubicBezTo>
                    <a:pt x="605" y="9762"/>
                    <a:pt x="11" y="9660"/>
                    <a:pt x="4" y="9660"/>
                  </a:cubicBezTo>
                  <a:lnTo>
                    <a:pt x="1" y="9680"/>
                  </a:lnTo>
                  <a:cubicBezTo>
                    <a:pt x="8" y="9681"/>
                    <a:pt x="605" y="9785"/>
                    <a:pt x="1578" y="9785"/>
                  </a:cubicBezTo>
                  <a:lnTo>
                    <a:pt x="1707" y="9783"/>
                  </a:lnTo>
                  <a:cubicBezTo>
                    <a:pt x="3132" y="9765"/>
                    <a:pt x="4549" y="9551"/>
                    <a:pt x="5915" y="9148"/>
                  </a:cubicBezTo>
                  <a:cubicBezTo>
                    <a:pt x="7854" y="8579"/>
                    <a:pt x="9655" y="7641"/>
                    <a:pt x="11268" y="6363"/>
                  </a:cubicBezTo>
                  <a:cubicBezTo>
                    <a:pt x="13285" y="4765"/>
                    <a:pt x="15013" y="2628"/>
                    <a:pt x="16404" y="10"/>
                  </a:cubicBezTo>
                  <a:lnTo>
                    <a:pt x="1638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2143262" y="691606"/>
              <a:ext cx="853151" cy="677976"/>
            </a:xfrm>
            <a:custGeom>
              <a:avLst/>
              <a:gdLst/>
              <a:ahLst/>
              <a:cxnLst/>
              <a:rect l="l" t="t" r="r" b="b"/>
              <a:pathLst>
                <a:path w="18258" h="14782" extrusionOk="0">
                  <a:moveTo>
                    <a:pt x="22" y="0"/>
                  </a:moveTo>
                  <a:lnTo>
                    <a:pt x="0" y="4"/>
                  </a:lnTo>
                  <a:cubicBezTo>
                    <a:pt x="2" y="12"/>
                    <a:pt x="159" y="810"/>
                    <a:pt x="629" y="2016"/>
                  </a:cubicBezTo>
                  <a:cubicBezTo>
                    <a:pt x="1062" y="3128"/>
                    <a:pt x="1862" y="4826"/>
                    <a:pt x="3197" y="6597"/>
                  </a:cubicBezTo>
                  <a:cubicBezTo>
                    <a:pt x="4699" y="8586"/>
                    <a:pt x="6560" y="10262"/>
                    <a:pt x="8731" y="11577"/>
                  </a:cubicBezTo>
                  <a:cubicBezTo>
                    <a:pt x="11443" y="13218"/>
                    <a:pt x="14648" y="14296"/>
                    <a:pt x="18254" y="14781"/>
                  </a:cubicBezTo>
                  <a:lnTo>
                    <a:pt x="18257" y="14760"/>
                  </a:lnTo>
                  <a:cubicBezTo>
                    <a:pt x="10096" y="13662"/>
                    <a:pt x="5572" y="9708"/>
                    <a:pt x="3215" y="6584"/>
                  </a:cubicBezTo>
                  <a:cubicBezTo>
                    <a:pt x="1880" y="4814"/>
                    <a:pt x="1083" y="3118"/>
                    <a:pt x="649" y="2008"/>
                  </a:cubicBezTo>
                  <a:cubicBezTo>
                    <a:pt x="179" y="805"/>
                    <a:pt x="22" y="9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2153823" y="944228"/>
              <a:ext cx="680025" cy="473281"/>
            </a:xfrm>
            <a:custGeom>
              <a:avLst/>
              <a:gdLst/>
              <a:ahLst/>
              <a:cxnLst/>
              <a:rect l="l" t="t" r="r" b="b"/>
              <a:pathLst>
                <a:path w="14553" h="10319" extrusionOk="0">
                  <a:moveTo>
                    <a:pt x="22" y="0"/>
                  </a:moveTo>
                  <a:lnTo>
                    <a:pt x="0" y="5"/>
                  </a:lnTo>
                  <a:cubicBezTo>
                    <a:pt x="2" y="12"/>
                    <a:pt x="152" y="681"/>
                    <a:pt x="559" y="1661"/>
                  </a:cubicBezTo>
                  <a:cubicBezTo>
                    <a:pt x="933" y="2566"/>
                    <a:pt x="1609" y="3926"/>
                    <a:pt x="2701" y="5278"/>
                  </a:cubicBezTo>
                  <a:cubicBezTo>
                    <a:pt x="3927" y="6796"/>
                    <a:pt x="5418" y="7994"/>
                    <a:pt x="7132" y="8835"/>
                  </a:cubicBezTo>
                  <a:cubicBezTo>
                    <a:pt x="9138" y="9820"/>
                    <a:pt x="11454" y="10319"/>
                    <a:pt x="14027" y="10319"/>
                  </a:cubicBezTo>
                  <a:cubicBezTo>
                    <a:pt x="14201" y="10319"/>
                    <a:pt x="14376" y="10316"/>
                    <a:pt x="14552" y="10310"/>
                  </a:cubicBezTo>
                  <a:lnTo>
                    <a:pt x="14552" y="10289"/>
                  </a:lnTo>
                  <a:cubicBezTo>
                    <a:pt x="14375" y="10293"/>
                    <a:pt x="14201" y="10296"/>
                    <a:pt x="14029" y="10296"/>
                  </a:cubicBezTo>
                  <a:cubicBezTo>
                    <a:pt x="8056" y="10296"/>
                    <a:pt x="4589" y="7581"/>
                    <a:pt x="2718" y="5264"/>
                  </a:cubicBezTo>
                  <a:cubicBezTo>
                    <a:pt x="1628" y="3914"/>
                    <a:pt x="954" y="2556"/>
                    <a:pt x="579" y="1653"/>
                  </a:cubicBezTo>
                  <a:cubicBezTo>
                    <a:pt x="172" y="674"/>
                    <a:pt x="22" y="7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1670801" y="1221615"/>
              <a:ext cx="467041" cy="120671"/>
            </a:xfrm>
            <a:custGeom>
              <a:avLst/>
              <a:gdLst/>
              <a:ahLst/>
              <a:cxnLst/>
              <a:rect l="l" t="t" r="r" b="b"/>
              <a:pathLst>
                <a:path w="9995" h="2631" extrusionOk="0">
                  <a:moveTo>
                    <a:pt x="9979" y="1"/>
                  </a:moveTo>
                  <a:cubicBezTo>
                    <a:pt x="7847" y="2092"/>
                    <a:pt x="5615" y="2609"/>
                    <a:pt x="3930" y="2609"/>
                  </a:cubicBezTo>
                  <a:cubicBezTo>
                    <a:pt x="3680" y="2609"/>
                    <a:pt x="3443" y="2597"/>
                    <a:pt x="3220" y="2578"/>
                  </a:cubicBezTo>
                  <a:cubicBezTo>
                    <a:pt x="1340" y="2416"/>
                    <a:pt x="24" y="1677"/>
                    <a:pt x="10" y="1670"/>
                  </a:cubicBezTo>
                  <a:lnTo>
                    <a:pt x="0" y="1688"/>
                  </a:lnTo>
                  <a:cubicBezTo>
                    <a:pt x="14" y="1695"/>
                    <a:pt x="1333" y="2436"/>
                    <a:pt x="3217" y="2598"/>
                  </a:cubicBezTo>
                  <a:cubicBezTo>
                    <a:pt x="3463" y="2618"/>
                    <a:pt x="3705" y="2630"/>
                    <a:pt x="3948" y="2630"/>
                  </a:cubicBezTo>
                  <a:cubicBezTo>
                    <a:pt x="3953" y="2630"/>
                    <a:pt x="3958" y="2630"/>
                    <a:pt x="3963" y="2630"/>
                  </a:cubicBezTo>
                  <a:cubicBezTo>
                    <a:pt x="4801" y="2630"/>
                    <a:pt x="5632" y="2498"/>
                    <a:pt x="6430" y="2242"/>
                  </a:cubicBezTo>
                  <a:cubicBezTo>
                    <a:pt x="7711" y="1827"/>
                    <a:pt x="8910" y="1078"/>
                    <a:pt x="9994" y="16"/>
                  </a:cubicBezTo>
                  <a:lnTo>
                    <a:pt x="9979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1947240" y="1412182"/>
              <a:ext cx="186303" cy="53203"/>
            </a:xfrm>
            <a:custGeom>
              <a:avLst/>
              <a:gdLst/>
              <a:ahLst/>
              <a:cxnLst/>
              <a:rect l="l" t="t" r="r" b="b"/>
              <a:pathLst>
                <a:path w="3987" h="1160" extrusionOk="0">
                  <a:moveTo>
                    <a:pt x="3971" y="0"/>
                  </a:moveTo>
                  <a:cubicBezTo>
                    <a:pt x="3152" y="932"/>
                    <a:pt x="2176" y="1139"/>
                    <a:pt x="1469" y="1139"/>
                  </a:cubicBezTo>
                  <a:cubicBezTo>
                    <a:pt x="1434" y="1139"/>
                    <a:pt x="1400" y="1139"/>
                    <a:pt x="1367" y="1138"/>
                  </a:cubicBezTo>
                  <a:cubicBezTo>
                    <a:pt x="592" y="1116"/>
                    <a:pt x="15" y="859"/>
                    <a:pt x="9" y="857"/>
                  </a:cubicBezTo>
                  <a:lnTo>
                    <a:pt x="0" y="875"/>
                  </a:lnTo>
                  <a:cubicBezTo>
                    <a:pt x="5" y="879"/>
                    <a:pt x="587" y="1136"/>
                    <a:pt x="1365" y="1158"/>
                  </a:cubicBezTo>
                  <a:cubicBezTo>
                    <a:pt x="1402" y="1160"/>
                    <a:pt x="1437" y="1160"/>
                    <a:pt x="1474" y="1160"/>
                  </a:cubicBezTo>
                  <a:cubicBezTo>
                    <a:pt x="1483" y="1160"/>
                    <a:pt x="1492" y="1160"/>
                    <a:pt x="1501" y="1160"/>
                  </a:cubicBezTo>
                  <a:cubicBezTo>
                    <a:pt x="1895" y="1160"/>
                    <a:pt x="2287" y="1088"/>
                    <a:pt x="2656" y="952"/>
                  </a:cubicBezTo>
                  <a:cubicBezTo>
                    <a:pt x="3157" y="763"/>
                    <a:pt x="3605" y="449"/>
                    <a:pt x="3986" y="14"/>
                  </a:cubicBezTo>
                  <a:lnTo>
                    <a:pt x="397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2158028" y="1242484"/>
              <a:ext cx="329849" cy="257486"/>
            </a:xfrm>
            <a:custGeom>
              <a:avLst/>
              <a:gdLst/>
              <a:ahLst/>
              <a:cxnLst/>
              <a:rect l="l" t="t" r="r" b="b"/>
              <a:pathLst>
                <a:path w="7059" h="5614" extrusionOk="0">
                  <a:moveTo>
                    <a:pt x="21" y="1"/>
                  </a:moveTo>
                  <a:lnTo>
                    <a:pt x="0" y="7"/>
                  </a:lnTo>
                  <a:cubicBezTo>
                    <a:pt x="4" y="19"/>
                    <a:pt x="375" y="1108"/>
                    <a:pt x="1426" y="2337"/>
                  </a:cubicBezTo>
                  <a:cubicBezTo>
                    <a:pt x="2048" y="3065"/>
                    <a:pt x="2777" y="3694"/>
                    <a:pt x="3587" y="4206"/>
                  </a:cubicBezTo>
                  <a:cubicBezTo>
                    <a:pt x="4609" y="4851"/>
                    <a:pt x="5774" y="5326"/>
                    <a:pt x="7054" y="5614"/>
                  </a:cubicBezTo>
                  <a:lnTo>
                    <a:pt x="7059" y="5594"/>
                  </a:lnTo>
                  <a:cubicBezTo>
                    <a:pt x="4169" y="4942"/>
                    <a:pt x="2409" y="3456"/>
                    <a:pt x="1442" y="2324"/>
                  </a:cubicBezTo>
                  <a:cubicBezTo>
                    <a:pt x="394" y="1098"/>
                    <a:pt x="24" y="12"/>
                    <a:pt x="21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2398067" y="1532393"/>
              <a:ext cx="85745" cy="364902"/>
            </a:xfrm>
            <a:custGeom>
              <a:avLst/>
              <a:gdLst/>
              <a:ahLst/>
              <a:cxnLst/>
              <a:rect l="l" t="t" r="r" b="b"/>
              <a:pathLst>
                <a:path w="1835" h="7956" extrusionOk="0">
                  <a:moveTo>
                    <a:pt x="1822" y="0"/>
                  </a:moveTo>
                  <a:cubicBezTo>
                    <a:pt x="1305" y="486"/>
                    <a:pt x="895" y="1206"/>
                    <a:pt x="604" y="2141"/>
                  </a:cubicBezTo>
                  <a:cubicBezTo>
                    <a:pt x="371" y="2889"/>
                    <a:pt x="214" y="3776"/>
                    <a:pt x="136" y="4776"/>
                  </a:cubicBezTo>
                  <a:cubicBezTo>
                    <a:pt x="0" y="6479"/>
                    <a:pt x="146" y="7942"/>
                    <a:pt x="147" y="7955"/>
                  </a:cubicBezTo>
                  <a:lnTo>
                    <a:pt x="167" y="7955"/>
                  </a:lnTo>
                  <a:cubicBezTo>
                    <a:pt x="166" y="7940"/>
                    <a:pt x="22" y="6479"/>
                    <a:pt x="156" y="4777"/>
                  </a:cubicBezTo>
                  <a:cubicBezTo>
                    <a:pt x="279" y="3209"/>
                    <a:pt x="671" y="1109"/>
                    <a:pt x="1835" y="16"/>
                  </a:cubicBezTo>
                  <a:lnTo>
                    <a:pt x="1822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1837337" y="1420529"/>
              <a:ext cx="42475" cy="238773"/>
            </a:xfrm>
            <a:custGeom>
              <a:avLst/>
              <a:gdLst/>
              <a:ahLst/>
              <a:cxnLst/>
              <a:rect l="l" t="t" r="r" b="b"/>
              <a:pathLst>
                <a:path w="909" h="5206" extrusionOk="0">
                  <a:moveTo>
                    <a:pt x="108" y="1"/>
                  </a:moveTo>
                  <a:lnTo>
                    <a:pt x="91" y="12"/>
                  </a:lnTo>
                  <a:cubicBezTo>
                    <a:pt x="94" y="19"/>
                    <a:pt x="509" y="653"/>
                    <a:pt x="705" y="1606"/>
                  </a:cubicBezTo>
                  <a:cubicBezTo>
                    <a:pt x="884" y="2485"/>
                    <a:pt x="909" y="3821"/>
                    <a:pt x="1" y="5194"/>
                  </a:cubicBezTo>
                  <a:lnTo>
                    <a:pt x="17" y="5206"/>
                  </a:lnTo>
                  <a:cubicBezTo>
                    <a:pt x="420" y="4597"/>
                    <a:pt x="676" y="3943"/>
                    <a:pt x="777" y="3266"/>
                  </a:cubicBezTo>
                  <a:cubicBezTo>
                    <a:pt x="857" y="2712"/>
                    <a:pt x="840" y="2148"/>
                    <a:pt x="725" y="1601"/>
                  </a:cubicBezTo>
                  <a:cubicBezTo>
                    <a:pt x="529" y="646"/>
                    <a:pt x="113" y="7"/>
                    <a:pt x="10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1611550" y="1325361"/>
              <a:ext cx="83128" cy="396090"/>
            </a:xfrm>
            <a:custGeom>
              <a:avLst/>
              <a:gdLst/>
              <a:ahLst/>
              <a:cxnLst/>
              <a:rect l="l" t="t" r="r" b="b"/>
              <a:pathLst>
                <a:path w="1779" h="8636" extrusionOk="0">
                  <a:moveTo>
                    <a:pt x="1328" y="0"/>
                  </a:moveTo>
                  <a:lnTo>
                    <a:pt x="1308" y="7"/>
                  </a:lnTo>
                  <a:cubicBezTo>
                    <a:pt x="1312" y="20"/>
                    <a:pt x="1703" y="1313"/>
                    <a:pt x="1737" y="3012"/>
                  </a:cubicBezTo>
                  <a:cubicBezTo>
                    <a:pt x="1768" y="4581"/>
                    <a:pt x="1492" y="6829"/>
                    <a:pt x="0" y="8622"/>
                  </a:cubicBezTo>
                  <a:lnTo>
                    <a:pt x="17" y="8636"/>
                  </a:lnTo>
                  <a:cubicBezTo>
                    <a:pt x="678" y="7841"/>
                    <a:pt x="1158" y="6893"/>
                    <a:pt x="1444" y="5817"/>
                  </a:cubicBezTo>
                  <a:cubicBezTo>
                    <a:pt x="1671" y="4958"/>
                    <a:pt x="1778" y="4013"/>
                    <a:pt x="1758" y="3012"/>
                  </a:cubicBezTo>
                  <a:cubicBezTo>
                    <a:pt x="1725" y="1310"/>
                    <a:pt x="1333" y="13"/>
                    <a:pt x="132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2805624" y="1560003"/>
              <a:ext cx="39158" cy="453284"/>
            </a:xfrm>
            <a:custGeom>
              <a:avLst/>
              <a:gdLst/>
              <a:ahLst/>
              <a:cxnLst/>
              <a:rect l="l" t="t" r="r" b="b"/>
              <a:pathLst>
                <a:path w="838" h="9883" extrusionOk="0">
                  <a:moveTo>
                    <a:pt x="821" y="1"/>
                  </a:moveTo>
                  <a:cubicBezTo>
                    <a:pt x="489" y="497"/>
                    <a:pt x="259" y="1325"/>
                    <a:pt x="133" y="2463"/>
                  </a:cubicBezTo>
                  <a:cubicBezTo>
                    <a:pt x="34" y="3373"/>
                    <a:pt x="1" y="4482"/>
                    <a:pt x="36" y="5756"/>
                  </a:cubicBezTo>
                  <a:cubicBezTo>
                    <a:pt x="96" y="7931"/>
                    <a:pt x="335" y="9862"/>
                    <a:pt x="337" y="9882"/>
                  </a:cubicBezTo>
                  <a:lnTo>
                    <a:pt x="357" y="9879"/>
                  </a:lnTo>
                  <a:cubicBezTo>
                    <a:pt x="356" y="9861"/>
                    <a:pt x="116" y="7929"/>
                    <a:pt x="56" y="5756"/>
                  </a:cubicBezTo>
                  <a:cubicBezTo>
                    <a:pt x="1" y="3752"/>
                    <a:pt x="93" y="1130"/>
                    <a:pt x="837" y="12"/>
                  </a:cubicBezTo>
                  <a:lnTo>
                    <a:pt x="82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2652685" y="1408054"/>
              <a:ext cx="329896" cy="812498"/>
            </a:xfrm>
            <a:custGeom>
              <a:avLst/>
              <a:gdLst/>
              <a:ahLst/>
              <a:cxnLst/>
              <a:rect l="l" t="t" r="r" b="b"/>
              <a:pathLst>
                <a:path w="7060" h="17715" extrusionOk="0">
                  <a:moveTo>
                    <a:pt x="7046" y="0"/>
                  </a:moveTo>
                  <a:cubicBezTo>
                    <a:pt x="4682" y="2032"/>
                    <a:pt x="2893" y="4230"/>
                    <a:pt x="1723" y="6528"/>
                  </a:cubicBezTo>
                  <a:cubicBezTo>
                    <a:pt x="788" y="8368"/>
                    <a:pt x="248" y="10277"/>
                    <a:pt x="118" y="12200"/>
                  </a:cubicBezTo>
                  <a:cubicBezTo>
                    <a:pt x="1" y="13913"/>
                    <a:pt x="236" y="15320"/>
                    <a:pt x="456" y="16200"/>
                  </a:cubicBezTo>
                  <a:cubicBezTo>
                    <a:pt x="691" y="17153"/>
                    <a:pt x="959" y="17710"/>
                    <a:pt x="962" y="17715"/>
                  </a:cubicBezTo>
                  <a:lnTo>
                    <a:pt x="981" y="17705"/>
                  </a:lnTo>
                  <a:cubicBezTo>
                    <a:pt x="979" y="17698"/>
                    <a:pt x="711" y="17145"/>
                    <a:pt x="476" y="16193"/>
                  </a:cubicBezTo>
                  <a:cubicBezTo>
                    <a:pt x="258" y="15315"/>
                    <a:pt x="22" y="13910"/>
                    <a:pt x="139" y="12200"/>
                  </a:cubicBezTo>
                  <a:cubicBezTo>
                    <a:pt x="345" y="9181"/>
                    <a:pt x="1713" y="4615"/>
                    <a:pt x="7059" y="15"/>
                  </a:cubicBezTo>
                  <a:lnTo>
                    <a:pt x="704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2252978" y="1557343"/>
              <a:ext cx="37569" cy="160573"/>
            </a:xfrm>
            <a:custGeom>
              <a:avLst/>
              <a:gdLst/>
              <a:ahLst/>
              <a:cxnLst/>
              <a:rect l="l" t="t" r="r" b="b"/>
              <a:pathLst>
                <a:path w="804" h="3501" extrusionOk="0">
                  <a:moveTo>
                    <a:pt x="785" y="0"/>
                  </a:moveTo>
                  <a:cubicBezTo>
                    <a:pt x="193" y="1276"/>
                    <a:pt x="44" y="2159"/>
                    <a:pt x="22" y="2676"/>
                  </a:cubicBezTo>
                  <a:cubicBezTo>
                    <a:pt x="1" y="3237"/>
                    <a:pt x="121" y="3498"/>
                    <a:pt x="123" y="3501"/>
                  </a:cubicBezTo>
                  <a:lnTo>
                    <a:pt x="141" y="3492"/>
                  </a:lnTo>
                  <a:cubicBezTo>
                    <a:pt x="140" y="3489"/>
                    <a:pt x="21" y="3230"/>
                    <a:pt x="44" y="2675"/>
                  </a:cubicBezTo>
                  <a:cubicBezTo>
                    <a:pt x="64" y="2159"/>
                    <a:pt x="213" y="1280"/>
                    <a:pt x="804" y="8"/>
                  </a:cubicBezTo>
                  <a:lnTo>
                    <a:pt x="78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22"/>
          <p:cNvSpPr/>
          <p:nvPr/>
        </p:nvSpPr>
        <p:spPr>
          <a:xfrm>
            <a:off x="8744085" y="268310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22"/>
          <p:cNvSpPr/>
          <p:nvPr/>
        </p:nvSpPr>
        <p:spPr>
          <a:xfrm>
            <a:off x="766910" y="1479770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22"/>
          <p:cNvSpPr/>
          <p:nvPr/>
        </p:nvSpPr>
        <p:spPr>
          <a:xfrm>
            <a:off x="1497935" y="47919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6625" y="539500"/>
            <a:ext cx="68307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73200"/>
            <a:ext cx="77175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drich"/>
              <a:buChar char="●"/>
              <a:defRPr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drich"/>
              <a:buChar char="○"/>
              <a:defRPr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drich"/>
              <a:buChar char="■"/>
              <a:defRPr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drich"/>
              <a:buChar char="●"/>
              <a:defRPr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drich"/>
              <a:buChar char="○"/>
              <a:defRPr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drich"/>
              <a:buChar char="■"/>
              <a:defRPr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drich"/>
              <a:buChar char="●"/>
              <a:defRPr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drich"/>
              <a:buChar char="○"/>
              <a:defRPr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drich"/>
              <a:buChar char="■"/>
              <a:defRPr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68" r:id="rId9"/>
    <p:sldLayoutId id="2147483670" r:id="rId10"/>
    <p:sldLayoutId id="2147483673" r:id="rId11"/>
    <p:sldLayoutId id="2147483675" r:id="rId12"/>
    <p:sldLayoutId id="2147483676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L&#234;%20Qu&#7889;c%20L&#226;m/landing-pag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34"/>
          <p:cNvSpPr txBox="1">
            <a:spLocks noGrp="1"/>
          </p:cNvSpPr>
          <p:nvPr>
            <p:ph type="ctrTitle"/>
          </p:nvPr>
        </p:nvSpPr>
        <p:spPr>
          <a:xfrm>
            <a:off x="1851600" y="1215575"/>
            <a:ext cx="5440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/>
              <a:t>HTML5</a:t>
            </a:r>
            <a:r>
              <a:rPr lang="en" dirty="0">
                <a:solidFill>
                  <a:srgbClr val="6DFF6D"/>
                </a:solidFill>
              </a:rPr>
              <a:t>/</a:t>
            </a:r>
            <a:r>
              <a:rPr lang="en" dirty="0"/>
              <a:t>CSS3</a:t>
            </a:r>
            <a:endParaRPr dirty="0"/>
          </a:p>
        </p:txBody>
      </p:sp>
      <p:sp>
        <p:nvSpPr>
          <p:cNvPr id="1932" name="Google Shape;1932;p34"/>
          <p:cNvSpPr txBox="1">
            <a:spLocks noGrp="1"/>
          </p:cNvSpPr>
          <p:nvPr>
            <p:ph type="subTitle" idx="1"/>
          </p:nvPr>
        </p:nvSpPr>
        <p:spPr>
          <a:xfrm>
            <a:off x="3004499" y="3435330"/>
            <a:ext cx="3135000" cy="6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Web </a:t>
            </a:r>
            <a:r>
              <a:rPr lang="en-US" dirty="0">
                <a:solidFill>
                  <a:srgbClr val="6DFF6D"/>
                </a:solidFill>
              </a:rPr>
              <a:t>design</a:t>
            </a:r>
            <a:endParaRPr dirty="0">
              <a:solidFill>
                <a:srgbClr val="6DFF6D"/>
              </a:solidFill>
            </a:endParaRPr>
          </a:p>
        </p:txBody>
      </p:sp>
      <p:cxnSp>
        <p:nvCxnSpPr>
          <p:cNvPr id="1933" name="Google Shape;1933;p34"/>
          <p:cNvCxnSpPr/>
          <p:nvPr/>
        </p:nvCxnSpPr>
        <p:spPr>
          <a:xfrm>
            <a:off x="1833750" y="3326750"/>
            <a:ext cx="54765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34" name="Google Shape;1934;p34"/>
          <p:cNvSpPr/>
          <p:nvPr/>
        </p:nvSpPr>
        <p:spPr>
          <a:xfrm>
            <a:off x="4430897" y="3218175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D9F55-997E-7DAC-F855-5AD2E13DA7E3}"/>
              </a:ext>
            </a:extLst>
          </p:cNvPr>
          <p:cNvSpPr txBox="1"/>
          <p:nvPr/>
        </p:nvSpPr>
        <p:spPr>
          <a:xfrm>
            <a:off x="1556746" y="2873399"/>
            <a:ext cx="603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Lê Quốc Lâm, </a:t>
            </a:r>
            <a:r>
              <a:rPr lang="en-US" dirty="0" err="1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Tuấn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Duy Long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40"/>
          <p:cNvSpPr txBox="1">
            <a:spLocks noGrp="1"/>
          </p:cNvSpPr>
          <p:nvPr>
            <p:ph type="title"/>
          </p:nvPr>
        </p:nvSpPr>
        <p:spPr>
          <a:xfrm>
            <a:off x="3395163" y="66393"/>
            <a:ext cx="2485247" cy="667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dirty="0" err="1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sz="4000" b="1" dirty="0">
              <a:solidFill>
                <a:srgbClr val="6DFF6D"/>
              </a:solidFill>
            </a:endParaRPr>
          </a:p>
        </p:txBody>
      </p:sp>
      <p:cxnSp>
        <p:nvCxnSpPr>
          <p:cNvPr id="2070" name="Google Shape;2070;p40"/>
          <p:cNvCxnSpPr/>
          <p:nvPr/>
        </p:nvCxnSpPr>
        <p:spPr>
          <a:xfrm>
            <a:off x="1472975" y="12498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71" name="Google Shape;2071;p40"/>
          <p:cNvCxnSpPr/>
          <p:nvPr/>
        </p:nvCxnSpPr>
        <p:spPr>
          <a:xfrm>
            <a:off x="1472975" y="389362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72" name="Google Shape;2072;p40"/>
          <p:cNvSpPr/>
          <p:nvPr/>
        </p:nvSpPr>
        <p:spPr>
          <a:xfrm>
            <a:off x="4430875" y="3785050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51A8F8-094A-92B5-7DE9-3E31BAE7FF97}"/>
              </a:ext>
            </a:extLst>
          </p:cNvPr>
          <p:cNvGrpSpPr/>
          <p:nvPr/>
        </p:nvGrpSpPr>
        <p:grpSpPr>
          <a:xfrm>
            <a:off x="2235567" y="733922"/>
            <a:ext cx="4955026" cy="407358"/>
            <a:chOff x="2235567" y="733922"/>
            <a:chExt cx="4955026" cy="40735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6A7844-BBC0-9BE8-9A24-954720EB3267}"/>
                </a:ext>
              </a:extLst>
            </p:cNvPr>
            <p:cNvSpPr/>
            <p:nvPr/>
          </p:nvSpPr>
          <p:spPr>
            <a:xfrm>
              <a:off x="2988527" y="733922"/>
              <a:ext cx="3419707" cy="40735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B69D30-1356-D1E1-8368-DFDFED55440D}"/>
                </a:ext>
              </a:extLst>
            </p:cNvPr>
            <p:cNvSpPr txBox="1"/>
            <p:nvPr/>
          </p:nvSpPr>
          <p:spPr>
            <a:xfrm>
              <a:off x="2235567" y="733922"/>
              <a:ext cx="49550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kern="0" dirty="0" err="1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800" kern="0" dirty="0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1800" b="1" kern="0" dirty="0" err="1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800" b="1" kern="0" dirty="0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inline____</a:t>
              </a:r>
              <a:r>
                <a:rPr lang="en-US" sz="1800" b="1" dirty="0" err="1">
                  <a:solidFill>
                    <a:schemeClr val="tx1">
                      <a:lumMod val="95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800" kern="0" dirty="0" err="1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à</a:t>
              </a:r>
              <a:r>
                <a:rPr lang="en-US" sz="1800" kern="0" dirty="0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1800" b="1" kern="0" dirty="0" err="1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800" b="1" kern="0" dirty="0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kern="0" dirty="0" err="1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tự</a:t>
              </a:r>
              <a:r>
                <a:rPr lang="en-US" sz="1800" b="1" kern="0" dirty="0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kern="0" dirty="0" err="1">
                  <a:solidFill>
                    <a:schemeClr val="tx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đóng</a:t>
              </a:r>
              <a:endParaRPr lang="en-US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1A3F8F-7DF9-D894-A7D1-B238FC0C487D}"/>
              </a:ext>
            </a:extLst>
          </p:cNvPr>
          <p:cNvSpPr txBox="1"/>
          <p:nvPr/>
        </p:nvSpPr>
        <p:spPr>
          <a:xfrm>
            <a:off x="1349274" y="1287901"/>
            <a:ext cx="5583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huộc</a:t>
            </a: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type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63D81-11CC-D739-A5A8-1F70D9D936E4}"/>
              </a:ext>
            </a:extLst>
          </p:cNvPr>
          <p:cNvSpPr txBox="1"/>
          <p:nvPr/>
        </p:nvSpPr>
        <p:spPr>
          <a:xfrm>
            <a:off x="4207727" y="1287901"/>
            <a:ext cx="5583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C3BC1-B9B0-4AAB-136E-E6B080D7187B}"/>
              </a:ext>
            </a:extLst>
          </p:cNvPr>
          <p:cNvSpPr txBox="1"/>
          <p:nvPr/>
        </p:nvSpPr>
        <p:spPr>
          <a:xfrm>
            <a:off x="1929578" y="2144486"/>
            <a:ext cx="1908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AE918-6FED-DFF1-CB42-C9391829117A}"/>
              </a:ext>
            </a:extLst>
          </p:cNvPr>
          <p:cNvSpPr txBox="1"/>
          <p:nvPr/>
        </p:nvSpPr>
        <p:spPr>
          <a:xfrm>
            <a:off x="4404688" y="1725702"/>
            <a:ext cx="3687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Text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Email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Number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Password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Date/Time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File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CheckBox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Radio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Submit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529685-F6FF-1C1B-CB54-A44B5860048C}"/>
              </a:ext>
            </a:extLst>
          </p:cNvPr>
          <p:cNvSpPr/>
          <p:nvPr/>
        </p:nvSpPr>
        <p:spPr>
          <a:xfrm>
            <a:off x="3323063" y="1864525"/>
            <a:ext cx="1066756" cy="1763338"/>
          </a:xfrm>
          <a:custGeom>
            <a:avLst/>
            <a:gdLst>
              <a:gd name="connsiteX0" fmla="*/ 0 w 1066756"/>
              <a:gd name="connsiteY0" fmla="*/ 633348 h 1763338"/>
              <a:gd name="connsiteX1" fmla="*/ 22303 w 1066756"/>
              <a:gd name="connsiteY1" fmla="*/ 596177 h 1763338"/>
              <a:gd name="connsiteX2" fmla="*/ 52039 w 1066756"/>
              <a:gd name="connsiteY2" fmla="*/ 536704 h 1763338"/>
              <a:gd name="connsiteX3" fmla="*/ 96644 w 1066756"/>
              <a:gd name="connsiteY3" fmla="*/ 469797 h 1763338"/>
              <a:gd name="connsiteX4" fmla="*/ 133815 w 1066756"/>
              <a:gd name="connsiteY4" fmla="*/ 402890 h 1763338"/>
              <a:gd name="connsiteX5" fmla="*/ 185854 w 1066756"/>
              <a:gd name="connsiteY5" fmla="*/ 350851 h 1763338"/>
              <a:gd name="connsiteX6" fmla="*/ 230459 w 1066756"/>
              <a:gd name="connsiteY6" fmla="*/ 291377 h 1763338"/>
              <a:gd name="connsiteX7" fmla="*/ 267630 w 1066756"/>
              <a:gd name="connsiteY7" fmla="*/ 261641 h 1763338"/>
              <a:gd name="connsiteX8" fmla="*/ 327103 w 1066756"/>
              <a:gd name="connsiteY8" fmla="*/ 202168 h 1763338"/>
              <a:gd name="connsiteX9" fmla="*/ 371708 w 1066756"/>
              <a:gd name="connsiteY9" fmla="*/ 172431 h 1763338"/>
              <a:gd name="connsiteX10" fmla="*/ 446049 w 1066756"/>
              <a:gd name="connsiteY10" fmla="*/ 120392 h 1763338"/>
              <a:gd name="connsiteX11" fmla="*/ 475786 w 1066756"/>
              <a:gd name="connsiteY11" fmla="*/ 105524 h 1763338"/>
              <a:gd name="connsiteX12" fmla="*/ 564996 w 1066756"/>
              <a:gd name="connsiteY12" fmla="*/ 60919 h 1763338"/>
              <a:gd name="connsiteX13" fmla="*/ 587298 w 1066756"/>
              <a:gd name="connsiteY13" fmla="*/ 53485 h 1763338"/>
              <a:gd name="connsiteX14" fmla="*/ 639337 w 1066756"/>
              <a:gd name="connsiteY14" fmla="*/ 46051 h 1763338"/>
              <a:gd name="connsiteX15" fmla="*/ 683942 w 1066756"/>
              <a:gd name="connsiteY15" fmla="*/ 31182 h 1763338"/>
              <a:gd name="connsiteX16" fmla="*/ 899532 w 1066756"/>
              <a:gd name="connsiteY16" fmla="*/ 16314 h 1763338"/>
              <a:gd name="connsiteX17" fmla="*/ 1063083 w 1066756"/>
              <a:gd name="connsiteY17" fmla="*/ 1446 h 1763338"/>
              <a:gd name="connsiteX18" fmla="*/ 1011044 w 1066756"/>
              <a:gd name="connsiteY18" fmla="*/ 16314 h 1763338"/>
              <a:gd name="connsiteX19" fmla="*/ 988742 w 1066756"/>
              <a:gd name="connsiteY19" fmla="*/ 31182 h 1763338"/>
              <a:gd name="connsiteX20" fmla="*/ 966439 w 1066756"/>
              <a:gd name="connsiteY20" fmla="*/ 38616 h 1763338"/>
              <a:gd name="connsiteX21" fmla="*/ 936703 w 1066756"/>
              <a:gd name="connsiteY21" fmla="*/ 60919 h 1763338"/>
              <a:gd name="connsiteX22" fmla="*/ 899532 w 1066756"/>
              <a:gd name="connsiteY22" fmla="*/ 83221 h 1763338"/>
              <a:gd name="connsiteX23" fmla="*/ 869796 w 1066756"/>
              <a:gd name="connsiteY23" fmla="*/ 135260 h 1763338"/>
              <a:gd name="connsiteX24" fmla="*/ 847493 w 1066756"/>
              <a:gd name="connsiteY24" fmla="*/ 172431 h 1763338"/>
              <a:gd name="connsiteX25" fmla="*/ 840059 w 1066756"/>
              <a:gd name="connsiteY25" fmla="*/ 202168 h 1763338"/>
              <a:gd name="connsiteX26" fmla="*/ 899532 w 1066756"/>
              <a:gd name="connsiteY26" fmla="*/ 224470 h 1763338"/>
              <a:gd name="connsiteX27" fmla="*/ 944137 w 1066756"/>
              <a:gd name="connsiteY27" fmla="*/ 217036 h 1763338"/>
              <a:gd name="connsiteX28" fmla="*/ 988742 w 1066756"/>
              <a:gd name="connsiteY28" fmla="*/ 202168 h 1763338"/>
              <a:gd name="connsiteX29" fmla="*/ 1018478 w 1066756"/>
              <a:gd name="connsiteY29" fmla="*/ 194734 h 1763338"/>
              <a:gd name="connsiteX30" fmla="*/ 936703 w 1066756"/>
              <a:gd name="connsiteY30" fmla="*/ 254207 h 1763338"/>
              <a:gd name="connsiteX31" fmla="*/ 929269 w 1066756"/>
              <a:gd name="connsiteY31" fmla="*/ 283943 h 1763338"/>
              <a:gd name="connsiteX32" fmla="*/ 899532 w 1066756"/>
              <a:gd name="connsiteY32" fmla="*/ 343416 h 1763338"/>
              <a:gd name="connsiteX33" fmla="*/ 929269 w 1066756"/>
              <a:gd name="connsiteY33" fmla="*/ 402890 h 1763338"/>
              <a:gd name="connsiteX34" fmla="*/ 959005 w 1066756"/>
              <a:gd name="connsiteY34" fmla="*/ 410324 h 1763338"/>
              <a:gd name="connsiteX35" fmla="*/ 981308 w 1066756"/>
              <a:gd name="connsiteY35" fmla="*/ 432626 h 1763338"/>
              <a:gd name="connsiteX36" fmla="*/ 921835 w 1066756"/>
              <a:gd name="connsiteY36" fmla="*/ 477231 h 1763338"/>
              <a:gd name="connsiteX37" fmla="*/ 906966 w 1066756"/>
              <a:gd name="connsiteY37" fmla="*/ 514402 h 1763338"/>
              <a:gd name="connsiteX38" fmla="*/ 892098 w 1066756"/>
              <a:gd name="connsiteY38" fmla="*/ 618480 h 1763338"/>
              <a:gd name="connsiteX39" fmla="*/ 899532 w 1066756"/>
              <a:gd name="connsiteY39" fmla="*/ 640782 h 1763338"/>
              <a:gd name="connsiteX40" fmla="*/ 988742 w 1066756"/>
              <a:gd name="connsiteY40" fmla="*/ 633348 h 1763338"/>
              <a:gd name="connsiteX41" fmla="*/ 959005 w 1066756"/>
              <a:gd name="connsiteY41" fmla="*/ 648216 h 1763338"/>
              <a:gd name="connsiteX42" fmla="*/ 929269 w 1066756"/>
              <a:gd name="connsiteY42" fmla="*/ 692821 h 1763338"/>
              <a:gd name="connsiteX43" fmla="*/ 884664 w 1066756"/>
              <a:gd name="connsiteY43" fmla="*/ 789465 h 1763338"/>
              <a:gd name="connsiteX44" fmla="*/ 921835 w 1066756"/>
              <a:gd name="connsiteY44" fmla="*/ 863807 h 1763338"/>
              <a:gd name="connsiteX45" fmla="*/ 877230 w 1066756"/>
              <a:gd name="connsiteY45" fmla="*/ 960451 h 1763338"/>
              <a:gd name="connsiteX46" fmla="*/ 877230 w 1066756"/>
              <a:gd name="connsiteY46" fmla="*/ 1057095 h 1763338"/>
              <a:gd name="connsiteX47" fmla="*/ 914400 w 1066756"/>
              <a:gd name="connsiteY47" fmla="*/ 1064529 h 1763338"/>
              <a:gd name="connsiteX48" fmla="*/ 929269 w 1066756"/>
              <a:gd name="connsiteY48" fmla="*/ 1272685 h 1763338"/>
              <a:gd name="connsiteX49" fmla="*/ 996176 w 1066756"/>
              <a:gd name="connsiteY49" fmla="*/ 1294987 h 1763338"/>
              <a:gd name="connsiteX50" fmla="*/ 966439 w 1066756"/>
              <a:gd name="connsiteY50" fmla="*/ 1347026 h 1763338"/>
              <a:gd name="connsiteX51" fmla="*/ 906966 w 1066756"/>
              <a:gd name="connsiteY51" fmla="*/ 1465973 h 1763338"/>
              <a:gd name="connsiteX52" fmla="*/ 914400 w 1066756"/>
              <a:gd name="connsiteY52" fmla="*/ 1540314 h 1763338"/>
              <a:gd name="connsiteX53" fmla="*/ 996176 w 1066756"/>
              <a:gd name="connsiteY53" fmla="*/ 1562616 h 1763338"/>
              <a:gd name="connsiteX54" fmla="*/ 973874 w 1066756"/>
              <a:gd name="connsiteY54" fmla="*/ 1614655 h 1763338"/>
              <a:gd name="connsiteX55" fmla="*/ 951571 w 1066756"/>
              <a:gd name="connsiteY55" fmla="*/ 1659260 h 1763338"/>
              <a:gd name="connsiteX56" fmla="*/ 966439 w 1066756"/>
              <a:gd name="connsiteY56" fmla="*/ 1763338 h 1763338"/>
              <a:gd name="connsiteX57" fmla="*/ 1011044 w 1066756"/>
              <a:gd name="connsiteY57" fmla="*/ 1755904 h 176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66756" h="1763338">
                <a:moveTo>
                  <a:pt x="0" y="633348"/>
                </a:moveTo>
                <a:cubicBezTo>
                  <a:pt x="7434" y="620958"/>
                  <a:pt x="15452" y="608899"/>
                  <a:pt x="22303" y="596177"/>
                </a:cubicBezTo>
                <a:cubicBezTo>
                  <a:pt x="32811" y="576662"/>
                  <a:pt x="40801" y="555808"/>
                  <a:pt x="52039" y="536704"/>
                </a:cubicBezTo>
                <a:cubicBezTo>
                  <a:pt x="65629" y="513601"/>
                  <a:pt x="82667" y="492668"/>
                  <a:pt x="96644" y="469797"/>
                </a:cubicBezTo>
                <a:cubicBezTo>
                  <a:pt x="109948" y="448027"/>
                  <a:pt x="118507" y="423300"/>
                  <a:pt x="133815" y="402890"/>
                </a:cubicBezTo>
                <a:cubicBezTo>
                  <a:pt x="148534" y="383265"/>
                  <a:pt x="169788" y="369389"/>
                  <a:pt x="185854" y="350851"/>
                </a:cubicBezTo>
                <a:cubicBezTo>
                  <a:pt x="202084" y="332124"/>
                  <a:pt x="213714" y="309644"/>
                  <a:pt x="230459" y="291377"/>
                </a:cubicBezTo>
                <a:cubicBezTo>
                  <a:pt x="241181" y="279680"/>
                  <a:pt x="255971" y="272403"/>
                  <a:pt x="267630" y="261641"/>
                </a:cubicBezTo>
                <a:cubicBezTo>
                  <a:pt x="288231" y="242625"/>
                  <a:pt x="303776" y="217720"/>
                  <a:pt x="327103" y="202168"/>
                </a:cubicBezTo>
                <a:cubicBezTo>
                  <a:pt x="341971" y="192256"/>
                  <a:pt x="357069" y="182679"/>
                  <a:pt x="371708" y="172431"/>
                </a:cubicBezTo>
                <a:cubicBezTo>
                  <a:pt x="412367" y="143970"/>
                  <a:pt x="396000" y="150421"/>
                  <a:pt x="446049" y="120392"/>
                </a:cubicBezTo>
                <a:cubicBezTo>
                  <a:pt x="455552" y="114690"/>
                  <a:pt x="466098" y="110906"/>
                  <a:pt x="475786" y="105524"/>
                </a:cubicBezTo>
                <a:cubicBezTo>
                  <a:pt x="535203" y="72515"/>
                  <a:pt x="491757" y="90214"/>
                  <a:pt x="564996" y="60919"/>
                </a:cubicBezTo>
                <a:cubicBezTo>
                  <a:pt x="572272" y="58009"/>
                  <a:pt x="579614" y="55022"/>
                  <a:pt x="587298" y="53485"/>
                </a:cubicBezTo>
                <a:cubicBezTo>
                  <a:pt x="604480" y="50049"/>
                  <a:pt x="621991" y="48529"/>
                  <a:pt x="639337" y="46051"/>
                </a:cubicBezTo>
                <a:cubicBezTo>
                  <a:pt x="654205" y="41095"/>
                  <a:pt x="668822" y="35306"/>
                  <a:pt x="683942" y="31182"/>
                </a:cubicBezTo>
                <a:cubicBezTo>
                  <a:pt x="749407" y="13328"/>
                  <a:pt x="850168" y="18371"/>
                  <a:pt x="899532" y="16314"/>
                </a:cubicBezTo>
                <a:cubicBezTo>
                  <a:pt x="951547" y="7645"/>
                  <a:pt x="1012837" y="-4137"/>
                  <a:pt x="1063083" y="1446"/>
                </a:cubicBezTo>
                <a:cubicBezTo>
                  <a:pt x="1081013" y="3438"/>
                  <a:pt x="1028390" y="11358"/>
                  <a:pt x="1011044" y="16314"/>
                </a:cubicBezTo>
                <a:cubicBezTo>
                  <a:pt x="1003610" y="21270"/>
                  <a:pt x="996733" y="27186"/>
                  <a:pt x="988742" y="31182"/>
                </a:cubicBezTo>
                <a:cubicBezTo>
                  <a:pt x="981733" y="34686"/>
                  <a:pt x="973243" y="34728"/>
                  <a:pt x="966439" y="38616"/>
                </a:cubicBezTo>
                <a:cubicBezTo>
                  <a:pt x="955681" y="44763"/>
                  <a:pt x="947012" y="54046"/>
                  <a:pt x="936703" y="60919"/>
                </a:cubicBezTo>
                <a:cubicBezTo>
                  <a:pt x="924680" y="68934"/>
                  <a:pt x="911922" y="75787"/>
                  <a:pt x="899532" y="83221"/>
                </a:cubicBezTo>
                <a:cubicBezTo>
                  <a:pt x="868374" y="129961"/>
                  <a:pt x="901241" y="78660"/>
                  <a:pt x="869796" y="135260"/>
                </a:cubicBezTo>
                <a:cubicBezTo>
                  <a:pt x="862779" y="147891"/>
                  <a:pt x="854927" y="160041"/>
                  <a:pt x="847493" y="172431"/>
                </a:cubicBezTo>
                <a:cubicBezTo>
                  <a:pt x="845015" y="182343"/>
                  <a:pt x="834391" y="193667"/>
                  <a:pt x="840059" y="202168"/>
                </a:cubicBezTo>
                <a:cubicBezTo>
                  <a:pt x="842598" y="205977"/>
                  <a:pt x="889178" y="221019"/>
                  <a:pt x="899532" y="224470"/>
                </a:cubicBezTo>
                <a:cubicBezTo>
                  <a:pt x="914400" y="221992"/>
                  <a:pt x="929514" y="220692"/>
                  <a:pt x="944137" y="217036"/>
                </a:cubicBezTo>
                <a:cubicBezTo>
                  <a:pt x="959342" y="213235"/>
                  <a:pt x="973730" y="206671"/>
                  <a:pt x="988742" y="202168"/>
                </a:cubicBezTo>
                <a:cubicBezTo>
                  <a:pt x="998528" y="199232"/>
                  <a:pt x="1008566" y="197212"/>
                  <a:pt x="1018478" y="194734"/>
                </a:cubicBezTo>
                <a:cubicBezTo>
                  <a:pt x="991220" y="214558"/>
                  <a:pt x="944878" y="221508"/>
                  <a:pt x="936703" y="254207"/>
                </a:cubicBezTo>
                <a:cubicBezTo>
                  <a:pt x="934225" y="264119"/>
                  <a:pt x="933419" y="274607"/>
                  <a:pt x="929269" y="283943"/>
                </a:cubicBezTo>
                <a:cubicBezTo>
                  <a:pt x="882453" y="389276"/>
                  <a:pt x="922642" y="274085"/>
                  <a:pt x="899532" y="343416"/>
                </a:cubicBezTo>
                <a:cubicBezTo>
                  <a:pt x="909444" y="363241"/>
                  <a:pt x="914544" y="386324"/>
                  <a:pt x="929269" y="402890"/>
                </a:cubicBezTo>
                <a:cubicBezTo>
                  <a:pt x="936057" y="410526"/>
                  <a:pt x="950134" y="405255"/>
                  <a:pt x="959005" y="410324"/>
                </a:cubicBezTo>
                <a:cubicBezTo>
                  <a:pt x="968133" y="415540"/>
                  <a:pt x="973874" y="425192"/>
                  <a:pt x="981308" y="432626"/>
                </a:cubicBezTo>
                <a:cubicBezTo>
                  <a:pt x="961939" y="444248"/>
                  <a:pt x="934843" y="456419"/>
                  <a:pt x="921835" y="477231"/>
                </a:cubicBezTo>
                <a:cubicBezTo>
                  <a:pt x="914762" y="488547"/>
                  <a:pt x="911922" y="502012"/>
                  <a:pt x="906966" y="514402"/>
                </a:cubicBezTo>
                <a:cubicBezTo>
                  <a:pt x="903267" y="536597"/>
                  <a:pt x="892098" y="599873"/>
                  <a:pt x="892098" y="618480"/>
                </a:cubicBezTo>
                <a:cubicBezTo>
                  <a:pt x="892098" y="626316"/>
                  <a:pt x="897054" y="633348"/>
                  <a:pt x="899532" y="640782"/>
                </a:cubicBezTo>
                <a:cubicBezTo>
                  <a:pt x="929269" y="638304"/>
                  <a:pt x="959133" y="629647"/>
                  <a:pt x="988742" y="633348"/>
                </a:cubicBezTo>
                <a:cubicBezTo>
                  <a:pt x="999739" y="634723"/>
                  <a:pt x="966841" y="640380"/>
                  <a:pt x="959005" y="648216"/>
                </a:cubicBezTo>
                <a:cubicBezTo>
                  <a:pt x="946369" y="660852"/>
                  <a:pt x="938634" y="677602"/>
                  <a:pt x="929269" y="692821"/>
                </a:cubicBezTo>
                <a:cubicBezTo>
                  <a:pt x="895165" y="748240"/>
                  <a:pt x="903175" y="733930"/>
                  <a:pt x="884664" y="789465"/>
                </a:cubicBezTo>
                <a:cubicBezTo>
                  <a:pt x="897054" y="814246"/>
                  <a:pt x="916729" y="836576"/>
                  <a:pt x="921835" y="863807"/>
                </a:cubicBezTo>
                <a:cubicBezTo>
                  <a:pt x="925573" y="883745"/>
                  <a:pt x="882968" y="950409"/>
                  <a:pt x="877230" y="960451"/>
                </a:cubicBezTo>
                <a:cubicBezTo>
                  <a:pt x="869399" y="991776"/>
                  <a:pt x="857587" y="1024356"/>
                  <a:pt x="877230" y="1057095"/>
                </a:cubicBezTo>
                <a:cubicBezTo>
                  <a:pt x="883731" y="1067930"/>
                  <a:pt x="902010" y="1062051"/>
                  <a:pt x="914400" y="1064529"/>
                </a:cubicBezTo>
                <a:cubicBezTo>
                  <a:pt x="888371" y="1159970"/>
                  <a:pt x="871962" y="1163800"/>
                  <a:pt x="929269" y="1272685"/>
                </a:cubicBezTo>
                <a:cubicBezTo>
                  <a:pt x="933511" y="1280744"/>
                  <a:pt x="985969" y="1292435"/>
                  <a:pt x="996176" y="1294987"/>
                </a:cubicBezTo>
                <a:cubicBezTo>
                  <a:pt x="986264" y="1312333"/>
                  <a:pt x="975680" y="1329313"/>
                  <a:pt x="966439" y="1347026"/>
                </a:cubicBezTo>
                <a:cubicBezTo>
                  <a:pt x="945934" y="1386327"/>
                  <a:pt x="906966" y="1465973"/>
                  <a:pt x="906966" y="1465973"/>
                </a:cubicBezTo>
                <a:cubicBezTo>
                  <a:pt x="909444" y="1490753"/>
                  <a:pt x="900586" y="1519593"/>
                  <a:pt x="914400" y="1540314"/>
                </a:cubicBezTo>
                <a:cubicBezTo>
                  <a:pt x="916168" y="1542965"/>
                  <a:pt x="982973" y="1559315"/>
                  <a:pt x="996176" y="1562616"/>
                </a:cubicBezTo>
                <a:cubicBezTo>
                  <a:pt x="988742" y="1579962"/>
                  <a:pt x="981783" y="1597520"/>
                  <a:pt x="973874" y="1614655"/>
                </a:cubicBezTo>
                <a:cubicBezTo>
                  <a:pt x="966908" y="1629748"/>
                  <a:pt x="952401" y="1642657"/>
                  <a:pt x="951571" y="1659260"/>
                </a:cubicBezTo>
                <a:cubicBezTo>
                  <a:pt x="949821" y="1694261"/>
                  <a:pt x="961483" y="1728645"/>
                  <a:pt x="966439" y="1763338"/>
                </a:cubicBezTo>
                <a:lnTo>
                  <a:pt x="1011044" y="175590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330750-FCF4-F3A1-F85F-7FA4DA206AF9}"/>
              </a:ext>
            </a:extLst>
          </p:cNvPr>
          <p:cNvSpPr/>
          <p:nvPr/>
        </p:nvSpPr>
        <p:spPr>
          <a:xfrm>
            <a:off x="3337932" y="2527610"/>
            <a:ext cx="869795" cy="230458"/>
          </a:xfrm>
          <a:custGeom>
            <a:avLst/>
            <a:gdLst>
              <a:gd name="connsiteX0" fmla="*/ 0 w 869795"/>
              <a:gd name="connsiteY0" fmla="*/ 0 h 230458"/>
              <a:gd name="connsiteX1" fmla="*/ 37170 w 869795"/>
              <a:gd name="connsiteY1" fmla="*/ 111512 h 230458"/>
              <a:gd name="connsiteX2" fmla="*/ 170985 w 869795"/>
              <a:gd name="connsiteY2" fmla="*/ 193288 h 230458"/>
              <a:gd name="connsiteX3" fmla="*/ 223024 w 869795"/>
              <a:gd name="connsiteY3" fmla="*/ 215590 h 230458"/>
              <a:gd name="connsiteX4" fmla="*/ 408878 w 869795"/>
              <a:gd name="connsiteY4" fmla="*/ 230458 h 230458"/>
              <a:gd name="connsiteX5" fmla="*/ 542692 w 869795"/>
              <a:gd name="connsiteY5" fmla="*/ 223024 h 230458"/>
              <a:gd name="connsiteX6" fmla="*/ 669073 w 869795"/>
              <a:gd name="connsiteY6" fmla="*/ 163551 h 230458"/>
              <a:gd name="connsiteX7" fmla="*/ 698809 w 869795"/>
              <a:gd name="connsiteY7" fmla="*/ 156117 h 230458"/>
              <a:gd name="connsiteX8" fmla="*/ 802888 w 869795"/>
              <a:gd name="connsiteY8" fmla="*/ 163551 h 230458"/>
              <a:gd name="connsiteX9" fmla="*/ 869795 w 869795"/>
              <a:gd name="connsiteY9" fmla="*/ 178419 h 23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9795" h="230458">
                <a:moveTo>
                  <a:pt x="0" y="0"/>
                </a:moveTo>
                <a:cubicBezTo>
                  <a:pt x="12390" y="37171"/>
                  <a:pt x="16547" y="78198"/>
                  <a:pt x="37170" y="111512"/>
                </a:cubicBezTo>
                <a:cubicBezTo>
                  <a:pt x="54877" y="140115"/>
                  <a:pt x="145956" y="181510"/>
                  <a:pt x="170985" y="193288"/>
                </a:cubicBezTo>
                <a:cubicBezTo>
                  <a:pt x="188061" y="201324"/>
                  <a:pt x="204378" y="212677"/>
                  <a:pt x="223024" y="215590"/>
                </a:cubicBezTo>
                <a:cubicBezTo>
                  <a:pt x="284428" y="225184"/>
                  <a:pt x="408878" y="230458"/>
                  <a:pt x="408878" y="230458"/>
                </a:cubicBezTo>
                <a:cubicBezTo>
                  <a:pt x="453483" y="227980"/>
                  <a:pt x="498886" y="231785"/>
                  <a:pt x="542692" y="223024"/>
                </a:cubicBezTo>
                <a:cubicBezTo>
                  <a:pt x="646268" y="202309"/>
                  <a:pt x="603817" y="192553"/>
                  <a:pt x="669073" y="163551"/>
                </a:cubicBezTo>
                <a:cubicBezTo>
                  <a:pt x="678409" y="159402"/>
                  <a:pt x="688897" y="158595"/>
                  <a:pt x="698809" y="156117"/>
                </a:cubicBezTo>
                <a:cubicBezTo>
                  <a:pt x="733502" y="158595"/>
                  <a:pt x="768399" y="159053"/>
                  <a:pt x="802888" y="163551"/>
                </a:cubicBezTo>
                <a:cubicBezTo>
                  <a:pt x="825542" y="166506"/>
                  <a:pt x="869795" y="178419"/>
                  <a:pt x="869795" y="1784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7CDEDD-27C0-D0AA-DEBE-2EAB07966770}"/>
              </a:ext>
            </a:extLst>
          </p:cNvPr>
          <p:cNvSpPr/>
          <p:nvPr/>
        </p:nvSpPr>
        <p:spPr>
          <a:xfrm>
            <a:off x="3278459" y="2535044"/>
            <a:ext cx="973873" cy="1085385"/>
          </a:xfrm>
          <a:custGeom>
            <a:avLst/>
            <a:gdLst>
              <a:gd name="connsiteX0" fmla="*/ 7434 w 973873"/>
              <a:gd name="connsiteY0" fmla="*/ 0 h 1085385"/>
              <a:gd name="connsiteX1" fmla="*/ 29736 w 973873"/>
              <a:gd name="connsiteY1" fmla="*/ 223024 h 1085385"/>
              <a:gd name="connsiteX2" fmla="*/ 0 w 973873"/>
              <a:gd name="connsiteY2" fmla="*/ 639336 h 1085385"/>
              <a:gd name="connsiteX3" fmla="*/ 7434 w 973873"/>
              <a:gd name="connsiteY3" fmla="*/ 743415 h 1085385"/>
              <a:gd name="connsiteX4" fmla="*/ 118946 w 973873"/>
              <a:gd name="connsiteY4" fmla="*/ 892097 h 1085385"/>
              <a:gd name="connsiteX5" fmla="*/ 341970 w 973873"/>
              <a:gd name="connsiteY5" fmla="*/ 996176 h 1085385"/>
              <a:gd name="connsiteX6" fmla="*/ 840058 w 973873"/>
              <a:gd name="connsiteY6" fmla="*/ 1025912 h 1085385"/>
              <a:gd name="connsiteX7" fmla="*/ 884663 w 973873"/>
              <a:gd name="connsiteY7" fmla="*/ 1040780 h 1085385"/>
              <a:gd name="connsiteX8" fmla="*/ 914400 w 973873"/>
              <a:gd name="connsiteY8" fmla="*/ 1063083 h 1085385"/>
              <a:gd name="connsiteX9" fmla="*/ 944136 w 973873"/>
              <a:gd name="connsiteY9" fmla="*/ 1070517 h 1085385"/>
              <a:gd name="connsiteX10" fmla="*/ 966439 w 973873"/>
              <a:gd name="connsiteY10" fmla="*/ 1077951 h 1085385"/>
              <a:gd name="connsiteX11" fmla="*/ 973873 w 973873"/>
              <a:gd name="connsiteY11" fmla="*/ 1085385 h 10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873" h="1085385">
                <a:moveTo>
                  <a:pt x="7434" y="0"/>
                </a:moveTo>
                <a:cubicBezTo>
                  <a:pt x="14868" y="74341"/>
                  <a:pt x="30605" y="148317"/>
                  <a:pt x="29736" y="223024"/>
                </a:cubicBezTo>
                <a:cubicBezTo>
                  <a:pt x="28118" y="362139"/>
                  <a:pt x="0" y="639336"/>
                  <a:pt x="0" y="639336"/>
                </a:cubicBezTo>
                <a:cubicBezTo>
                  <a:pt x="2478" y="674029"/>
                  <a:pt x="-1717" y="709859"/>
                  <a:pt x="7434" y="743415"/>
                </a:cubicBezTo>
                <a:cubicBezTo>
                  <a:pt x="16086" y="775138"/>
                  <a:pt x="110826" y="885227"/>
                  <a:pt x="118946" y="892097"/>
                </a:cubicBezTo>
                <a:cubicBezTo>
                  <a:pt x="199647" y="960382"/>
                  <a:pt x="246060" y="973025"/>
                  <a:pt x="341970" y="996176"/>
                </a:cubicBezTo>
                <a:cubicBezTo>
                  <a:pt x="535546" y="1042901"/>
                  <a:pt x="566255" y="1020647"/>
                  <a:pt x="840058" y="1025912"/>
                </a:cubicBezTo>
                <a:cubicBezTo>
                  <a:pt x="854926" y="1030868"/>
                  <a:pt x="870645" y="1033771"/>
                  <a:pt x="884663" y="1040780"/>
                </a:cubicBezTo>
                <a:cubicBezTo>
                  <a:pt x="895745" y="1046321"/>
                  <a:pt x="903318" y="1057542"/>
                  <a:pt x="914400" y="1063083"/>
                </a:cubicBezTo>
                <a:cubicBezTo>
                  <a:pt x="923538" y="1067652"/>
                  <a:pt x="934312" y="1067710"/>
                  <a:pt x="944136" y="1070517"/>
                </a:cubicBezTo>
                <a:cubicBezTo>
                  <a:pt x="951671" y="1072670"/>
                  <a:pt x="959430" y="1074447"/>
                  <a:pt x="966439" y="1077951"/>
                </a:cubicBezTo>
                <a:cubicBezTo>
                  <a:pt x="969573" y="1079518"/>
                  <a:pt x="971395" y="1082907"/>
                  <a:pt x="973873" y="10853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88301-8E4A-6B17-9206-5A2551BF9440}"/>
              </a:ext>
            </a:extLst>
          </p:cNvPr>
          <p:cNvSpPr txBox="1"/>
          <p:nvPr/>
        </p:nvSpPr>
        <p:spPr>
          <a:xfrm>
            <a:off x="1416206" y="4009468"/>
            <a:ext cx="5583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huộc</a:t>
            </a: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placeholder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ABBBC-3D3F-BEEA-1FC7-2109FAF46001}"/>
              </a:ext>
            </a:extLst>
          </p:cNvPr>
          <p:cNvSpPr txBox="1"/>
          <p:nvPr/>
        </p:nvSpPr>
        <p:spPr>
          <a:xfrm>
            <a:off x="2146719" y="4563571"/>
            <a:ext cx="5583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placeholder="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71EC0D-1082-21E4-9CDB-37DFEFF1E991}"/>
              </a:ext>
            </a:extLst>
          </p:cNvPr>
          <p:cNvCxnSpPr/>
          <p:nvPr/>
        </p:nvCxnSpPr>
        <p:spPr>
          <a:xfrm>
            <a:off x="1416206" y="1688011"/>
            <a:ext cx="1743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CE7997-2BC0-6312-C323-F46D1308F042}"/>
              </a:ext>
            </a:extLst>
          </p:cNvPr>
          <p:cNvCxnSpPr>
            <a:cxnSpLocks/>
          </p:cNvCxnSpPr>
          <p:nvPr/>
        </p:nvCxnSpPr>
        <p:spPr>
          <a:xfrm>
            <a:off x="1349274" y="4447521"/>
            <a:ext cx="26949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40"/>
          <p:cNvSpPr txBox="1">
            <a:spLocks noGrp="1"/>
          </p:cNvSpPr>
          <p:nvPr>
            <p:ph type="title"/>
          </p:nvPr>
        </p:nvSpPr>
        <p:spPr>
          <a:xfrm>
            <a:off x="2792997" y="66392"/>
            <a:ext cx="4038983" cy="667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40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 option</a:t>
            </a:r>
            <a:endParaRPr lang="en-US" sz="4000" b="1" kern="100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2070" name="Google Shape;2070;p40"/>
          <p:cNvCxnSpPr/>
          <p:nvPr/>
        </p:nvCxnSpPr>
        <p:spPr>
          <a:xfrm>
            <a:off x="1472975" y="12498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71" name="Google Shape;2071;p40"/>
          <p:cNvCxnSpPr/>
          <p:nvPr/>
        </p:nvCxnSpPr>
        <p:spPr>
          <a:xfrm>
            <a:off x="1472975" y="419842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E51A8F8-094A-92B5-7DE9-3E31BAE7FF97}"/>
              </a:ext>
            </a:extLst>
          </p:cNvPr>
          <p:cNvGrpSpPr/>
          <p:nvPr/>
        </p:nvGrpSpPr>
        <p:grpSpPr>
          <a:xfrm>
            <a:off x="2235567" y="733922"/>
            <a:ext cx="4955026" cy="646331"/>
            <a:chOff x="2235567" y="733922"/>
            <a:chExt cx="4955026" cy="6463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6A7844-BBC0-9BE8-9A24-954720EB3267}"/>
                </a:ext>
              </a:extLst>
            </p:cNvPr>
            <p:cNvSpPr/>
            <p:nvPr/>
          </p:nvSpPr>
          <p:spPr>
            <a:xfrm>
              <a:off x="2988527" y="733922"/>
              <a:ext cx="3419707" cy="40735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B69D30-1356-D1E1-8368-DFDFED55440D}"/>
                </a:ext>
              </a:extLst>
            </p:cNvPr>
            <p:cNvSpPr txBox="1"/>
            <p:nvPr/>
          </p:nvSpPr>
          <p:spPr>
            <a:xfrm>
              <a:off x="2235567" y="733922"/>
              <a:ext cx="49550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1961C3-E520-FD4E-64A9-3A63EDB85F6F}"/>
              </a:ext>
            </a:extLst>
          </p:cNvPr>
          <p:cNvSpPr txBox="1"/>
          <p:nvPr/>
        </p:nvSpPr>
        <p:spPr>
          <a:xfrm>
            <a:off x="2020967" y="1380506"/>
            <a:ext cx="5583042" cy="274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&lt;option value="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 A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"&gt;Option A&lt;/option&gt;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&lt;option value="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 B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"&gt;Option B&lt;/option&gt;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&lt;option value="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 C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"&gt;Option C&lt;/option&gt;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576124F-A205-9324-BA78-F74779DCAFC7}"/>
              </a:ext>
            </a:extLst>
          </p:cNvPr>
          <p:cNvSpPr/>
          <p:nvPr/>
        </p:nvSpPr>
        <p:spPr>
          <a:xfrm>
            <a:off x="1778400" y="4406400"/>
            <a:ext cx="4874439" cy="496898"/>
          </a:xfrm>
          <a:custGeom>
            <a:avLst/>
            <a:gdLst>
              <a:gd name="connsiteX0" fmla="*/ 0 w 4874439"/>
              <a:gd name="connsiteY0" fmla="*/ 367200 h 496898"/>
              <a:gd name="connsiteX1" fmla="*/ 194400 w 4874439"/>
              <a:gd name="connsiteY1" fmla="*/ 230400 h 496898"/>
              <a:gd name="connsiteX2" fmla="*/ 396000 w 4874439"/>
              <a:gd name="connsiteY2" fmla="*/ 115200 h 496898"/>
              <a:gd name="connsiteX3" fmla="*/ 691200 w 4874439"/>
              <a:gd name="connsiteY3" fmla="*/ 0 h 496898"/>
              <a:gd name="connsiteX4" fmla="*/ 712800 w 4874439"/>
              <a:gd name="connsiteY4" fmla="*/ 14400 h 496898"/>
              <a:gd name="connsiteX5" fmla="*/ 756000 w 4874439"/>
              <a:gd name="connsiteY5" fmla="*/ 165600 h 496898"/>
              <a:gd name="connsiteX6" fmla="*/ 741600 w 4874439"/>
              <a:gd name="connsiteY6" fmla="*/ 266400 h 496898"/>
              <a:gd name="connsiteX7" fmla="*/ 691200 w 4874439"/>
              <a:gd name="connsiteY7" fmla="*/ 360000 h 496898"/>
              <a:gd name="connsiteX8" fmla="*/ 662400 w 4874439"/>
              <a:gd name="connsiteY8" fmla="*/ 424800 h 496898"/>
              <a:gd name="connsiteX9" fmla="*/ 676800 w 4874439"/>
              <a:gd name="connsiteY9" fmla="*/ 475200 h 496898"/>
              <a:gd name="connsiteX10" fmla="*/ 914400 w 4874439"/>
              <a:gd name="connsiteY10" fmla="*/ 374400 h 496898"/>
              <a:gd name="connsiteX11" fmla="*/ 1101600 w 4874439"/>
              <a:gd name="connsiteY11" fmla="*/ 230400 h 496898"/>
              <a:gd name="connsiteX12" fmla="*/ 1245600 w 4874439"/>
              <a:gd name="connsiteY12" fmla="*/ 144000 h 496898"/>
              <a:gd name="connsiteX13" fmla="*/ 1526400 w 4874439"/>
              <a:gd name="connsiteY13" fmla="*/ 36000 h 496898"/>
              <a:gd name="connsiteX14" fmla="*/ 1612800 w 4874439"/>
              <a:gd name="connsiteY14" fmla="*/ 21600 h 496898"/>
              <a:gd name="connsiteX15" fmla="*/ 1663200 w 4874439"/>
              <a:gd name="connsiteY15" fmla="*/ 151200 h 496898"/>
              <a:gd name="connsiteX16" fmla="*/ 1612800 w 4874439"/>
              <a:gd name="connsiteY16" fmla="*/ 324000 h 496898"/>
              <a:gd name="connsiteX17" fmla="*/ 1569600 w 4874439"/>
              <a:gd name="connsiteY17" fmla="*/ 374400 h 496898"/>
              <a:gd name="connsiteX18" fmla="*/ 1548000 w 4874439"/>
              <a:gd name="connsiteY18" fmla="*/ 432000 h 496898"/>
              <a:gd name="connsiteX19" fmla="*/ 1555200 w 4874439"/>
              <a:gd name="connsiteY19" fmla="*/ 460800 h 496898"/>
              <a:gd name="connsiteX20" fmla="*/ 1814400 w 4874439"/>
              <a:gd name="connsiteY20" fmla="*/ 396000 h 496898"/>
              <a:gd name="connsiteX21" fmla="*/ 2160000 w 4874439"/>
              <a:gd name="connsiteY21" fmla="*/ 187200 h 496898"/>
              <a:gd name="connsiteX22" fmla="*/ 2253600 w 4874439"/>
              <a:gd name="connsiteY22" fmla="*/ 100800 h 496898"/>
              <a:gd name="connsiteX23" fmla="*/ 2520000 w 4874439"/>
              <a:gd name="connsiteY23" fmla="*/ 14400 h 496898"/>
              <a:gd name="connsiteX24" fmla="*/ 2548800 w 4874439"/>
              <a:gd name="connsiteY24" fmla="*/ 108000 h 496898"/>
              <a:gd name="connsiteX25" fmla="*/ 2534400 w 4874439"/>
              <a:gd name="connsiteY25" fmla="*/ 252000 h 496898"/>
              <a:gd name="connsiteX26" fmla="*/ 2491200 w 4874439"/>
              <a:gd name="connsiteY26" fmla="*/ 309600 h 496898"/>
              <a:gd name="connsiteX27" fmla="*/ 2462400 w 4874439"/>
              <a:gd name="connsiteY27" fmla="*/ 367200 h 496898"/>
              <a:gd name="connsiteX28" fmla="*/ 2448000 w 4874439"/>
              <a:gd name="connsiteY28" fmla="*/ 432000 h 496898"/>
              <a:gd name="connsiteX29" fmla="*/ 2455200 w 4874439"/>
              <a:gd name="connsiteY29" fmla="*/ 453600 h 496898"/>
              <a:gd name="connsiteX30" fmla="*/ 2721600 w 4874439"/>
              <a:gd name="connsiteY30" fmla="*/ 381600 h 496898"/>
              <a:gd name="connsiteX31" fmla="*/ 3002400 w 4874439"/>
              <a:gd name="connsiteY31" fmla="*/ 180000 h 496898"/>
              <a:gd name="connsiteX32" fmla="*/ 3096000 w 4874439"/>
              <a:gd name="connsiteY32" fmla="*/ 115200 h 496898"/>
              <a:gd name="connsiteX33" fmla="*/ 3160800 w 4874439"/>
              <a:gd name="connsiteY33" fmla="*/ 64800 h 496898"/>
              <a:gd name="connsiteX34" fmla="*/ 3405600 w 4874439"/>
              <a:gd name="connsiteY34" fmla="*/ 14400 h 496898"/>
              <a:gd name="connsiteX35" fmla="*/ 3448800 w 4874439"/>
              <a:gd name="connsiteY35" fmla="*/ 21600 h 496898"/>
              <a:gd name="connsiteX36" fmla="*/ 3456000 w 4874439"/>
              <a:gd name="connsiteY36" fmla="*/ 252000 h 496898"/>
              <a:gd name="connsiteX37" fmla="*/ 3348000 w 4874439"/>
              <a:gd name="connsiteY37" fmla="*/ 424800 h 496898"/>
              <a:gd name="connsiteX38" fmla="*/ 3340800 w 4874439"/>
              <a:gd name="connsiteY38" fmla="*/ 482400 h 496898"/>
              <a:gd name="connsiteX39" fmla="*/ 3362400 w 4874439"/>
              <a:gd name="connsiteY39" fmla="*/ 496800 h 496898"/>
              <a:gd name="connsiteX40" fmla="*/ 3463200 w 4874439"/>
              <a:gd name="connsiteY40" fmla="*/ 468000 h 496898"/>
              <a:gd name="connsiteX41" fmla="*/ 3794400 w 4874439"/>
              <a:gd name="connsiteY41" fmla="*/ 309600 h 496898"/>
              <a:gd name="connsiteX42" fmla="*/ 4046400 w 4874439"/>
              <a:gd name="connsiteY42" fmla="*/ 115200 h 496898"/>
              <a:gd name="connsiteX43" fmla="*/ 4125600 w 4874439"/>
              <a:gd name="connsiteY43" fmla="*/ 57600 h 496898"/>
              <a:gd name="connsiteX44" fmla="*/ 4190400 w 4874439"/>
              <a:gd name="connsiteY44" fmla="*/ 64800 h 496898"/>
              <a:gd name="connsiteX45" fmla="*/ 4226400 w 4874439"/>
              <a:gd name="connsiteY45" fmla="*/ 194400 h 496898"/>
              <a:gd name="connsiteX46" fmla="*/ 4219200 w 4874439"/>
              <a:gd name="connsiteY46" fmla="*/ 280800 h 496898"/>
              <a:gd name="connsiteX47" fmla="*/ 4161600 w 4874439"/>
              <a:gd name="connsiteY47" fmla="*/ 403200 h 496898"/>
              <a:gd name="connsiteX48" fmla="*/ 4154400 w 4874439"/>
              <a:gd name="connsiteY48" fmla="*/ 432000 h 496898"/>
              <a:gd name="connsiteX49" fmla="*/ 4212000 w 4874439"/>
              <a:gd name="connsiteY49" fmla="*/ 468000 h 496898"/>
              <a:gd name="connsiteX50" fmla="*/ 4420800 w 4874439"/>
              <a:gd name="connsiteY50" fmla="*/ 453600 h 496898"/>
              <a:gd name="connsiteX51" fmla="*/ 4464000 w 4874439"/>
              <a:gd name="connsiteY51" fmla="*/ 432000 h 496898"/>
              <a:gd name="connsiteX52" fmla="*/ 4536000 w 4874439"/>
              <a:gd name="connsiteY52" fmla="*/ 388800 h 496898"/>
              <a:gd name="connsiteX53" fmla="*/ 4579200 w 4874439"/>
              <a:gd name="connsiteY53" fmla="*/ 367200 h 496898"/>
              <a:gd name="connsiteX54" fmla="*/ 4694400 w 4874439"/>
              <a:gd name="connsiteY54" fmla="*/ 266400 h 496898"/>
              <a:gd name="connsiteX55" fmla="*/ 4723200 w 4874439"/>
              <a:gd name="connsiteY55" fmla="*/ 244800 h 496898"/>
              <a:gd name="connsiteX56" fmla="*/ 4780800 w 4874439"/>
              <a:gd name="connsiteY56" fmla="*/ 187200 h 496898"/>
              <a:gd name="connsiteX57" fmla="*/ 4824000 w 4874439"/>
              <a:gd name="connsiteY57" fmla="*/ 158400 h 496898"/>
              <a:gd name="connsiteX58" fmla="*/ 4845600 w 4874439"/>
              <a:gd name="connsiteY58" fmla="*/ 136800 h 496898"/>
              <a:gd name="connsiteX59" fmla="*/ 4874400 w 4874439"/>
              <a:gd name="connsiteY59" fmla="*/ 122400 h 49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74439" h="496898">
                <a:moveTo>
                  <a:pt x="0" y="367200"/>
                </a:moveTo>
                <a:cubicBezTo>
                  <a:pt x="64800" y="321600"/>
                  <a:pt x="125604" y="269712"/>
                  <a:pt x="194400" y="230400"/>
                </a:cubicBezTo>
                <a:cubicBezTo>
                  <a:pt x="261600" y="192000"/>
                  <a:pt x="326773" y="149813"/>
                  <a:pt x="396000" y="115200"/>
                </a:cubicBezTo>
                <a:cubicBezTo>
                  <a:pt x="541580" y="42410"/>
                  <a:pt x="566131" y="38483"/>
                  <a:pt x="691200" y="0"/>
                </a:cubicBezTo>
                <a:cubicBezTo>
                  <a:pt x="698400" y="4800"/>
                  <a:pt x="708265" y="7030"/>
                  <a:pt x="712800" y="14400"/>
                </a:cubicBezTo>
                <a:cubicBezTo>
                  <a:pt x="755624" y="83989"/>
                  <a:pt x="748540" y="91002"/>
                  <a:pt x="756000" y="165600"/>
                </a:cubicBezTo>
                <a:cubicBezTo>
                  <a:pt x="751200" y="199200"/>
                  <a:pt x="752333" y="234201"/>
                  <a:pt x="741600" y="266400"/>
                </a:cubicBezTo>
                <a:cubicBezTo>
                  <a:pt x="730394" y="300017"/>
                  <a:pt x="707047" y="328305"/>
                  <a:pt x="691200" y="360000"/>
                </a:cubicBezTo>
                <a:cubicBezTo>
                  <a:pt x="680629" y="381142"/>
                  <a:pt x="672000" y="403200"/>
                  <a:pt x="662400" y="424800"/>
                </a:cubicBezTo>
                <a:cubicBezTo>
                  <a:pt x="667200" y="441600"/>
                  <a:pt x="659542" y="472475"/>
                  <a:pt x="676800" y="475200"/>
                </a:cubicBezTo>
                <a:cubicBezTo>
                  <a:pt x="753945" y="487381"/>
                  <a:pt x="860172" y="413135"/>
                  <a:pt x="914400" y="374400"/>
                </a:cubicBezTo>
                <a:cubicBezTo>
                  <a:pt x="978462" y="328642"/>
                  <a:pt x="1034093" y="270904"/>
                  <a:pt x="1101600" y="230400"/>
                </a:cubicBezTo>
                <a:cubicBezTo>
                  <a:pt x="1149600" y="201600"/>
                  <a:pt x="1195778" y="169519"/>
                  <a:pt x="1245600" y="144000"/>
                </a:cubicBezTo>
                <a:cubicBezTo>
                  <a:pt x="1313521" y="109211"/>
                  <a:pt x="1448698" y="56720"/>
                  <a:pt x="1526400" y="36000"/>
                </a:cubicBezTo>
                <a:cubicBezTo>
                  <a:pt x="1554611" y="28477"/>
                  <a:pt x="1584000" y="26400"/>
                  <a:pt x="1612800" y="21600"/>
                </a:cubicBezTo>
                <a:cubicBezTo>
                  <a:pt x="1673682" y="58129"/>
                  <a:pt x="1663200" y="39078"/>
                  <a:pt x="1663200" y="151200"/>
                </a:cubicBezTo>
                <a:cubicBezTo>
                  <a:pt x="1663200" y="212581"/>
                  <a:pt x="1644583" y="271991"/>
                  <a:pt x="1612800" y="324000"/>
                </a:cubicBezTo>
                <a:cubicBezTo>
                  <a:pt x="1601262" y="342880"/>
                  <a:pt x="1584000" y="357600"/>
                  <a:pt x="1569600" y="374400"/>
                </a:cubicBezTo>
                <a:cubicBezTo>
                  <a:pt x="1562400" y="393600"/>
                  <a:pt x="1551371" y="411773"/>
                  <a:pt x="1548000" y="432000"/>
                </a:cubicBezTo>
                <a:cubicBezTo>
                  <a:pt x="1546373" y="441761"/>
                  <a:pt x="1545394" y="462125"/>
                  <a:pt x="1555200" y="460800"/>
                </a:cubicBezTo>
                <a:cubicBezTo>
                  <a:pt x="1643457" y="448873"/>
                  <a:pt x="1728000" y="417600"/>
                  <a:pt x="1814400" y="396000"/>
                </a:cubicBezTo>
                <a:cubicBezTo>
                  <a:pt x="1957979" y="318228"/>
                  <a:pt x="2027901" y="287167"/>
                  <a:pt x="2160000" y="187200"/>
                </a:cubicBezTo>
                <a:cubicBezTo>
                  <a:pt x="2193858" y="161578"/>
                  <a:pt x="2216618" y="121662"/>
                  <a:pt x="2253600" y="100800"/>
                </a:cubicBezTo>
                <a:cubicBezTo>
                  <a:pt x="2366193" y="37286"/>
                  <a:pt x="2415017" y="33488"/>
                  <a:pt x="2520000" y="14400"/>
                </a:cubicBezTo>
                <a:cubicBezTo>
                  <a:pt x="2554181" y="48581"/>
                  <a:pt x="2551184" y="36466"/>
                  <a:pt x="2548800" y="108000"/>
                </a:cubicBezTo>
                <a:cubicBezTo>
                  <a:pt x="2547193" y="156213"/>
                  <a:pt x="2547652" y="205617"/>
                  <a:pt x="2534400" y="252000"/>
                </a:cubicBezTo>
                <a:cubicBezTo>
                  <a:pt x="2527807" y="275077"/>
                  <a:pt x="2503920" y="289248"/>
                  <a:pt x="2491200" y="309600"/>
                </a:cubicBezTo>
                <a:cubicBezTo>
                  <a:pt x="2479823" y="327803"/>
                  <a:pt x="2472000" y="348000"/>
                  <a:pt x="2462400" y="367200"/>
                </a:cubicBezTo>
                <a:cubicBezTo>
                  <a:pt x="2457600" y="388800"/>
                  <a:pt x="2449838" y="409950"/>
                  <a:pt x="2448000" y="432000"/>
                </a:cubicBezTo>
                <a:cubicBezTo>
                  <a:pt x="2447370" y="439563"/>
                  <a:pt x="2447736" y="454975"/>
                  <a:pt x="2455200" y="453600"/>
                </a:cubicBezTo>
                <a:cubicBezTo>
                  <a:pt x="2545664" y="436936"/>
                  <a:pt x="2632800" y="405600"/>
                  <a:pt x="2721600" y="381600"/>
                </a:cubicBezTo>
                <a:lnTo>
                  <a:pt x="3002400" y="180000"/>
                </a:lnTo>
                <a:cubicBezTo>
                  <a:pt x="3033319" y="158000"/>
                  <a:pt x="3066046" y="138497"/>
                  <a:pt x="3096000" y="115200"/>
                </a:cubicBezTo>
                <a:cubicBezTo>
                  <a:pt x="3117600" y="98400"/>
                  <a:pt x="3134780" y="73272"/>
                  <a:pt x="3160800" y="64800"/>
                </a:cubicBezTo>
                <a:cubicBezTo>
                  <a:pt x="3240018" y="39008"/>
                  <a:pt x="3405600" y="14400"/>
                  <a:pt x="3405600" y="14400"/>
                </a:cubicBezTo>
                <a:cubicBezTo>
                  <a:pt x="3420000" y="16800"/>
                  <a:pt x="3439556" y="10301"/>
                  <a:pt x="3448800" y="21600"/>
                </a:cubicBezTo>
                <a:cubicBezTo>
                  <a:pt x="3488797" y="70485"/>
                  <a:pt x="3465977" y="225004"/>
                  <a:pt x="3456000" y="252000"/>
                </a:cubicBezTo>
                <a:cubicBezTo>
                  <a:pt x="3432454" y="315713"/>
                  <a:pt x="3348000" y="424800"/>
                  <a:pt x="3348000" y="424800"/>
                </a:cubicBezTo>
                <a:cubicBezTo>
                  <a:pt x="3345600" y="444000"/>
                  <a:pt x="3337005" y="463426"/>
                  <a:pt x="3340800" y="482400"/>
                </a:cubicBezTo>
                <a:cubicBezTo>
                  <a:pt x="3342497" y="490885"/>
                  <a:pt x="3353806" y="497811"/>
                  <a:pt x="3362400" y="496800"/>
                </a:cubicBezTo>
                <a:cubicBezTo>
                  <a:pt x="3397105" y="492717"/>
                  <a:pt x="3430410" y="480081"/>
                  <a:pt x="3463200" y="468000"/>
                </a:cubicBezTo>
                <a:cubicBezTo>
                  <a:pt x="3559451" y="432539"/>
                  <a:pt x="3708510" y="368367"/>
                  <a:pt x="3794400" y="309600"/>
                </a:cubicBezTo>
                <a:cubicBezTo>
                  <a:pt x="3881957" y="249693"/>
                  <a:pt x="3961971" y="179440"/>
                  <a:pt x="4046400" y="115200"/>
                </a:cubicBezTo>
                <a:cubicBezTo>
                  <a:pt x="4072379" y="95434"/>
                  <a:pt x="4125600" y="57600"/>
                  <a:pt x="4125600" y="57600"/>
                </a:cubicBezTo>
                <a:cubicBezTo>
                  <a:pt x="4147200" y="60000"/>
                  <a:pt x="4171628" y="53849"/>
                  <a:pt x="4190400" y="64800"/>
                </a:cubicBezTo>
                <a:cubicBezTo>
                  <a:pt x="4215993" y="79729"/>
                  <a:pt x="4225792" y="190749"/>
                  <a:pt x="4226400" y="194400"/>
                </a:cubicBezTo>
                <a:cubicBezTo>
                  <a:pt x="4224000" y="223200"/>
                  <a:pt x="4225894" y="252686"/>
                  <a:pt x="4219200" y="280800"/>
                </a:cubicBezTo>
                <a:cubicBezTo>
                  <a:pt x="4212693" y="308131"/>
                  <a:pt x="4172808" y="376300"/>
                  <a:pt x="4161600" y="403200"/>
                </a:cubicBezTo>
                <a:cubicBezTo>
                  <a:pt x="4157794" y="412334"/>
                  <a:pt x="4156800" y="422400"/>
                  <a:pt x="4154400" y="432000"/>
                </a:cubicBezTo>
                <a:cubicBezTo>
                  <a:pt x="4173600" y="444000"/>
                  <a:pt x="4189433" y="466170"/>
                  <a:pt x="4212000" y="468000"/>
                </a:cubicBezTo>
                <a:cubicBezTo>
                  <a:pt x="4281537" y="473638"/>
                  <a:pt x="4351736" y="463466"/>
                  <a:pt x="4420800" y="453600"/>
                </a:cubicBezTo>
                <a:cubicBezTo>
                  <a:pt x="4436738" y="451323"/>
                  <a:pt x="4449968" y="439893"/>
                  <a:pt x="4464000" y="432000"/>
                </a:cubicBezTo>
                <a:cubicBezTo>
                  <a:pt x="4488394" y="418278"/>
                  <a:pt x="4511606" y="402522"/>
                  <a:pt x="4536000" y="388800"/>
                </a:cubicBezTo>
                <a:cubicBezTo>
                  <a:pt x="4550032" y="380907"/>
                  <a:pt x="4566047" y="376484"/>
                  <a:pt x="4579200" y="367200"/>
                </a:cubicBezTo>
                <a:cubicBezTo>
                  <a:pt x="4688241" y="290230"/>
                  <a:pt x="4625968" y="327228"/>
                  <a:pt x="4694400" y="266400"/>
                </a:cubicBezTo>
                <a:cubicBezTo>
                  <a:pt x="4703369" y="258428"/>
                  <a:pt x="4714354" y="252909"/>
                  <a:pt x="4723200" y="244800"/>
                </a:cubicBezTo>
                <a:cubicBezTo>
                  <a:pt x="4743216" y="226452"/>
                  <a:pt x="4758207" y="202262"/>
                  <a:pt x="4780800" y="187200"/>
                </a:cubicBezTo>
                <a:cubicBezTo>
                  <a:pt x="4795200" y="177600"/>
                  <a:pt x="4811762" y="170638"/>
                  <a:pt x="4824000" y="158400"/>
                </a:cubicBezTo>
                <a:cubicBezTo>
                  <a:pt x="4831200" y="151200"/>
                  <a:pt x="4836759" y="141852"/>
                  <a:pt x="4845600" y="136800"/>
                </a:cubicBezTo>
                <a:cubicBezTo>
                  <a:pt x="4876728" y="119012"/>
                  <a:pt x="4874400" y="141922"/>
                  <a:pt x="4874400" y="12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2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40"/>
          <p:cNvSpPr txBox="1">
            <a:spLocks noGrp="1"/>
          </p:cNvSpPr>
          <p:nvPr>
            <p:ph type="title"/>
          </p:nvPr>
        </p:nvSpPr>
        <p:spPr>
          <a:xfrm>
            <a:off x="2678888" y="49213"/>
            <a:ext cx="4038983" cy="667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40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endParaRPr lang="en-US" sz="4000" b="1" kern="100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2070" name="Google Shape;2070;p40"/>
          <p:cNvCxnSpPr/>
          <p:nvPr/>
        </p:nvCxnSpPr>
        <p:spPr>
          <a:xfrm>
            <a:off x="1472975" y="12498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71" name="Google Shape;2071;p40"/>
          <p:cNvCxnSpPr/>
          <p:nvPr/>
        </p:nvCxnSpPr>
        <p:spPr>
          <a:xfrm>
            <a:off x="1472975" y="419842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E51A8F8-094A-92B5-7DE9-3E31BAE7FF97}"/>
              </a:ext>
            </a:extLst>
          </p:cNvPr>
          <p:cNvGrpSpPr/>
          <p:nvPr/>
        </p:nvGrpSpPr>
        <p:grpSpPr>
          <a:xfrm>
            <a:off x="2934377" y="733922"/>
            <a:ext cx="4955026" cy="657303"/>
            <a:chOff x="2934377" y="733922"/>
            <a:chExt cx="4955026" cy="65730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6A7844-BBC0-9BE8-9A24-954720EB3267}"/>
                </a:ext>
              </a:extLst>
            </p:cNvPr>
            <p:cNvSpPr/>
            <p:nvPr/>
          </p:nvSpPr>
          <p:spPr>
            <a:xfrm>
              <a:off x="2988527" y="733922"/>
              <a:ext cx="3419707" cy="40735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B69D30-1356-D1E1-8368-DFDFED55440D}"/>
                </a:ext>
              </a:extLst>
            </p:cNvPr>
            <p:cNvSpPr txBox="1"/>
            <p:nvPr/>
          </p:nvSpPr>
          <p:spPr>
            <a:xfrm>
              <a:off x="2934377" y="744894"/>
              <a:ext cx="49550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kern="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hứa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code CSS 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bên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trang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web</a:t>
              </a:r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1961C3-E520-FD4E-64A9-3A63EDB85F6F}"/>
              </a:ext>
            </a:extLst>
          </p:cNvPr>
          <p:cNvSpPr txBox="1"/>
          <p:nvPr/>
        </p:nvSpPr>
        <p:spPr>
          <a:xfrm>
            <a:off x="2145295" y="1379579"/>
            <a:ext cx="6032266" cy="274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 type="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text/</a:t>
            </a:r>
            <a:r>
              <a:rPr lang="en-US" sz="2000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.header {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background-color: blue;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60CA195-0FB0-AB7F-BD75-FF13F5B03DFE}"/>
              </a:ext>
            </a:extLst>
          </p:cNvPr>
          <p:cNvSpPr/>
          <p:nvPr/>
        </p:nvSpPr>
        <p:spPr>
          <a:xfrm>
            <a:off x="1778400" y="4406400"/>
            <a:ext cx="4874439" cy="496898"/>
          </a:xfrm>
          <a:custGeom>
            <a:avLst/>
            <a:gdLst>
              <a:gd name="connsiteX0" fmla="*/ 0 w 4874439"/>
              <a:gd name="connsiteY0" fmla="*/ 367200 h 496898"/>
              <a:gd name="connsiteX1" fmla="*/ 194400 w 4874439"/>
              <a:gd name="connsiteY1" fmla="*/ 230400 h 496898"/>
              <a:gd name="connsiteX2" fmla="*/ 396000 w 4874439"/>
              <a:gd name="connsiteY2" fmla="*/ 115200 h 496898"/>
              <a:gd name="connsiteX3" fmla="*/ 691200 w 4874439"/>
              <a:gd name="connsiteY3" fmla="*/ 0 h 496898"/>
              <a:gd name="connsiteX4" fmla="*/ 712800 w 4874439"/>
              <a:gd name="connsiteY4" fmla="*/ 14400 h 496898"/>
              <a:gd name="connsiteX5" fmla="*/ 756000 w 4874439"/>
              <a:gd name="connsiteY5" fmla="*/ 165600 h 496898"/>
              <a:gd name="connsiteX6" fmla="*/ 741600 w 4874439"/>
              <a:gd name="connsiteY6" fmla="*/ 266400 h 496898"/>
              <a:gd name="connsiteX7" fmla="*/ 691200 w 4874439"/>
              <a:gd name="connsiteY7" fmla="*/ 360000 h 496898"/>
              <a:gd name="connsiteX8" fmla="*/ 662400 w 4874439"/>
              <a:gd name="connsiteY8" fmla="*/ 424800 h 496898"/>
              <a:gd name="connsiteX9" fmla="*/ 676800 w 4874439"/>
              <a:gd name="connsiteY9" fmla="*/ 475200 h 496898"/>
              <a:gd name="connsiteX10" fmla="*/ 914400 w 4874439"/>
              <a:gd name="connsiteY10" fmla="*/ 374400 h 496898"/>
              <a:gd name="connsiteX11" fmla="*/ 1101600 w 4874439"/>
              <a:gd name="connsiteY11" fmla="*/ 230400 h 496898"/>
              <a:gd name="connsiteX12" fmla="*/ 1245600 w 4874439"/>
              <a:gd name="connsiteY12" fmla="*/ 144000 h 496898"/>
              <a:gd name="connsiteX13" fmla="*/ 1526400 w 4874439"/>
              <a:gd name="connsiteY13" fmla="*/ 36000 h 496898"/>
              <a:gd name="connsiteX14" fmla="*/ 1612800 w 4874439"/>
              <a:gd name="connsiteY14" fmla="*/ 21600 h 496898"/>
              <a:gd name="connsiteX15" fmla="*/ 1663200 w 4874439"/>
              <a:gd name="connsiteY15" fmla="*/ 151200 h 496898"/>
              <a:gd name="connsiteX16" fmla="*/ 1612800 w 4874439"/>
              <a:gd name="connsiteY16" fmla="*/ 324000 h 496898"/>
              <a:gd name="connsiteX17" fmla="*/ 1569600 w 4874439"/>
              <a:gd name="connsiteY17" fmla="*/ 374400 h 496898"/>
              <a:gd name="connsiteX18" fmla="*/ 1548000 w 4874439"/>
              <a:gd name="connsiteY18" fmla="*/ 432000 h 496898"/>
              <a:gd name="connsiteX19" fmla="*/ 1555200 w 4874439"/>
              <a:gd name="connsiteY19" fmla="*/ 460800 h 496898"/>
              <a:gd name="connsiteX20" fmla="*/ 1814400 w 4874439"/>
              <a:gd name="connsiteY20" fmla="*/ 396000 h 496898"/>
              <a:gd name="connsiteX21" fmla="*/ 2160000 w 4874439"/>
              <a:gd name="connsiteY21" fmla="*/ 187200 h 496898"/>
              <a:gd name="connsiteX22" fmla="*/ 2253600 w 4874439"/>
              <a:gd name="connsiteY22" fmla="*/ 100800 h 496898"/>
              <a:gd name="connsiteX23" fmla="*/ 2520000 w 4874439"/>
              <a:gd name="connsiteY23" fmla="*/ 14400 h 496898"/>
              <a:gd name="connsiteX24" fmla="*/ 2548800 w 4874439"/>
              <a:gd name="connsiteY24" fmla="*/ 108000 h 496898"/>
              <a:gd name="connsiteX25" fmla="*/ 2534400 w 4874439"/>
              <a:gd name="connsiteY25" fmla="*/ 252000 h 496898"/>
              <a:gd name="connsiteX26" fmla="*/ 2491200 w 4874439"/>
              <a:gd name="connsiteY26" fmla="*/ 309600 h 496898"/>
              <a:gd name="connsiteX27" fmla="*/ 2462400 w 4874439"/>
              <a:gd name="connsiteY27" fmla="*/ 367200 h 496898"/>
              <a:gd name="connsiteX28" fmla="*/ 2448000 w 4874439"/>
              <a:gd name="connsiteY28" fmla="*/ 432000 h 496898"/>
              <a:gd name="connsiteX29" fmla="*/ 2455200 w 4874439"/>
              <a:gd name="connsiteY29" fmla="*/ 453600 h 496898"/>
              <a:gd name="connsiteX30" fmla="*/ 2721600 w 4874439"/>
              <a:gd name="connsiteY30" fmla="*/ 381600 h 496898"/>
              <a:gd name="connsiteX31" fmla="*/ 3002400 w 4874439"/>
              <a:gd name="connsiteY31" fmla="*/ 180000 h 496898"/>
              <a:gd name="connsiteX32" fmla="*/ 3096000 w 4874439"/>
              <a:gd name="connsiteY32" fmla="*/ 115200 h 496898"/>
              <a:gd name="connsiteX33" fmla="*/ 3160800 w 4874439"/>
              <a:gd name="connsiteY33" fmla="*/ 64800 h 496898"/>
              <a:gd name="connsiteX34" fmla="*/ 3405600 w 4874439"/>
              <a:gd name="connsiteY34" fmla="*/ 14400 h 496898"/>
              <a:gd name="connsiteX35" fmla="*/ 3448800 w 4874439"/>
              <a:gd name="connsiteY35" fmla="*/ 21600 h 496898"/>
              <a:gd name="connsiteX36" fmla="*/ 3456000 w 4874439"/>
              <a:gd name="connsiteY36" fmla="*/ 252000 h 496898"/>
              <a:gd name="connsiteX37" fmla="*/ 3348000 w 4874439"/>
              <a:gd name="connsiteY37" fmla="*/ 424800 h 496898"/>
              <a:gd name="connsiteX38" fmla="*/ 3340800 w 4874439"/>
              <a:gd name="connsiteY38" fmla="*/ 482400 h 496898"/>
              <a:gd name="connsiteX39" fmla="*/ 3362400 w 4874439"/>
              <a:gd name="connsiteY39" fmla="*/ 496800 h 496898"/>
              <a:gd name="connsiteX40" fmla="*/ 3463200 w 4874439"/>
              <a:gd name="connsiteY40" fmla="*/ 468000 h 496898"/>
              <a:gd name="connsiteX41" fmla="*/ 3794400 w 4874439"/>
              <a:gd name="connsiteY41" fmla="*/ 309600 h 496898"/>
              <a:gd name="connsiteX42" fmla="*/ 4046400 w 4874439"/>
              <a:gd name="connsiteY42" fmla="*/ 115200 h 496898"/>
              <a:gd name="connsiteX43" fmla="*/ 4125600 w 4874439"/>
              <a:gd name="connsiteY43" fmla="*/ 57600 h 496898"/>
              <a:gd name="connsiteX44" fmla="*/ 4190400 w 4874439"/>
              <a:gd name="connsiteY44" fmla="*/ 64800 h 496898"/>
              <a:gd name="connsiteX45" fmla="*/ 4226400 w 4874439"/>
              <a:gd name="connsiteY45" fmla="*/ 194400 h 496898"/>
              <a:gd name="connsiteX46" fmla="*/ 4219200 w 4874439"/>
              <a:gd name="connsiteY46" fmla="*/ 280800 h 496898"/>
              <a:gd name="connsiteX47" fmla="*/ 4161600 w 4874439"/>
              <a:gd name="connsiteY47" fmla="*/ 403200 h 496898"/>
              <a:gd name="connsiteX48" fmla="*/ 4154400 w 4874439"/>
              <a:gd name="connsiteY48" fmla="*/ 432000 h 496898"/>
              <a:gd name="connsiteX49" fmla="*/ 4212000 w 4874439"/>
              <a:gd name="connsiteY49" fmla="*/ 468000 h 496898"/>
              <a:gd name="connsiteX50" fmla="*/ 4420800 w 4874439"/>
              <a:gd name="connsiteY50" fmla="*/ 453600 h 496898"/>
              <a:gd name="connsiteX51" fmla="*/ 4464000 w 4874439"/>
              <a:gd name="connsiteY51" fmla="*/ 432000 h 496898"/>
              <a:gd name="connsiteX52" fmla="*/ 4536000 w 4874439"/>
              <a:gd name="connsiteY52" fmla="*/ 388800 h 496898"/>
              <a:gd name="connsiteX53" fmla="*/ 4579200 w 4874439"/>
              <a:gd name="connsiteY53" fmla="*/ 367200 h 496898"/>
              <a:gd name="connsiteX54" fmla="*/ 4694400 w 4874439"/>
              <a:gd name="connsiteY54" fmla="*/ 266400 h 496898"/>
              <a:gd name="connsiteX55" fmla="*/ 4723200 w 4874439"/>
              <a:gd name="connsiteY55" fmla="*/ 244800 h 496898"/>
              <a:gd name="connsiteX56" fmla="*/ 4780800 w 4874439"/>
              <a:gd name="connsiteY56" fmla="*/ 187200 h 496898"/>
              <a:gd name="connsiteX57" fmla="*/ 4824000 w 4874439"/>
              <a:gd name="connsiteY57" fmla="*/ 158400 h 496898"/>
              <a:gd name="connsiteX58" fmla="*/ 4845600 w 4874439"/>
              <a:gd name="connsiteY58" fmla="*/ 136800 h 496898"/>
              <a:gd name="connsiteX59" fmla="*/ 4874400 w 4874439"/>
              <a:gd name="connsiteY59" fmla="*/ 122400 h 49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874439" h="496898">
                <a:moveTo>
                  <a:pt x="0" y="367200"/>
                </a:moveTo>
                <a:cubicBezTo>
                  <a:pt x="64800" y="321600"/>
                  <a:pt x="125604" y="269712"/>
                  <a:pt x="194400" y="230400"/>
                </a:cubicBezTo>
                <a:cubicBezTo>
                  <a:pt x="261600" y="192000"/>
                  <a:pt x="326773" y="149813"/>
                  <a:pt x="396000" y="115200"/>
                </a:cubicBezTo>
                <a:cubicBezTo>
                  <a:pt x="541580" y="42410"/>
                  <a:pt x="566131" y="38483"/>
                  <a:pt x="691200" y="0"/>
                </a:cubicBezTo>
                <a:cubicBezTo>
                  <a:pt x="698400" y="4800"/>
                  <a:pt x="708265" y="7030"/>
                  <a:pt x="712800" y="14400"/>
                </a:cubicBezTo>
                <a:cubicBezTo>
                  <a:pt x="755624" y="83989"/>
                  <a:pt x="748540" y="91002"/>
                  <a:pt x="756000" y="165600"/>
                </a:cubicBezTo>
                <a:cubicBezTo>
                  <a:pt x="751200" y="199200"/>
                  <a:pt x="752333" y="234201"/>
                  <a:pt x="741600" y="266400"/>
                </a:cubicBezTo>
                <a:cubicBezTo>
                  <a:pt x="730394" y="300017"/>
                  <a:pt x="707047" y="328305"/>
                  <a:pt x="691200" y="360000"/>
                </a:cubicBezTo>
                <a:cubicBezTo>
                  <a:pt x="680629" y="381142"/>
                  <a:pt x="672000" y="403200"/>
                  <a:pt x="662400" y="424800"/>
                </a:cubicBezTo>
                <a:cubicBezTo>
                  <a:pt x="667200" y="441600"/>
                  <a:pt x="659542" y="472475"/>
                  <a:pt x="676800" y="475200"/>
                </a:cubicBezTo>
                <a:cubicBezTo>
                  <a:pt x="753945" y="487381"/>
                  <a:pt x="860172" y="413135"/>
                  <a:pt x="914400" y="374400"/>
                </a:cubicBezTo>
                <a:cubicBezTo>
                  <a:pt x="978462" y="328642"/>
                  <a:pt x="1034093" y="270904"/>
                  <a:pt x="1101600" y="230400"/>
                </a:cubicBezTo>
                <a:cubicBezTo>
                  <a:pt x="1149600" y="201600"/>
                  <a:pt x="1195778" y="169519"/>
                  <a:pt x="1245600" y="144000"/>
                </a:cubicBezTo>
                <a:cubicBezTo>
                  <a:pt x="1313521" y="109211"/>
                  <a:pt x="1448698" y="56720"/>
                  <a:pt x="1526400" y="36000"/>
                </a:cubicBezTo>
                <a:cubicBezTo>
                  <a:pt x="1554611" y="28477"/>
                  <a:pt x="1584000" y="26400"/>
                  <a:pt x="1612800" y="21600"/>
                </a:cubicBezTo>
                <a:cubicBezTo>
                  <a:pt x="1673682" y="58129"/>
                  <a:pt x="1663200" y="39078"/>
                  <a:pt x="1663200" y="151200"/>
                </a:cubicBezTo>
                <a:cubicBezTo>
                  <a:pt x="1663200" y="212581"/>
                  <a:pt x="1644583" y="271991"/>
                  <a:pt x="1612800" y="324000"/>
                </a:cubicBezTo>
                <a:cubicBezTo>
                  <a:pt x="1601262" y="342880"/>
                  <a:pt x="1584000" y="357600"/>
                  <a:pt x="1569600" y="374400"/>
                </a:cubicBezTo>
                <a:cubicBezTo>
                  <a:pt x="1562400" y="393600"/>
                  <a:pt x="1551371" y="411773"/>
                  <a:pt x="1548000" y="432000"/>
                </a:cubicBezTo>
                <a:cubicBezTo>
                  <a:pt x="1546373" y="441761"/>
                  <a:pt x="1545394" y="462125"/>
                  <a:pt x="1555200" y="460800"/>
                </a:cubicBezTo>
                <a:cubicBezTo>
                  <a:pt x="1643457" y="448873"/>
                  <a:pt x="1728000" y="417600"/>
                  <a:pt x="1814400" y="396000"/>
                </a:cubicBezTo>
                <a:cubicBezTo>
                  <a:pt x="1957979" y="318228"/>
                  <a:pt x="2027901" y="287167"/>
                  <a:pt x="2160000" y="187200"/>
                </a:cubicBezTo>
                <a:cubicBezTo>
                  <a:pt x="2193858" y="161578"/>
                  <a:pt x="2216618" y="121662"/>
                  <a:pt x="2253600" y="100800"/>
                </a:cubicBezTo>
                <a:cubicBezTo>
                  <a:pt x="2366193" y="37286"/>
                  <a:pt x="2415017" y="33488"/>
                  <a:pt x="2520000" y="14400"/>
                </a:cubicBezTo>
                <a:cubicBezTo>
                  <a:pt x="2554181" y="48581"/>
                  <a:pt x="2551184" y="36466"/>
                  <a:pt x="2548800" y="108000"/>
                </a:cubicBezTo>
                <a:cubicBezTo>
                  <a:pt x="2547193" y="156213"/>
                  <a:pt x="2547652" y="205617"/>
                  <a:pt x="2534400" y="252000"/>
                </a:cubicBezTo>
                <a:cubicBezTo>
                  <a:pt x="2527807" y="275077"/>
                  <a:pt x="2503920" y="289248"/>
                  <a:pt x="2491200" y="309600"/>
                </a:cubicBezTo>
                <a:cubicBezTo>
                  <a:pt x="2479823" y="327803"/>
                  <a:pt x="2472000" y="348000"/>
                  <a:pt x="2462400" y="367200"/>
                </a:cubicBezTo>
                <a:cubicBezTo>
                  <a:pt x="2457600" y="388800"/>
                  <a:pt x="2449838" y="409950"/>
                  <a:pt x="2448000" y="432000"/>
                </a:cubicBezTo>
                <a:cubicBezTo>
                  <a:pt x="2447370" y="439563"/>
                  <a:pt x="2447736" y="454975"/>
                  <a:pt x="2455200" y="453600"/>
                </a:cubicBezTo>
                <a:cubicBezTo>
                  <a:pt x="2545664" y="436936"/>
                  <a:pt x="2632800" y="405600"/>
                  <a:pt x="2721600" y="381600"/>
                </a:cubicBezTo>
                <a:lnTo>
                  <a:pt x="3002400" y="180000"/>
                </a:lnTo>
                <a:cubicBezTo>
                  <a:pt x="3033319" y="158000"/>
                  <a:pt x="3066046" y="138497"/>
                  <a:pt x="3096000" y="115200"/>
                </a:cubicBezTo>
                <a:cubicBezTo>
                  <a:pt x="3117600" y="98400"/>
                  <a:pt x="3134780" y="73272"/>
                  <a:pt x="3160800" y="64800"/>
                </a:cubicBezTo>
                <a:cubicBezTo>
                  <a:pt x="3240018" y="39008"/>
                  <a:pt x="3405600" y="14400"/>
                  <a:pt x="3405600" y="14400"/>
                </a:cubicBezTo>
                <a:cubicBezTo>
                  <a:pt x="3420000" y="16800"/>
                  <a:pt x="3439556" y="10301"/>
                  <a:pt x="3448800" y="21600"/>
                </a:cubicBezTo>
                <a:cubicBezTo>
                  <a:pt x="3488797" y="70485"/>
                  <a:pt x="3465977" y="225004"/>
                  <a:pt x="3456000" y="252000"/>
                </a:cubicBezTo>
                <a:cubicBezTo>
                  <a:pt x="3432454" y="315713"/>
                  <a:pt x="3348000" y="424800"/>
                  <a:pt x="3348000" y="424800"/>
                </a:cubicBezTo>
                <a:cubicBezTo>
                  <a:pt x="3345600" y="444000"/>
                  <a:pt x="3337005" y="463426"/>
                  <a:pt x="3340800" y="482400"/>
                </a:cubicBezTo>
                <a:cubicBezTo>
                  <a:pt x="3342497" y="490885"/>
                  <a:pt x="3353806" y="497811"/>
                  <a:pt x="3362400" y="496800"/>
                </a:cubicBezTo>
                <a:cubicBezTo>
                  <a:pt x="3397105" y="492717"/>
                  <a:pt x="3430410" y="480081"/>
                  <a:pt x="3463200" y="468000"/>
                </a:cubicBezTo>
                <a:cubicBezTo>
                  <a:pt x="3559451" y="432539"/>
                  <a:pt x="3708510" y="368367"/>
                  <a:pt x="3794400" y="309600"/>
                </a:cubicBezTo>
                <a:cubicBezTo>
                  <a:pt x="3881957" y="249693"/>
                  <a:pt x="3961971" y="179440"/>
                  <a:pt x="4046400" y="115200"/>
                </a:cubicBezTo>
                <a:cubicBezTo>
                  <a:pt x="4072379" y="95434"/>
                  <a:pt x="4125600" y="57600"/>
                  <a:pt x="4125600" y="57600"/>
                </a:cubicBezTo>
                <a:cubicBezTo>
                  <a:pt x="4147200" y="60000"/>
                  <a:pt x="4171628" y="53849"/>
                  <a:pt x="4190400" y="64800"/>
                </a:cubicBezTo>
                <a:cubicBezTo>
                  <a:pt x="4215993" y="79729"/>
                  <a:pt x="4225792" y="190749"/>
                  <a:pt x="4226400" y="194400"/>
                </a:cubicBezTo>
                <a:cubicBezTo>
                  <a:pt x="4224000" y="223200"/>
                  <a:pt x="4225894" y="252686"/>
                  <a:pt x="4219200" y="280800"/>
                </a:cubicBezTo>
                <a:cubicBezTo>
                  <a:pt x="4212693" y="308131"/>
                  <a:pt x="4172808" y="376300"/>
                  <a:pt x="4161600" y="403200"/>
                </a:cubicBezTo>
                <a:cubicBezTo>
                  <a:pt x="4157794" y="412334"/>
                  <a:pt x="4156800" y="422400"/>
                  <a:pt x="4154400" y="432000"/>
                </a:cubicBezTo>
                <a:cubicBezTo>
                  <a:pt x="4173600" y="444000"/>
                  <a:pt x="4189433" y="466170"/>
                  <a:pt x="4212000" y="468000"/>
                </a:cubicBezTo>
                <a:cubicBezTo>
                  <a:pt x="4281537" y="473638"/>
                  <a:pt x="4351736" y="463466"/>
                  <a:pt x="4420800" y="453600"/>
                </a:cubicBezTo>
                <a:cubicBezTo>
                  <a:pt x="4436738" y="451323"/>
                  <a:pt x="4449968" y="439893"/>
                  <a:pt x="4464000" y="432000"/>
                </a:cubicBezTo>
                <a:cubicBezTo>
                  <a:pt x="4488394" y="418278"/>
                  <a:pt x="4511606" y="402522"/>
                  <a:pt x="4536000" y="388800"/>
                </a:cubicBezTo>
                <a:cubicBezTo>
                  <a:pt x="4550032" y="380907"/>
                  <a:pt x="4566047" y="376484"/>
                  <a:pt x="4579200" y="367200"/>
                </a:cubicBezTo>
                <a:cubicBezTo>
                  <a:pt x="4688241" y="290230"/>
                  <a:pt x="4625968" y="327228"/>
                  <a:pt x="4694400" y="266400"/>
                </a:cubicBezTo>
                <a:cubicBezTo>
                  <a:pt x="4703369" y="258428"/>
                  <a:pt x="4714354" y="252909"/>
                  <a:pt x="4723200" y="244800"/>
                </a:cubicBezTo>
                <a:cubicBezTo>
                  <a:pt x="4743216" y="226452"/>
                  <a:pt x="4758207" y="202262"/>
                  <a:pt x="4780800" y="187200"/>
                </a:cubicBezTo>
                <a:cubicBezTo>
                  <a:pt x="4795200" y="177600"/>
                  <a:pt x="4811762" y="170638"/>
                  <a:pt x="4824000" y="158400"/>
                </a:cubicBezTo>
                <a:cubicBezTo>
                  <a:pt x="4831200" y="151200"/>
                  <a:pt x="4836759" y="141852"/>
                  <a:pt x="4845600" y="136800"/>
                </a:cubicBezTo>
                <a:cubicBezTo>
                  <a:pt x="4876728" y="119012"/>
                  <a:pt x="4874400" y="141922"/>
                  <a:pt x="4874400" y="12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40"/>
          <p:cNvSpPr txBox="1">
            <a:spLocks noGrp="1"/>
          </p:cNvSpPr>
          <p:nvPr>
            <p:ph type="title"/>
          </p:nvPr>
        </p:nvSpPr>
        <p:spPr>
          <a:xfrm>
            <a:off x="2552508" y="28323"/>
            <a:ext cx="4038983" cy="667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40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4000" b="1" kern="100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2070" name="Google Shape;2070;p40"/>
          <p:cNvCxnSpPr/>
          <p:nvPr/>
        </p:nvCxnSpPr>
        <p:spPr>
          <a:xfrm>
            <a:off x="1472975" y="12498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71" name="Google Shape;2071;p40"/>
          <p:cNvCxnSpPr/>
          <p:nvPr/>
        </p:nvCxnSpPr>
        <p:spPr>
          <a:xfrm>
            <a:off x="1472975" y="419842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E51A8F8-094A-92B5-7DE9-3E31BAE7FF97}"/>
              </a:ext>
            </a:extLst>
          </p:cNvPr>
          <p:cNvGrpSpPr/>
          <p:nvPr/>
        </p:nvGrpSpPr>
        <p:grpSpPr>
          <a:xfrm>
            <a:off x="1952008" y="674517"/>
            <a:ext cx="5394595" cy="805243"/>
            <a:chOff x="2988527" y="700874"/>
            <a:chExt cx="3419707" cy="9233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6A7844-BBC0-9BE8-9A24-954720EB3267}"/>
                </a:ext>
              </a:extLst>
            </p:cNvPr>
            <p:cNvSpPr/>
            <p:nvPr/>
          </p:nvSpPr>
          <p:spPr>
            <a:xfrm>
              <a:off x="2988527" y="733922"/>
              <a:ext cx="3419707" cy="40735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B69D30-1356-D1E1-8368-DFDFED55440D}"/>
                </a:ext>
              </a:extLst>
            </p:cNvPr>
            <p:cNvSpPr txBox="1"/>
            <p:nvPr/>
          </p:nvSpPr>
          <p:spPr>
            <a:xfrm>
              <a:off x="3040928" y="700874"/>
              <a:ext cx="321959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kern="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ùng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chèn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link 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như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CSS hay </a:t>
              </a:r>
              <a:r>
                <a:rPr lang="en-US" sz="1800" kern="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800" kern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Google fonts </a:t>
              </a:r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1961C3-E520-FD4E-64A9-3A63EDB85F6F}"/>
              </a:ext>
            </a:extLst>
          </p:cNvPr>
          <p:cNvSpPr txBox="1"/>
          <p:nvPr/>
        </p:nvSpPr>
        <p:spPr>
          <a:xfrm>
            <a:off x="1695267" y="1420921"/>
            <a:ext cx="6775680" cy="222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kern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text/</a:t>
            </a:r>
            <a:r>
              <a:rPr lang="en-US" sz="2000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kern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="./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kern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preconnect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kern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https://fonts.gstatic.com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kern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https://fonts.googleapis.com/css2?family=Roboto:wght@100&amp;display=swap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kern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0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43B4D-F640-C6A0-E4D1-86F1F622A639}"/>
              </a:ext>
            </a:extLst>
          </p:cNvPr>
          <p:cNvSpPr txBox="1"/>
          <p:nvPr/>
        </p:nvSpPr>
        <p:spPr>
          <a:xfrm>
            <a:off x="1545781" y="4208109"/>
            <a:ext cx="6802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800" kern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kern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8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favicon-16x16.png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18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image/x-icon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sizes="</a:t>
            </a:r>
            <a:r>
              <a:rPr lang="en-US" sz="18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16x16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2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51"/>
          <p:cNvSpPr txBox="1">
            <a:spLocks noGrp="1"/>
          </p:cNvSpPr>
          <p:nvPr>
            <p:ph type="title"/>
          </p:nvPr>
        </p:nvSpPr>
        <p:spPr>
          <a:xfrm>
            <a:off x="1946138" y="482290"/>
            <a:ext cx="5494906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ct val="107000"/>
              </a:lnSpc>
              <a:spcBef>
                <a:spcPts val="1200"/>
              </a:spcBef>
              <a:spcAft>
                <a:spcPts val="1500"/>
              </a:spcAft>
            </a:pP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vi-VN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biệt giữa </a:t>
            </a:r>
            <a:r>
              <a:rPr lang="en-US" sz="2800" b="1" dirty="0">
                <a:solidFill>
                  <a:srgbClr val="6DFF6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vi-VN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endParaRPr lang="en-US" sz="2800" b="1" kern="100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Hình ảnh 3">
            <a:extLst>
              <a:ext uri="{FF2B5EF4-FFF2-40B4-BE49-F238E27FC236}">
                <a16:creationId xmlns:a16="http://schemas.microsoft.com/office/drawing/2014/main" id="{EFD0E0BE-F8F9-25D4-615D-4645A4F775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38" y="1499739"/>
            <a:ext cx="5255941" cy="31614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2102A90-4681-CE2B-9003-8582F2A16EC8}"/>
              </a:ext>
            </a:extLst>
          </p:cNvPr>
          <p:cNvSpPr/>
          <p:nvPr/>
        </p:nvSpPr>
        <p:spPr>
          <a:xfrm>
            <a:off x="-423747" y="-501807"/>
            <a:ext cx="1620645" cy="152028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D0F6F6-36CA-75E9-9C96-2DF4EB9F666E}"/>
              </a:ext>
            </a:extLst>
          </p:cNvPr>
          <p:cNvSpPr/>
          <p:nvPr/>
        </p:nvSpPr>
        <p:spPr>
          <a:xfrm>
            <a:off x="572429" y="431180"/>
            <a:ext cx="245735" cy="252761"/>
          </a:xfrm>
          <a:custGeom>
            <a:avLst/>
            <a:gdLst>
              <a:gd name="connsiteX0" fmla="*/ 66908 w 245735"/>
              <a:gd name="connsiteY0" fmla="*/ 0 h 252761"/>
              <a:gd name="connsiteX1" fmla="*/ 37171 w 245735"/>
              <a:gd name="connsiteY1" fmla="*/ 37171 h 252761"/>
              <a:gd name="connsiteX2" fmla="*/ 0 w 245735"/>
              <a:gd name="connsiteY2" fmla="*/ 96644 h 252761"/>
              <a:gd name="connsiteX3" fmla="*/ 14869 w 245735"/>
              <a:gd name="connsiteY3" fmla="*/ 223025 h 252761"/>
              <a:gd name="connsiteX4" fmla="*/ 37171 w 245735"/>
              <a:gd name="connsiteY4" fmla="*/ 237893 h 252761"/>
              <a:gd name="connsiteX5" fmla="*/ 104078 w 245735"/>
              <a:gd name="connsiteY5" fmla="*/ 252761 h 252761"/>
              <a:gd name="connsiteX6" fmla="*/ 193288 w 245735"/>
              <a:gd name="connsiteY6" fmla="*/ 237893 h 252761"/>
              <a:gd name="connsiteX7" fmla="*/ 245327 w 245735"/>
              <a:gd name="connsiteY7" fmla="*/ 200722 h 252761"/>
              <a:gd name="connsiteX8" fmla="*/ 245327 w 245735"/>
              <a:gd name="connsiteY8" fmla="*/ 193288 h 2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735" h="252761">
                <a:moveTo>
                  <a:pt x="66908" y="0"/>
                </a:moveTo>
                <a:cubicBezTo>
                  <a:pt x="56996" y="12390"/>
                  <a:pt x="46691" y="24477"/>
                  <a:pt x="37171" y="37171"/>
                </a:cubicBezTo>
                <a:cubicBezTo>
                  <a:pt x="25736" y="52417"/>
                  <a:pt x="8386" y="82667"/>
                  <a:pt x="0" y="96644"/>
                </a:cubicBezTo>
                <a:cubicBezTo>
                  <a:pt x="4956" y="138771"/>
                  <a:pt x="4074" y="182004"/>
                  <a:pt x="14869" y="223025"/>
                </a:cubicBezTo>
                <a:cubicBezTo>
                  <a:pt x="17143" y="231665"/>
                  <a:pt x="28959" y="234374"/>
                  <a:pt x="37171" y="237893"/>
                </a:cubicBezTo>
                <a:cubicBezTo>
                  <a:pt x="46356" y="241829"/>
                  <a:pt x="97464" y="251438"/>
                  <a:pt x="104078" y="252761"/>
                </a:cubicBezTo>
                <a:lnTo>
                  <a:pt x="193288" y="237893"/>
                </a:lnTo>
                <a:cubicBezTo>
                  <a:pt x="235805" y="230390"/>
                  <a:pt x="229650" y="239915"/>
                  <a:pt x="245327" y="200722"/>
                </a:cubicBezTo>
                <a:cubicBezTo>
                  <a:pt x="246247" y="198421"/>
                  <a:pt x="245327" y="195766"/>
                  <a:pt x="245327" y="193288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128B4F-DD45-BA66-54FB-DF39C9A23DE5}"/>
              </a:ext>
            </a:extLst>
          </p:cNvPr>
          <p:cNvGrpSpPr/>
          <p:nvPr/>
        </p:nvGrpSpPr>
        <p:grpSpPr>
          <a:xfrm>
            <a:off x="780789" y="193492"/>
            <a:ext cx="193288" cy="118538"/>
            <a:chOff x="780789" y="193492"/>
            <a:chExt cx="193288" cy="1185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77C316E-5CD1-0848-1FF4-449EDB889844}"/>
                </a:ext>
              </a:extLst>
            </p:cNvPr>
            <p:cNvSpPr/>
            <p:nvPr/>
          </p:nvSpPr>
          <p:spPr>
            <a:xfrm rot="3127837">
              <a:off x="818164" y="156117"/>
              <a:ext cx="118538" cy="193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6C8F71-11B4-C472-329B-A77D0F07CE77}"/>
                </a:ext>
              </a:extLst>
            </p:cNvPr>
            <p:cNvSpPr/>
            <p:nvPr/>
          </p:nvSpPr>
          <p:spPr>
            <a:xfrm rot="8436640">
              <a:off x="872145" y="242681"/>
              <a:ext cx="62498" cy="457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F55DE82-EACB-17B2-EDF5-3F747D76C354}"/>
              </a:ext>
            </a:extLst>
          </p:cNvPr>
          <p:cNvGrpSpPr/>
          <p:nvPr/>
        </p:nvGrpSpPr>
        <p:grpSpPr>
          <a:xfrm>
            <a:off x="910887" y="371911"/>
            <a:ext cx="193288" cy="118538"/>
            <a:chOff x="780789" y="193492"/>
            <a:chExt cx="193288" cy="1185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63CABA-01D0-D655-94D2-D77D71CB875B}"/>
                </a:ext>
              </a:extLst>
            </p:cNvPr>
            <p:cNvSpPr/>
            <p:nvPr/>
          </p:nvSpPr>
          <p:spPr>
            <a:xfrm rot="3127837">
              <a:off x="818164" y="156117"/>
              <a:ext cx="118538" cy="193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403500-978A-DE3A-A885-5A5E02EFAAFE}"/>
                </a:ext>
              </a:extLst>
            </p:cNvPr>
            <p:cNvSpPr/>
            <p:nvPr/>
          </p:nvSpPr>
          <p:spPr>
            <a:xfrm rot="8436640">
              <a:off x="872145" y="242681"/>
              <a:ext cx="62498" cy="457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-1391626" y="1985400"/>
            <a:ext cx="53805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</a:t>
            </a:r>
            <a:endParaRPr dirty="0"/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2"/>
          </p:nvPr>
        </p:nvSpPr>
        <p:spPr>
          <a:xfrm>
            <a:off x="110539" y="450325"/>
            <a:ext cx="2694873" cy="14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CSS3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2" name="Google Shape;2152;p44"/>
          <p:cNvSpPr txBox="1">
            <a:spLocks noGrp="1"/>
          </p:cNvSpPr>
          <p:nvPr>
            <p:ph type="subTitle" idx="1"/>
          </p:nvPr>
        </p:nvSpPr>
        <p:spPr>
          <a:xfrm>
            <a:off x="3930561" y="807751"/>
            <a:ext cx="3275925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CSS3 Introduction </a:t>
            </a:r>
            <a:endParaRPr dirty="0"/>
          </a:p>
        </p:txBody>
      </p:sp>
      <p:cxnSp>
        <p:nvCxnSpPr>
          <p:cNvPr id="2153" name="Google Shape;2153;p44"/>
          <p:cNvCxnSpPr/>
          <p:nvPr/>
        </p:nvCxnSpPr>
        <p:spPr>
          <a:xfrm>
            <a:off x="2878275" y="1950300"/>
            <a:ext cx="53805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54" name="Google Shape;2154;p44"/>
          <p:cNvSpPr/>
          <p:nvPr/>
        </p:nvSpPr>
        <p:spPr>
          <a:xfrm>
            <a:off x="5427422" y="1841725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50;p44">
            <a:extLst>
              <a:ext uri="{FF2B5EF4-FFF2-40B4-BE49-F238E27FC236}">
                <a16:creationId xmlns:a16="http://schemas.microsoft.com/office/drawing/2014/main" id="{0F7B96D8-3900-70BF-E971-FF338F5017F2}"/>
              </a:ext>
            </a:extLst>
          </p:cNvPr>
          <p:cNvSpPr txBox="1">
            <a:spLocks/>
          </p:cNvSpPr>
          <p:nvPr/>
        </p:nvSpPr>
        <p:spPr>
          <a:xfrm>
            <a:off x="3218984" y="2058876"/>
            <a:ext cx="4770999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drich"/>
              <a:buNone/>
              <a:defRPr sz="5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drich"/>
              <a:buNone/>
              <a:defRPr sz="36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dirty="0"/>
              <a:t>CSS3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813E2A-CCEC-D74E-C49C-0F972E8005EE}"/>
              </a:ext>
            </a:extLst>
          </p:cNvPr>
          <p:cNvSpPr/>
          <p:nvPr/>
        </p:nvSpPr>
        <p:spPr>
          <a:xfrm>
            <a:off x="3657600" y="2877015"/>
            <a:ext cx="3813717" cy="185853"/>
          </a:xfrm>
          <a:custGeom>
            <a:avLst/>
            <a:gdLst>
              <a:gd name="connsiteX0" fmla="*/ 0 w 3813717"/>
              <a:gd name="connsiteY0" fmla="*/ 0 h 185853"/>
              <a:gd name="connsiteX1" fmla="*/ 66907 w 3813717"/>
              <a:gd name="connsiteY1" fmla="*/ 126380 h 185853"/>
              <a:gd name="connsiteX2" fmla="*/ 230459 w 3813717"/>
              <a:gd name="connsiteY2" fmla="*/ 118946 h 185853"/>
              <a:gd name="connsiteX3" fmla="*/ 423746 w 3813717"/>
              <a:gd name="connsiteY3" fmla="*/ 37170 h 185853"/>
              <a:gd name="connsiteX4" fmla="*/ 460917 w 3813717"/>
              <a:gd name="connsiteY4" fmla="*/ 118946 h 185853"/>
              <a:gd name="connsiteX5" fmla="*/ 572429 w 3813717"/>
              <a:gd name="connsiteY5" fmla="*/ 133814 h 185853"/>
              <a:gd name="connsiteX6" fmla="*/ 735980 w 3813717"/>
              <a:gd name="connsiteY6" fmla="*/ 81775 h 185853"/>
              <a:gd name="connsiteX7" fmla="*/ 854927 w 3813717"/>
              <a:gd name="connsiteY7" fmla="*/ 52039 h 185853"/>
              <a:gd name="connsiteX8" fmla="*/ 914400 w 3813717"/>
              <a:gd name="connsiteY8" fmla="*/ 126380 h 185853"/>
              <a:gd name="connsiteX9" fmla="*/ 1219200 w 3813717"/>
              <a:gd name="connsiteY9" fmla="*/ 96644 h 185853"/>
              <a:gd name="connsiteX10" fmla="*/ 1345580 w 3813717"/>
              <a:gd name="connsiteY10" fmla="*/ 89209 h 185853"/>
              <a:gd name="connsiteX11" fmla="*/ 1427356 w 3813717"/>
              <a:gd name="connsiteY11" fmla="*/ 133814 h 185853"/>
              <a:gd name="connsiteX12" fmla="*/ 1724722 w 3813717"/>
              <a:gd name="connsiteY12" fmla="*/ 111512 h 185853"/>
              <a:gd name="connsiteX13" fmla="*/ 1828800 w 3813717"/>
              <a:gd name="connsiteY13" fmla="*/ 104078 h 185853"/>
              <a:gd name="connsiteX14" fmla="*/ 1903141 w 3813717"/>
              <a:gd name="connsiteY14" fmla="*/ 148683 h 185853"/>
              <a:gd name="connsiteX15" fmla="*/ 2141034 w 3813717"/>
              <a:gd name="connsiteY15" fmla="*/ 156117 h 185853"/>
              <a:gd name="connsiteX16" fmla="*/ 2274849 w 3813717"/>
              <a:gd name="connsiteY16" fmla="*/ 111512 h 185853"/>
              <a:gd name="connsiteX17" fmla="*/ 2312020 w 3813717"/>
              <a:gd name="connsiteY17" fmla="*/ 141248 h 185853"/>
              <a:gd name="connsiteX18" fmla="*/ 2401229 w 3813717"/>
              <a:gd name="connsiteY18" fmla="*/ 185853 h 185853"/>
              <a:gd name="connsiteX19" fmla="*/ 2646556 w 3813717"/>
              <a:gd name="connsiteY19" fmla="*/ 133814 h 185853"/>
              <a:gd name="connsiteX20" fmla="*/ 2691161 w 3813717"/>
              <a:gd name="connsiteY20" fmla="*/ 126380 h 185853"/>
              <a:gd name="connsiteX21" fmla="*/ 2743200 w 3813717"/>
              <a:gd name="connsiteY21" fmla="*/ 156117 h 185853"/>
              <a:gd name="connsiteX22" fmla="*/ 3144644 w 3813717"/>
              <a:gd name="connsiteY22" fmla="*/ 178419 h 185853"/>
              <a:gd name="connsiteX23" fmla="*/ 3412273 w 3813717"/>
              <a:gd name="connsiteY23" fmla="*/ 148683 h 185853"/>
              <a:gd name="connsiteX24" fmla="*/ 3568390 w 3813717"/>
              <a:gd name="connsiteY24" fmla="*/ 141248 h 185853"/>
              <a:gd name="connsiteX25" fmla="*/ 3650166 w 3813717"/>
              <a:gd name="connsiteY25" fmla="*/ 118946 h 185853"/>
              <a:gd name="connsiteX26" fmla="*/ 3798849 w 3813717"/>
              <a:gd name="connsiteY26" fmla="*/ 59473 h 185853"/>
              <a:gd name="connsiteX27" fmla="*/ 3813717 w 3813717"/>
              <a:gd name="connsiteY27" fmla="*/ 59473 h 18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13717" h="185853">
                <a:moveTo>
                  <a:pt x="0" y="0"/>
                </a:moveTo>
                <a:cubicBezTo>
                  <a:pt x="22302" y="42127"/>
                  <a:pt x="24550" y="104518"/>
                  <a:pt x="66907" y="126380"/>
                </a:cubicBezTo>
                <a:cubicBezTo>
                  <a:pt x="115402" y="151410"/>
                  <a:pt x="177097" y="130381"/>
                  <a:pt x="230459" y="118946"/>
                </a:cubicBezTo>
                <a:cubicBezTo>
                  <a:pt x="287903" y="106637"/>
                  <a:pt x="364618" y="66734"/>
                  <a:pt x="423746" y="37170"/>
                </a:cubicBezTo>
                <a:cubicBezTo>
                  <a:pt x="436136" y="64429"/>
                  <a:pt x="435812" y="102628"/>
                  <a:pt x="460917" y="118946"/>
                </a:cubicBezTo>
                <a:cubicBezTo>
                  <a:pt x="492358" y="139383"/>
                  <a:pt x="535267" y="138836"/>
                  <a:pt x="572429" y="133814"/>
                </a:cubicBezTo>
                <a:cubicBezTo>
                  <a:pt x="629124" y="126152"/>
                  <a:pt x="681026" y="97683"/>
                  <a:pt x="735980" y="81775"/>
                </a:cubicBezTo>
                <a:cubicBezTo>
                  <a:pt x="775238" y="70411"/>
                  <a:pt x="815278" y="61951"/>
                  <a:pt x="854927" y="52039"/>
                </a:cubicBezTo>
                <a:cubicBezTo>
                  <a:pt x="874751" y="76819"/>
                  <a:pt x="887995" y="108777"/>
                  <a:pt x="914400" y="126380"/>
                </a:cubicBezTo>
                <a:cubicBezTo>
                  <a:pt x="1022530" y="198467"/>
                  <a:pt x="1101708" y="120143"/>
                  <a:pt x="1219200" y="96644"/>
                </a:cubicBezTo>
                <a:cubicBezTo>
                  <a:pt x="1260580" y="88368"/>
                  <a:pt x="1303453" y="91687"/>
                  <a:pt x="1345580" y="89209"/>
                </a:cubicBezTo>
                <a:cubicBezTo>
                  <a:pt x="1372839" y="104077"/>
                  <a:pt x="1397233" y="126283"/>
                  <a:pt x="1427356" y="133814"/>
                </a:cubicBezTo>
                <a:cubicBezTo>
                  <a:pt x="1597411" y="176328"/>
                  <a:pt x="1565078" y="140538"/>
                  <a:pt x="1724722" y="111512"/>
                </a:cubicBezTo>
                <a:cubicBezTo>
                  <a:pt x="1758942" y="105290"/>
                  <a:pt x="1794107" y="106556"/>
                  <a:pt x="1828800" y="104078"/>
                </a:cubicBezTo>
                <a:cubicBezTo>
                  <a:pt x="1853580" y="118946"/>
                  <a:pt x="1875951" y="138895"/>
                  <a:pt x="1903141" y="148683"/>
                </a:cubicBezTo>
                <a:cubicBezTo>
                  <a:pt x="2004959" y="185337"/>
                  <a:pt x="2034397" y="168662"/>
                  <a:pt x="2141034" y="156117"/>
                </a:cubicBezTo>
                <a:cubicBezTo>
                  <a:pt x="2185639" y="141249"/>
                  <a:pt x="2228008" y="115585"/>
                  <a:pt x="2274849" y="111512"/>
                </a:cubicBezTo>
                <a:cubicBezTo>
                  <a:pt x="2290657" y="110137"/>
                  <a:pt x="2298344" y="133203"/>
                  <a:pt x="2312020" y="141248"/>
                </a:cubicBezTo>
                <a:cubicBezTo>
                  <a:pt x="2340676" y="158105"/>
                  <a:pt x="2371493" y="170985"/>
                  <a:pt x="2401229" y="185853"/>
                </a:cubicBezTo>
                <a:lnTo>
                  <a:pt x="2646556" y="133814"/>
                </a:lnTo>
                <a:cubicBezTo>
                  <a:pt x="2661322" y="130785"/>
                  <a:pt x="2676474" y="122991"/>
                  <a:pt x="2691161" y="126380"/>
                </a:cubicBezTo>
                <a:cubicBezTo>
                  <a:pt x="2710628" y="130873"/>
                  <a:pt x="2725854" y="146205"/>
                  <a:pt x="2743200" y="156117"/>
                </a:cubicBezTo>
                <a:cubicBezTo>
                  <a:pt x="3110679" y="98954"/>
                  <a:pt x="3002242" y="20195"/>
                  <a:pt x="3144644" y="178419"/>
                </a:cubicBezTo>
                <a:lnTo>
                  <a:pt x="3412273" y="148683"/>
                </a:lnTo>
                <a:cubicBezTo>
                  <a:pt x="3544259" y="132845"/>
                  <a:pt x="3476377" y="128104"/>
                  <a:pt x="3568390" y="141248"/>
                </a:cubicBezTo>
                <a:cubicBezTo>
                  <a:pt x="3595649" y="133814"/>
                  <a:pt x="3623795" y="129089"/>
                  <a:pt x="3650166" y="118946"/>
                </a:cubicBezTo>
                <a:cubicBezTo>
                  <a:pt x="3755481" y="78440"/>
                  <a:pt x="3726892" y="69752"/>
                  <a:pt x="3798849" y="59473"/>
                </a:cubicBezTo>
                <a:cubicBezTo>
                  <a:pt x="3803755" y="58772"/>
                  <a:pt x="3808761" y="59473"/>
                  <a:pt x="3813717" y="594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2048180" y="863738"/>
            <a:ext cx="532980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Chèn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CSS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endParaRPr lang="en-US" sz="3200" b="1" dirty="0">
              <a:solidFill>
                <a:srgbClr val="6DFF6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472975" y="16817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430875" y="1573200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8C1CE-C141-111E-612E-6AEE8A4A18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00" y="1767276"/>
            <a:ext cx="6379199" cy="31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2187570" y="414511"/>
            <a:ext cx="493582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ts val="96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Selectors </a:t>
            </a:r>
            <a:r>
              <a:rPr lang="en-US" sz="3200" b="1" dirty="0" err="1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b="1" dirty="0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endParaRPr lang="en-US" sz="3200" b="1" dirty="0">
              <a:solidFill>
                <a:srgbClr val="6DFF6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681775" y="1060811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373275" y="952234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0A71C-DD7D-0695-DCD0-07751D6060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29" y="1169389"/>
            <a:ext cx="2549187" cy="22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C71434-BEAF-D667-6E95-CEE7E81A10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86" y="1169388"/>
            <a:ext cx="2706070" cy="223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03F427-75F0-A098-0DCF-F40D072CE117}"/>
              </a:ext>
            </a:extLst>
          </p:cNvPr>
          <p:cNvSpPr txBox="1"/>
          <p:nvPr/>
        </p:nvSpPr>
        <p:spPr>
          <a:xfrm>
            <a:off x="1865087" y="3591101"/>
            <a:ext cx="5831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r>
              <a:rPr lang="en-US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endParaRPr lang="en-US" sz="2400" spc="-2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spc="-2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39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2165970" y="594786"/>
            <a:ext cx="493582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Color</a:t>
            </a:r>
            <a:endParaRPr lang="en-US" sz="3200" b="1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651541" y="1622411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351675" y="1513833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CF1F4-DD66-3EA4-2904-366056BE38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41" y="1966751"/>
            <a:ext cx="2815371" cy="231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2FF5A6-A282-6E9D-1EA4-4BA6C30556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99" y="1966751"/>
            <a:ext cx="2815371" cy="2317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016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2048180" y="658038"/>
            <a:ext cx="532980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background-color</a:t>
            </a:r>
            <a:endParaRPr lang="en-US" sz="3200" b="1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614080" y="15017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549050" y="1375758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47F36-D6CF-5619-9BF1-A2D2702C0DB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" b="35638"/>
          <a:stretch/>
        </p:blipFill>
        <p:spPr bwMode="auto">
          <a:xfrm>
            <a:off x="1614080" y="1627793"/>
            <a:ext cx="6198000" cy="3406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94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36"/>
          <p:cNvSpPr txBox="1">
            <a:spLocks noGrp="1"/>
          </p:cNvSpPr>
          <p:nvPr>
            <p:ph type="title"/>
          </p:nvPr>
        </p:nvSpPr>
        <p:spPr>
          <a:xfrm>
            <a:off x="1059368" y="524197"/>
            <a:ext cx="68307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Today’s Content</a:t>
            </a:r>
            <a:endParaRPr sz="4800" dirty="0"/>
          </a:p>
        </p:txBody>
      </p:sp>
      <p:sp>
        <p:nvSpPr>
          <p:cNvPr id="1957" name="Google Shape;1957;p36"/>
          <p:cNvSpPr txBox="1">
            <a:spLocks noGrp="1"/>
          </p:cNvSpPr>
          <p:nvPr>
            <p:ph type="subTitle" idx="4"/>
          </p:nvPr>
        </p:nvSpPr>
        <p:spPr>
          <a:xfrm>
            <a:off x="3214829" y="1735618"/>
            <a:ext cx="26154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6DFF6D"/>
                </a:solidFill>
              </a:rPr>
              <a:t>HTML5</a:t>
            </a:r>
            <a:endParaRPr sz="3600" dirty="0">
              <a:solidFill>
                <a:srgbClr val="6DFF6D"/>
              </a:solidFill>
            </a:endParaRPr>
          </a:p>
        </p:txBody>
      </p:sp>
      <p:sp>
        <p:nvSpPr>
          <p:cNvPr id="1962" name="Google Shape;1962;p36"/>
          <p:cNvSpPr txBox="1">
            <a:spLocks noGrp="1"/>
          </p:cNvSpPr>
          <p:nvPr>
            <p:ph type="subTitle" idx="13"/>
          </p:nvPr>
        </p:nvSpPr>
        <p:spPr>
          <a:xfrm>
            <a:off x="3176620" y="3231255"/>
            <a:ext cx="26154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</a:rPr>
              <a:t>CSS3</a:t>
            </a:r>
            <a:endParaRPr sz="3600" dirty="0">
              <a:solidFill>
                <a:srgbClr val="00B0F0"/>
              </a:solidFill>
            </a:endParaRPr>
          </a:p>
        </p:txBody>
      </p:sp>
      <p:cxnSp>
        <p:nvCxnSpPr>
          <p:cNvPr id="1965" name="Google Shape;1965;p36"/>
          <p:cNvCxnSpPr/>
          <p:nvPr/>
        </p:nvCxnSpPr>
        <p:spPr>
          <a:xfrm>
            <a:off x="1472975" y="12498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66" name="Google Shape;1966;p36"/>
          <p:cNvSpPr/>
          <p:nvPr/>
        </p:nvSpPr>
        <p:spPr>
          <a:xfrm>
            <a:off x="4430875" y="1141300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7" name="Google Shape;1967;p36"/>
          <p:cNvGrpSpPr/>
          <p:nvPr/>
        </p:nvGrpSpPr>
        <p:grpSpPr>
          <a:xfrm>
            <a:off x="7034958" y="-29551"/>
            <a:ext cx="2255615" cy="1843256"/>
            <a:chOff x="2628947" y="111284"/>
            <a:chExt cx="1587567" cy="1297337"/>
          </a:xfrm>
        </p:grpSpPr>
        <p:sp>
          <p:nvSpPr>
            <p:cNvPr id="1968" name="Google Shape;1968;p36"/>
            <p:cNvSpPr/>
            <p:nvPr/>
          </p:nvSpPr>
          <p:spPr>
            <a:xfrm>
              <a:off x="2658619" y="111284"/>
              <a:ext cx="1557895" cy="1214276"/>
            </a:xfrm>
            <a:custGeom>
              <a:avLst/>
              <a:gdLst/>
              <a:ahLst/>
              <a:cxnLst/>
              <a:rect l="l" t="t" r="r" b="b"/>
              <a:pathLst>
                <a:path w="33340" h="26475" extrusionOk="0">
                  <a:moveTo>
                    <a:pt x="32888" y="0"/>
                  </a:moveTo>
                  <a:lnTo>
                    <a:pt x="1" y="181"/>
                  </a:lnTo>
                  <a:lnTo>
                    <a:pt x="1" y="202"/>
                  </a:lnTo>
                  <a:lnTo>
                    <a:pt x="32868" y="22"/>
                  </a:lnTo>
                  <a:lnTo>
                    <a:pt x="33320" y="26474"/>
                  </a:lnTo>
                  <a:lnTo>
                    <a:pt x="33340" y="26474"/>
                  </a:lnTo>
                  <a:lnTo>
                    <a:pt x="32888" y="10"/>
                  </a:lnTo>
                  <a:lnTo>
                    <a:pt x="3288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2852538" y="132428"/>
              <a:ext cx="1317482" cy="626103"/>
            </a:xfrm>
            <a:custGeom>
              <a:avLst/>
              <a:gdLst/>
              <a:ahLst/>
              <a:cxnLst/>
              <a:rect l="l" t="t" r="r" b="b"/>
              <a:pathLst>
                <a:path w="28195" h="13651" extrusionOk="0">
                  <a:moveTo>
                    <a:pt x="28186" y="1"/>
                  </a:moveTo>
                  <a:lnTo>
                    <a:pt x="1" y="13633"/>
                  </a:lnTo>
                  <a:lnTo>
                    <a:pt x="11" y="13651"/>
                  </a:lnTo>
                  <a:lnTo>
                    <a:pt x="28194" y="21"/>
                  </a:lnTo>
                  <a:lnTo>
                    <a:pt x="2818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3374625" y="136280"/>
              <a:ext cx="800536" cy="1272341"/>
            </a:xfrm>
            <a:custGeom>
              <a:avLst/>
              <a:gdLst/>
              <a:ahLst/>
              <a:cxnLst/>
              <a:rect l="l" t="t" r="r" b="b"/>
              <a:pathLst>
                <a:path w="17132" h="27741" extrusionOk="0">
                  <a:moveTo>
                    <a:pt x="17120" y="0"/>
                  </a:moveTo>
                  <a:cubicBezTo>
                    <a:pt x="16483" y="397"/>
                    <a:pt x="15185" y="2103"/>
                    <a:pt x="13265" y="5068"/>
                  </a:cubicBezTo>
                  <a:cubicBezTo>
                    <a:pt x="11731" y="7440"/>
                    <a:pt x="9794" y="10620"/>
                    <a:pt x="7513" y="14519"/>
                  </a:cubicBezTo>
                  <a:cubicBezTo>
                    <a:pt x="3627" y="21157"/>
                    <a:pt x="38" y="27666"/>
                    <a:pt x="1" y="27731"/>
                  </a:cubicBezTo>
                  <a:lnTo>
                    <a:pt x="19" y="27741"/>
                  </a:lnTo>
                  <a:cubicBezTo>
                    <a:pt x="56" y="27676"/>
                    <a:pt x="3645" y="21167"/>
                    <a:pt x="7531" y="14530"/>
                  </a:cubicBezTo>
                  <a:cubicBezTo>
                    <a:pt x="9812" y="10632"/>
                    <a:pt x="11748" y="7452"/>
                    <a:pt x="13283" y="5080"/>
                  </a:cubicBezTo>
                  <a:cubicBezTo>
                    <a:pt x="15202" y="2116"/>
                    <a:pt x="16496" y="413"/>
                    <a:pt x="17132" y="17"/>
                  </a:cubicBezTo>
                  <a:lnTo>
                    <a:pt x="1712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2845109" y="123759"/>
              <a:ext cx="168079" cy="613857"/>
            </a:xfrm>
            <a:custGeom>
              <a:avLst/>
              <a:gdLst/>
              <a:ahLst/>
              <a:cxnLst/>
              <a:rect l="l" t="t" r="r" b="b"/>
              <a:pathLst>
                <a:path w="3597" h="13384" extrusionOk="0">
                  <a:moveTo>
                    <a:pt x="14" y="1"/>
                  </a:moveTo>
                  <a:lnTo>
                    <a:pt x="1" y="17"/>
                  </a:lnTo>
                  <a:cubicBezTo>
                    <a:pt x="7" y="24"/>
                    <a:pt x="758" y="620"/>
                    <a:pt x="1543" y="1662"/>
                  </a:cubicBezTo>
                  <a:cubicBezTo>
                    <a:pt x="2265" y="2623"/>
                    <a:pt x="3167" y="4176"/>
                    <a:pt x="3348" y="6101"/>
                  </a:cubicBezTo>
                  <a:cubicBezTo>
                    <a:pt x="3575" y="8528"/>
                    <a:pt x="2633" y="10975"/>
                    <a:pt x="548" y="13370"/>
                  </a:cubicBezTo>
                  <a:lnTo>
                    <a:pt x="564" y="13383"/>
                  </a:lnTo>
                  <a:cubicBezTo>
                    <a:pt x="2653" y="10983"/>
                    <a:pt x="3597" y="8533"/>
                    <a:pt x="3368" y="6097"/>
                  </a:cubicBezTo>
                  <a:cubicBezTo>
                    <a:pt x="3287" y="5246"/>
                    <a:pt x="3062" y="4395"/>
                    <a:pt x="2695" y="3570"/>
                  </a:cubicBezTo>
                  <a:cubicBezTo>
                    <a:pt x="2391" y="2888"/>
                    <a:pt x="2009" y="2244"/>
                    <a:pt x="1558" y="1650"/>
                  </a:cubicBezTo>
                  <a:cubicBezTo>
                    <a:pt x="773" y="604"/>
                    <a:pt x="21" y="7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2628947" y="244199"/>
              <a:ext cx="329709" cy="464567"/>
            </a:xfrm>
            <a:custGeom>
              <a:avLst/>
              <a:gdLst/>
              <a:ahLst/>
              <a:cxnLst/>
              <a:rect l="l" t="t" r="r" b="b"/>
              <a:pathLst>
                <a:path w="7056" h="10129" extrusionOk="0">
                  <a:moveTo>
                    <a:pt x="6518" y="1"/>
                  </a:moveTo>
                  <a:lnTo>
                    <a:pt x="6497" y="4"/>
                  </a:lnTo>
                  <a:cubicBezTo>
                    <a:pt x="7055" y="3545"/>
                    <a:pt x="5261" y="6104"/>
                    <a:pt x="3655" y="7628"/>
                  </a:cubicBezTo>
                  <a:cubicBezTo>
                    <a:pt x="1915" y="9277"/>
                    <a:pt x="18" y="10102"/>
                    <a:pt x="0" y="10110"/>
                  </a:cubicBezTo>
                  <a:lnTo>
                    <a:pt x="8" y="10128"/>
                  </a:lnTo>
                  <a:cubicBezTo>
                    <a:pt x="27" y="10120"/>
                    <a:pt x="1927" y="9295"/>
                    <a:pt x="3670" y="7643"/>
                  </a:cubicBezTo>
                  <a:cubicBezTo>
                    <a:pt x="4694" y="6671"/>
                    <a:pt x="5463" y="5609"/>
                    <a:pt x="5958" y="4483"/>
                  </a:cubicBezTo>
                  <a:cubicBezTo>
                    <a:pt x="6577" y="3077"/>
                    <a:pt x="6766" y="1570"/>
                    <a:pt x="651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3057952" y="123759"/>
              <a:ext cx="162658" cy="492315"/>
            </a:xfrm>
            <a:custGeom>
              <a:avLst/>
              <a:gdLst/>
              <a:ahLst/>
              <a:cxnLst/>
              <a:rect l="l" t="t" r="r" b="b"/>
              <a:pathLst>
                <a:path w="3481" h="10734" extrusionOk="0">
                  <a:moveTo>
                    <a:pt x="10" y="1"/>
                  </a:moveTo>
                  <a:lnTo>
                    <a:pt x="0" y="19"/>
                  </a:lnTo>
                  <a:cubicBezTo>
                    <a:pt x="7" y="22"/>
                    <a:pt x="584" y="360"/>
                    <a:pt x="1235" y="1028"/>
                  </a:cubicBezTo>
                  <a:cubicBezTo>
                    <a:pt x="1837" y="1645"/>
                    <a:pt x="2625" y="2675"/>
                    <a:pt x="2967" y="4084"/>
                  </a:cubicBezTo>
                  <a:cubicBezTo>
                    <a:pt x="3459" y="6099"/>
                    <a:pt x="2936" y="8332"/>
                    <a:pt x="1412" y="10722"/>
                  </a:cubicBezTo>
                  <a:lnTo>
                    <a:pt x="1429" y="10734"/>
                  </a:lnTo>
                  <a:cubicBezTo>
                    <a:pt x="2956" y="8339"/>
                    <a:pt x="3481" y="6099"/>
                    <a:pt x="2989" y="4079"/>
                  </a:cubicBezTo>
                  <a:cubicBezTo>
                    <a:pt x="2645" y="2665"/>
                    <a:pt x="1853" y="1631"/>
                    <a:pt x="1250" y="1013"/>
                  </a:cubicBezTo>
                  <a:cubicBezTo>
                    <a:pt x="596" y="344"/>
                    <a:pt x="17" y="4"/>
                    <a:pt x="1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3290375" y="124860"/>
              <a:ext cx="110277" cy="398704"/>
            </a:xfrm>
            <a:custGeom>
              <a:avLst/>
              <a:gdLst/>
              <a:ahLst/>
              <a:cxnLst/>
              <a:rect l="l" t="t" r="r" b="b"/>
              <a:pathLst>
                <a:path w="2360" h="8693" extrusionOk="0">
                  <a:moveTo>
                    <a:pt x="14" y="0"/>
                  </a:moveTo>
                  <a:lnTo>
                    <a:pt x="1" y="17"/>
                  </a:lnTo>
                  <a:cubicBezTo>
                    <a:pt x="9" y="25"/>
                    <a:pt x="982" y="870"/>
                    <a:pt x="1551" y="2353"/>
                  </a:cubicBezTo>
                  <a:cubicBezTo>
                    <a:pt x="2078" y="3723"/>
                    <a:pt x="2359" y="5933"/>
                    <a:pt x="713" y="8681"/>
                  </a:cubicBezTo>
                  <a:lnTo>
                    <a:pt x="732" y="8693"/>
                  </a:lnTo>
                  <a:cubicBezTo>
                    <a:pt x="1459" y="7475"/>
                    <a:pt x="1876" y="6261"/>
                    <a:pt x="1968" y="5085"/>
                  </a:cubicBezTo>
                  <a:cubicBezTo>
                    <a:pt x="2041" y="4153"/>
                    <a:pt x="1906" y="3217"/>
                    <a:pt x="1571" y="2345"/>
                  </a:cubicBezTo>
                  <a:cubicBezTo>
                    <a:pt x="999" y="858"/>
                    <a:pt x="24" y="8"/>
                    <a:pt x="1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3479201" y="120686"/>
              <a:ext cx="90932" cy="310277"/>
            </a:xfrm>
            <a:custGeom>
              <a:avLst/>
              <a:gdLst/>
              <a:ahLst/>
              <a:cxnLst/>
              <a:rect l="l" t="t" r="r" b="b"/>
              <a:pathLst>
                <a:path w="1946" h="6765" extrusionOk="0">
                  <a:moveTo>
                    <a:pt x="14" y="1"/>
                  </a:moveTo>
                  <a:lnTo>
                    <a:pt x="1" y="18"/>
                  </a:lnTo>
                  <a:cubicBezTo>
                    <a:pt x="9" y="23"/>
                    <a:pt x="715" y="551"/>
                    <a:pt x="1188" y="1642"/>
                  </a:cubicBezTo>
                  <a:cubicBezTo>
                    <a:pt x="1625" y="2649"/>
                    <a:pt x="1946" y="4353"/>
                    <a:pt x="994" y="6757"/>
                  </a:cubicBezTo>
                  <a:lnTo>
                    <a:pt x="1013" y="6765"/>
                  </a:lnTo>
                  <a:cubicBezTo>
                    <a:pt x="1434" y="5699"/>
                    <a:pt x="1645" y="4682"/>
                    <a:pt x="1637" y="3739"/>
                  </a:cubicBezTo>
                  <a:cubicBezTo>
                    <a:pt x="1632" y="2985"/>
                    <a:pt x="1486" y="2276"/>
                    <a:pt x="1207" y="1633"/>
                  </a:cubicBezTo>
                  <a:cubicBezTo>
                    <a:pt x="732" y="538"/>
                    <a:pt x="21" y="6"/>
                    <a:pt x="1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3672279" y="119723"/>
              <a:ext cx="61166" cy="220106"/>
            </a:xfrm>
            <a:custGeom>
              <a:avLst/>
              <a:gdLst/>
              <a:ahLst/>
              <a:cxnLst/>
              <a:rect l="l" t="t" r="r" b="b"/>
              <a:pathLst>
                <a:path w="1309" h="4799" extrusionOk="0">
                  <a:moveTo>
                    <a:pt x="15" y="0"/>
                  </a:moveTo>
                  <a:lnTo>
                    <a:pt x="0" y="15"/>
                  </a:lnTo>
                  <a:cubicBezTo>
                    <a:pt x="5" y="18"/>
                    <a:pt x="463" y="507"/>
                    <a:pt x="781" y="1335"/>
                  </a:cubicBezTo>
                  <a:cubicBezTo>
                    <a:pt x="1076" y="2099"/>
                    <a:pt x="1308" y="3320"/>
                    <a:pt x="744" y="4790"/>
                  </a:cubicBezTo>
                  <a:lnTo>
                    <a:pt x="765" y="4799"/>
                  </a:lnTo>
                  <a:cubicBezTo>
                    <a:pt x="1014" y="4146"/>
                    <a:pt x="1129" y="3487"/>
                    <a:pt x="1109" y="2842"/>
                  </a:cubicBezTo>
                  <a:cubicBezTo>
                    <a:pt x="1092" y="2323"/>
                    <a:pt x="987" y="1811"/>
                    <a:pt x="800" y="1326"/>
                  </a:cubicBezTo>
                  <a:cubicBezTo>
                    <a:pt x="480" y="493"/>
                    <a:pt x="20" y="5"/>
                    <a:pt x="1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3954185" y="116788"/>
              <a:ext cx="40840" cy="98793"/>
            </a:xfrm>
            <a:custGeom>
              <a:avLst/>
              <a:gdLst/>
              <a:ahLst/>
              <a:cxnLst/>
              <a:rect l="l" t="t" r="r" b="b"/>
              <a:pathLst>
                <a:path w="874" h="2154" extrusionOk="0">
                  <a:moveTo>
                    <a:pt x="7" y="0"/>
                  </a:moveTo>
                  <a:lnTo>
                    <a:pt x="0" y="21"/>
                  </a:lnTo>
                  <a:cubicBezTo>
                    <a:pt x="5" y="22"/>
                    <a:pt x="494" y="216"/>
                    <a:pt x="696" y="726"/>
                  </a:cubicBezTo>
                  <a:cubicBezTo>
                    <a:pt x="852" y="1123"/>
                    <a:pt x="798" y="1600"/>
                    <a:pt x="537" y="2143"/>
                  </a:cubicBezTo>
                  <a:lnTo>
                    <a:pt x="556" y="2153"/>
                  </a:lnTo>
                  <a:cubicBezTo>
                    <a:pt x="820" y="1603"/>
                    <a:pt x="873" y="1121"/>
                    <a:pt x="715" y="720"/>
                  </a:cubicBezTo>
                  <a:cubicBezTo>
                    <a:pt x="509" y="201"/>
                    <a:pt x="12" y="4"/>
                    <a:pt x="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4017314" y="310015"/>
              <a:ext cx="172144" cy="38251"/>
            </a:xfrm>
            <a:custGeom>
              <a:avLst/>
              <a:gdLst/>
              <a:ahLst/>
              <a:cxnLst/>
              <a:rect l="l" t="t" r="r" b="b"/>
              <a:pathLst>
                <a:path w="3684" h="834" extrusionOk="0">
                  <a:moveTo>
                    <a:pt x="2033" y="1"/>
                  </a:moveTo>
                  <a:cubicBezTo>
                    <a:pt x="1609" y="1"/>
                    <a:pt x="1186" y="147"/>
                    <a:pt x="866" y="297"/>
                  </a:cubicBezTo>
                  <a:cubicBezTo>
                    <a:pt x="559" y="441"/>
                    <a:pt x="270" y="615"/>
                    <a:pt x="1" y="817"/>
                  </a:cubicBezTo>
                  <a:lnTo>
                    <a:pt x="14" y="834"/>
                  </a:lnTo>
                  <a:cubicBezTo>
                    <a:pt x="27" y="824"/>
                    <a:pt x="1054" y="21"/>
                    <a:pt x="2033" y="21"/>
                  </a:cubicBezTo>
                  <a:cubicBezTo>
                    <a:pt x="2214" y="21"/>
                    <a:pt x="2393" y="48"/>
                    <a:pt x="2563" y="113"/>
                  </a:cubicBezTo>
                  <a:lnTo>
                    <a:pt x="3677" y="534"/>
                  </a:lnTo>
                  <a:lnTo>
                    <a:pt x="3684" y="514"/>
                  </a:lnTo>
                  <a:lnTo>
                    <a:pt x="2570" y="93"/>
                  </a:lnTo>
                  <a:cubicBezTo>
                    <a:pt x="2396" y="28"/>
                    <a:pt x="2214" y="1"/>
                    <a:pt x="203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3781200" y="325288"/>
              <a:ext cx="165228" cy="93244"/>
            </a:xfrm>
            <a:custGeom>
              <a:avLst/>
              <a:gdLst/>
              <a:ahLst/>
              <a:cxnLst/>
              <a:rect l="l" t="t" r="r" b="b"/>
              <a:pathLst>
                <a:path w="3536" h="2033" extrusionOk="0">
                  <a:moveTo>
                    <a:pt x="4" y="1"/>
                  </a:moveTo>
                  <a:lnTo>
                    <a:pt x="1" y="22"/>
                  </a:lnTo>
                  <a:cubicBezTo>
                    <a:pt x="476" y="91"/>
                    <a:pt x="941" y="213"/>
                    <a:pt x="1387" y="387"/>
                  </a:cubicBezTo>
                  <a:cubicBezTo>
                    <a:pt x="2077" y="650"/>
                    <a:pt x="3005" y="1150"/>
                    <a:pt x="3517" y="2033"/>
                  </a:cubicBezTo>
                  <a:lnTo>
                    <a:pt x="3535" y="2023"/>
                  </a:lnTo>
                  <a:cubicBezTo>
                    <a:pt x="3020" y="1135"/>
                    <a:pt x="2087" y="631"/>
                    <a:pt x="1396" y="367"/>
                  </a:cubicBezTo>
                  <a:cubicBezTo>
                    <a:pt x="946" y="193"/>
                    <a:pt x="479" y="71"/>
                    <a:pt x="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3916056" y="431051"/>
              <a:ext cx="269524" cy="70495"/>
            </a:xfrm>
            <a:custGeom>
              <a:avLst/>
              <a:gdLst/>
              <a:ahLst/>
              <a:cxnLst/>
              <a:rect l="l" t="t" r="r" b="b"/>
              <a:pathLst>
                <a:path w="5768" h="1537" extrusionOk="0">
                  <a:moveTo>
                    <a:pt x="3066" y="1"/>
                  </a:moveTo>
                  <a:cubicBezTo>
                    <a:pt x="2338" y="1"/>
                    <a:pt x="1661" y="303"/>
                    <a:pt x="1173" y="598"/>
                  </a:cubicBezTo>
                  <a:cubicBezTo>
                    <a:pt x="744" y="858"/>
                    <a:pt x="351" y="1167"/>
                    <a:pt x="0" y="1522"/>
                  </a:cubicBezTo>
                  <a:lnTo>
                    <a:pt x="15" y="1537"/>
                  </a:lnTo>
                  <a:cubicBezTo>
                    <a:pt x="365" y="1184"/>
                    <a:pt x="758" y="874"/>
                    <a:pt x="1183" y="615"/>
                  </a:cubicBezTo>
                  <a:cubicBezTo>
                    <a:pt x="1668" y="322"/>
                    <a:pt x="2342" y="22"/>
                    <a:pt x="3065" y="22"/>
                  </a:cubicBezTo>
                  <a:cubicBezTo>
                    <a:pt x="3296" y="22"/>
                    <a:pt x="3531" y="52"/>
                    <a:pt x="3767" y="123"/>
                  </a:cubicBezTo>
                  <a:cubicBezTo>
                    <a:pt x="5627" y="684"/>
                    <a:pt x="5746" y="1047"/>
                    <a:pt x="5747" y="1050"/>
                  </a:cubicBezTo>
                  <a:lnTo>
                    <a:pt x="5767" y="1045"/>
                  </a:lnTo>
                  <a:cubicBezTo>
                    <a:pt x="5764" y="1030"/>
                    <a:pt x="5654" y="670"/>
                    <a:pt x="3774" y="103"/>
                  </a:cubicBezTo>
                  <a:cubicBezTo>
                    <a:pt x="3536" y="32"/>
                    <a:pt x="3298" y="1"/>
                    <a:pt x="3066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3516723" y="446828"/>
              <a:ext cx="264992" cy="240837"/>
            </a:xfrm>
            <a:custGeom>
              <a:avLst/>
              <a:gdLst/>
              <a:ahLst/>
              <a:cxnLst/>
              <a:rect l="l" t="t" r="r" b="b"/>
              <a:pathLst>
                <a:path w="5671" h="5251" extrusionOk="0">
                  <a:moveTo>
                    <a:pt x="2" y="0"/>
                  </a:moveTo>
                  <a:lnTo>
                    <a:pt x="1" y="20"/>
                  </a:lnTo>
                  <a:cubicBezTo>
                    <a:pt x="14" y="22"/>
                    <a:pt x="1386" y="187"/>
                    <a:pt x="2760" y="912"/>
                  </a:cubicBezTo>
                  <a:cubicBezTo>
                    <a:pt x="4028" y="1581"/>
                    <a:pt x="5559" y="2875"/>
                    <a:pt x="5652" y="5250"/>
                  </a:cubicBezTo>
                  <a:lnTo>
                    <a:pt x="5671" y="5249"/>
                  </a:lnTo>
                  <a:cubicBezTo>
                    <a:pt x="5631" y="4195"/>
                    <a:pt x="5306" y="3263"/>
                    <a:pt x="4709" y="2481"/>
                  </a:cubicBezTo>
                  <a:cubicBezTo>
                    <a:pt x="4232" y="1855"/>
                    <a:pt x="3578" y="1320"/>
                    <a:pt x="2769" y="893"/>
                  </a:cubicBezTo>
                  <a:cubicBezTo>
                    <a:pt x="1391" y="167"/>
                    <a:pt x="16" y="2"/>
                    <a:pt x="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3789331" y="632946"/>
              <a:ext cx="402885" cy="85309"/>
            </a:xfrm>
            <a:custGeom>
              <a:avLst/>
              <a:gdLst/>
              <a:ahLst/>
              <a:cxnLst/>
              <a:rect l="l" t="t" r="r" b="b"/>
              <a:pathLst>
                <a:path w="8622" h="1860" extrusionOk="0">
                  <a:moveTo>
                    <a:pt x="5104" y="1"/>
                  </a:moveTo>
                  <a:cubicBezTo>
                    <a:pt x="4913" y="1"/>
                    <a:pt x="4726" y="5"/>
                    <a:pt x="4542" y="15"/>
                  </a:cubicBezTo>
                  <a:cubicBezTo>
                    <a:pt x="3558" y="63"/>
                    <a:pt x="2664" y="249"/>
                    <a:pt x="1882" y="565"/>
                  </a:cubicBezTo>
                  <a:cubicBezTo>
                    <a:pt x="553" y="1100"/>
                    <a:pt x="6" y="1840"/>
                    <a:pt x="1" y="1848"/>
                  </a:cubicBezTo>
                  <a:lnTo>
                    <a:pt x="17" y="1860"/>
                  </a:lnTo>
                  <a:cubicBezTo>
                    <a:pt x="22" y="1853"/>
                    <a:pt x="566" y="1119"/>
                    <a:pt x="1892" y="584"/>
                  </a:cubicBezTo>
                  <a:cubicBezTo>
                    <a:pt x="2618" y="291"/>
                    <a:pt x="3672" y="25"/>
                    <a:pt x="5106" y="25"/>
                  </a:cubicBezTo>
                  <a:cubicBezTo>
                    <a:pt x="6091" y="25"/>
                    <a:pt x="7256" y="151"/>
                    <a:pt x="8616" y="480"/>
                  </a:cubicBezTo>
                  <a:lnTo>
                    <a:pt x="8622" y="458"/>
                  </a:lnTo>
                  <a:cubicBezTo>
                    <a:pt x="7366" y="154"/>
                    <a:pt x="6185" y="1"/>
                    <a:pt x="510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3672652" y="755312"/>
              <a:ext cx="525591" cy="152226"/>
            </a:xfrm>
            <a:custGeom>
              <a:avLst/>
              <a:gdLst/>
              <a:ahLst/>
              <a:cxnLst/>
              <a:rect l="l" t="t" r="r" b="b"/>
              <a:pathLst>
                <a:path w="11248" h="3319" extrusionOk="0">
                  <a:moveTo>
                    <a:pt x="8044" y="1"/>
                  </a:moveTo>
                  <a:cubicBezTo>
                    <a:pt x="7709" y="1"/>
                    <a:pt x="7340" y="6"/>
                    <a:pt x="6932" y="18"/>
                  </a:cubicBezTo>
                  <a:cubicBezTo>
                    <a:pt x="6004" y="47"/>
                    <a:pt x="5062" y="237"/>
                    <a:pt x="4132" y="583"/>
                  </a:cubicBezTo>
                  <a:cubicBezTo>
                    <a:pt x="3361" y="875"/>
                    <a:pt x="2627" y="1251"/>
                    <a:pt x="1941" y="1706"/>
                  </a:cubicBezTo>
                  <a:cubicBezTo>
                    <a:pt x="730" y="2504"/>
                    <a:pt x="7" y="3295"/>
                    <a:pt x="0" y="3303"/>
                  </a:cubicBezTo>
                  <a:lnTo>
                    <a:pt x="16" y="3318"/>
                  </a:lnTo>
                  <a:cubicBezTo>
                    <a:pt x="22" y="3310"/>
                    <a:pt x="743" y="2519"/>
                    <a:pt x="1951" y="1724"/>
                  </a:cubicBezTo>
                  <a:cubicBezTo>
                    <a:pt x="3066" y="990"/>
                    <a:pt x="4834" y="102"/>
                    <a:pt x="6932" y="40"/>
                  </a:cubicBezTo>
                  <a:cubicBezTo>
                    <a:pt x="7336" y="28"/>
                    <a:pt x="7702" y="23"/>
                    <a:pt x="8033" y="23"/>
                  </a:cubicBezTo>
                  <a:cubicBezTo>
                    <a:pt x="9406" y="23"/>
                    <a:pt x="10172" y="115"/>
                    <a:pt x="10592" y="202"/>
                  </a:cubicBezTo>
                  <a:cubicBezTo>
                    <a:pt x="11157" y="319"/>
                    <a:pt x="11227" y="455"/>
                    <a:pt x="11227" y="455"/>
                  </a:cubicBezTo>
                  <a:lnTo>
                    <a:pt x="11247" y="446"/>
                  </a:lnTo>
                  <a:cubicBezTo>
                    <a:pt x="11238" y="427"/>
                    <a:pt x="11010" y="1"/>
                    <a:pt x="804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3571347" y="959409"/>
              <a:ext cx="626709" cy="119341"/>
            </a:xfrm>
            <a:custGeom>
              <a:avLst/>
              <a:gdLst/>
              <a:ahLst/>
              <a:cxnLst/>
              <a:rect l="l" t="t" r="r" b="b"/>
              <a:pathLst>
                <a:path w="13412" h="2602" extrusionOk="0">
                  <a:moveTo>
                    <a:pt x="6688" y="0"/>
                  </a:moveTo>
                  <a:cubicBezTo>
                    <a:pt x="6095" y="0"/>
                    <a:pt x="5496" y="61"/>
                    <a:pt x="4897" y="183"/>
                  </a:cubicBezTo>
                  <a:cubicBezTo>
                    <a:pt x="4037" y="357"/>
                    <a:pt x="3175" y="655"/>
                    <a:pt x="2332" y="1068"/>
                  </a:cubicBezTo>
                  <a:cubicBezTo>
                    <a:pt x="899" y="1770"/>
                    <a:pt x="9" y="2578"/>
                    <a:pt x="1" y="2586"/>
                  </a:cubicBezTo>
                  <a:lnTo>
                    <a:pt x="14" y="2602"/>
                  </a:lnTo>
                  <a:cubicBezTo>
                    <a:pt x="22" y="2593"/>
                    <a:pt x="911" y="1789"/>
                    <a:pt x="2342" y="1086"/>
                  </a:cubicBezTo>
                  <a:cubicBezTo>
                    <a:pt x="3399" y="569"/>
                    <a:pt x="4931" y="22"/>
                    <a:pt x="6701" y="22"/>
                  </a:cubicBezTo>
                  <a:cubicBezTo>
                    <a:pt x="7145" y="22"/>
                    <a:pt x="7604" y="57"/>
                    <a:pt x="8075" y="134"/>
                  </a:cubicBezTo>
                  <a:cubicBezTo>
                    <a:pt x="12564" y="879"/>
                    <a:pt x="13392" y="1422"/>
                    <a:pt x="13400" y="1427"/>
                  </a:cubicBezTo>
                  <a:lnTo>
                    <a:pt x="13412" y="1411"/>
                  </a:lnTo>
                  <a:cubicBezTo>
                    <a:pt x="13404" y="1406"/>
                    <a:pt x="12576" y="859"/>
                    <a:pt x="8078" y="114"/>
                  </a:cubicBezTo>
                  <a:cubicBezTo>
                    <a:pt x="7620" y="38"/>
                    <a:pt x="7156" y="0"/>
                    <a:pt x="66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3481397" y="1106175"/>
              <a:ext cx="728108" cy="204237"/>
            </a:xfrm>
            <a:custGeom>
              <a:avLst/>
              <a:gdLst/>
              <a:ahLst/>
              <a:cxnLst/>
              <a:rect l="l" t="t" r="r" b="b"/>
              <a:pathLst>
                <a:path w="15582" h="4453" extrusionOk="0">
                  <a:moveTo>
                    <a:pt x="9460" y="1"/>
                  </a:moveTo>
                  <a:cubicBezTo>
                    <a:pt x="9015" y="1"/>
                    <a:pt x="8534" y="38"/>
                    <a:pt x="8019" y="114"/>
                  </a:cubicBezTo>
                  <a:cubicBezTo>
                    <a:pt x="6919" y="275"/>
                    <a:pt x="5661" y="609"/>
                    <a:pt x="4281" y="1104"/>
                  </a:cubicBezTo>
                  <a:cubicBezTo>
                    <a:pt x="1932" y="1949"/>
                    <a:pt x="21" y="2988"/>
                    <a:pt x="1" y="2998"/>
                  </a:cubicBezTo>
                  <a:lnTo>
                    <a:pt x="11" y="3016"/>
                  </a:lnTo>
                  <a:cubicBezTo>
                    <a:pt x="31" y="3006"/>
                    <a:pt x="1942" y="1969"/>
                    <a:pt x="4289" y="1124"/>
                  </a:cubicBezTo>
                  <a:cubicBezTo>
                    <a:pt x="5824" y="572"/>
                    <a:pt x="7773" y="25"/>
                    <a:pt x="9469" y="25"/>
                  </a:cubicBezTo>
                  <a:cubicBezTo>
                    <a:pt x="10165" y="25"/>
                    <a:pt x="10818" y="117"/>
                    <a:pt x="11383" y="338"/>
                  </a:cubicBezTo>
                  <a:cubicBezTo>
                    <a:pt x="13323" y="1099"/>
                    <a:pt x="14357" y="2176"/>
                    <a:pt x="14880" y="2948"/>
                  </a:cubicBezTo>
                  <a:cubicBezTo>
                    <a:pt x="15449" y="3782"/>
                    <a:pt x="15559" y="4446"/>
                    <a:pt x="15561" y="4453"/>
                  </a:cubicBezTo>
                  <a:lnTo>
                    <a:pt x="15581" y="4451"/>
                  </a:lnTo>
                  <a:cubicBezTo>
                    <a:pt x="15581" y="4445"/>
                    <a:pt x="15469" y="3777"/>
                    <a:pt x="14899" y="2937"/>
                  </a:cubicBezTo>
                  <a:cubicBezTo>
                    <a:pt x="14564" y="2444"/>
                    <a:pt x="14139" y="1991"/>
                    <a:pt x="13634" y="1586"/>
                  </a:cubicBezTo>
                  <a:cubicBezTo>
                    <a:pt x="13005" y="1081"/>
                    <a:pt x="12251" y="656"/>
                    <a:pt x="11390" y="318"/>
                  </a:cubicBezTo>
                  <a:cubicBezTo>
                    <a:pt x="10851" y="107"/>
                    <a:pt x="10205" y="1"/>
                    <a:pt x="946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2871043" y="754303"/>
              <a:ext cx="640727" cy="391733"/>
            </a:xfrm>
            <a:custGeom>
              <a:avLst/>
              <a:gdLst/>
              <a:ahLst/>
              <a:cxnLst/>
              <a:rect l="l" t="t" r="r" b="b"/>
              <a:pathLst>
                <a:path w="13712" h="8541" extrusionOk="0">
                  <a:moveTo>
                    <a:pt x="2499" y="0"/>
                  </a:moveTo>
                  <a:cubicBezTo>
                    <a:pt x="1046" y="0"/>
                    <a:pt x="11" y="159"/>
                    <a:pt x="1" y="161"/>
                  </a:cubicBezTo>
                  <a:lnTo>
                    <a:pt x="4" y="182"/>
                  </a:lnTo>
                  <a:cubicBezTo>
                    <a:pt x="15" y="179"/>
                    <a:pt x="1047" y="22"/>
                    <a:pt x="2496" y="22"/>
                  </a:cubicBezTo>
                  <a:cubicBezTo>
                    <a:pt x="2659" y="22"/>
                    <a:pt x="2826" y="24"/>
                    <a:pt x="2998" y="28"/>
                  </a:cubicBezTo>
                  <a:cubicBezTo>
                    <a:pt x="4576" y="69"/>
                    <a:pt x="6854" y="326"/>
                    <a:pt x="8759" y="1325"/>
                  </a:cubicBezTo>
                  <a:cubicBezTo>
                    <a:pt x="12370" y="3218"/>
                    <a:pt x="13658" y="4593"/>
                    <a:pt x="13690" y="8540"/>
                  </a:cubicBezTo>
                  <a:lnTo>
                    <a:pt x="13712" y="8540"/>
                  </a:lnTo>
                  <a:cubicBezTo>
                    <a:pt x="13696" y="6568"/>
                    <a:pt x="13372" y="5275"/>
                    <a:pt x="12629" y="4222"/>
                  </a:cubicBezTo>
                  <a:cubicBezTo>
                    <a:pt x="11922" y="3216"/>
                    <a:pt x="10803" y="2372"/>
                    <a:pt x="8769" y="1306"/>
                  </a:cubicBezTo>
                  <a:cubicBezTo>
                    <a:pt x="7926" y="865"/>
                    <a:pt x="6941" y="529"/>
                    <a:pt x="5840" y="309"/>
                  </a:cubicBezTo>
                  <a:cubicBezTo>
                    <a:pt x="4959" y="135"/>
                    <a:pt x="4002" y="33"/>
                    <a:pt x="2998" y="7"/>
                  </a:cubicBezTo>
                  <a:cubicBezTo>
                    <a:pt x="2827" y="2"/>
                    <a:pt x="2661" y="0"/>
                    <a:pt x="249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3097484" y="653860"/>
              <a:ext cx="477508" cy="385908"/>
            </a:xfrm>
            <a:custGeom>
              <a:avLst/>
              <a:gdLst/>
              <a:ahLst/>
              <a:cxnLst/>
              <a:rect l="l" t="t" r="r" b="b"/>
              <a:pathLst>
                <a:path w="10219" h="8414" extrusionOk="0">
                  <a:moveTo>
                    <a:pt x="677" y="1"/>
                  </a:moveTo>
                  <a:cubicBezTo>
                    <a:pt x="254" y="1"/>
                    <a:pt x="5" y="33"/>
                    <a:pt x="1" y="34"/>
                  </a:cubicBezTo>
                  <a:lnTo>
                    <a:pt x="4" y="54"/>
                  </a:lnTo>
                  <a:cubicBezTo>
                    <a:pt x="9" y="53"/>
                    <a:pt x="252" y="22"/>
                    <a:pt x="669" y="22"/>
                  </a:cubicBezTo>
                  <a:cubicBezTo>
                    <a:pt x="1008" y="22"/>
                    <a:pt x="1461" y="43"/>
                    <a:pt x="1993" y="118"/>
                  </a:cubicBezTo>
                  <a:cubicBezTo>
                    <a:pt x="3575" y="345"/>
                    <a:pt x="5085" y="931"/>
                    <a:pt x="6408" y="1827"/>
                  </a:cubicBezTo>
                  <a:cubicBezTo>
                    <a:pt x="8242" y="3070"/>
                    <a:pt x="9173" y="4794"/>
                    <a:pt x="9633" y="6022"/>
                  </a:cubicBezTo>
                  <a:cubicBezTo>
                    <a:pt x="10133" y="7353"/>
                    <a:pt x="10199" y="8402"/>
                    <a:pt x="10199" y="8414"/>
                  </a:cubicBezTo>
                  <a:lnTo>
                    <a:pt x="10219" y="8412"/>
                  </a:lnTo>
                  <a:cubicBezTo>
                    <a:pt x="10219" y="8400"/>
                    <a:pt x="10153" y="7348"/>
                    <a:pt x="9655" y="6015"/>
                  </a:cubicBezTo>
                  <a:cubicBezTo>
                    <a:pt x="9371" y="5249"/>
                    <a:pt x="8988" y="4525"/>
                    <a:pt x="8514" y="3859"/>
                  </a:cubicBezTo>
                  <a:cubicBezTo>
                    <a:pt x="7944" y="3058"/>
                    <a:pt x="7235" y="2364"/>
                    <a:pt x="6420" y="1810"/>
                  </a:cubicBezTo>
                  <a:cubicBezTo>
                    <a:pt x="5094" y="910"/>
                    <a:pt x="3580" y="325"/>
                    <a:pt x="1994" y="96"/>
                  </a:cubicBezTo>
                  <a:cubicBezTo>
                    <a:pt x="1467" y="21"/>
                    <a:pt x="1016" y="1"/>
                    <a:pt x="67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3304300" y="550482"/>
              <a:ext cx="379754" cy="322293"/>
            </a:xfrm>
            <a:custGeom>
              <a:avLst/>
              <a:gdLst/>
              <a:ahLst/>
              <a:cxnLst/>
              <a:rect l="l" t="t" r="r" b="b"/>
              <a:pathLst>
                <a:path w="8127" h="7027" extrusionOk="0">
                  <a:moveTo>
                    <a:pt x="1087" y="0"/>
                  </a:moveTo>
                  <a:cubicBezTo>
                    <a:pt x="439" y="0"/>
                    <a:pt x="7" y="57"/>
                    <a:pt x="0" y="58"/>
                  </a:cubicBezTo>
                  <a:lnTo>
                    <a:pt x="4" y="80"/>
                  </a:lnTo>
                  <a:cubicBezTo>
                    <a:pt x="11" y="78"/>
                    <a:pt x="442" y="21"/>
                    <a:pt x="1090" y="21"/>
                  </a:cubicBezTo>
                  <a:cubicBezTo>
                    <a:pt x="1510" y="21"/>
                    <a:pt x="2022" y="45"/>
                    <a:pt x="2568" y="124"/>
                  </a:cubicBezTo>
                  <a:cubicBezTo>
                    <a:pt x="3851" y="309"/>
                    <a:pt x="5592" y="843"/>
                    <a:pt x="6617" y="2333"/>
                  </a:cubicBezTo>
                  <a:cubicBezTo>
                    <a:pt x="7643" y="3823"/>
                    <a:pt x="7947" y="5018"/>
                    <a:pt x="8022" y="5759"/>
                  </a:cubicBezTo>
                  <a:cubicBezTo>
                    <a:pt x="8104" y="6560"/>
                    <a:pt x="7942" y="7015"/>
                    <a:pt x="7940" y="7020"/>
                  </a:cubicBezTo>
                  <a:lnTo>
                    <a:pt x="7960" y="7027"/>
                  </a:lnTo>
                  <a:cubicBezTo>
                    <a:pt x="7962" y="7023"/>
                    <a:pt x="8126" y="6565"/>
                    <a:pt x="8044" y="5759"/>
                  </a:cubicBezTo>
                  <a:cubicBezTo>
                    <a:pt x="7969" y="5014"/>
                    <a:pt x="7663" y="3815"/>
                    <a:pt x="6634" y="2321"/>
                  </a:cubicBezTo>
                  <a:cubicBezTo>
                    <a:pt x="6181" y="1661"/>
                    <a:pt x="5548" y="1131"/>
                    <a:pt x="4757" y="746"/>
                  </a:cubicBezTo>
                  <a:cubicBezTo>
                    <a:pt x="4125" y="438"/>
                    <a:pt x="3389" y="222"/>
                    <a:pt x="2571" y="104"/>
                  </a:cubicBezTo>
                  <a:cubicBezTo>
                    <a:pt x="2022" y="24"/>
                    <a:pt x="1509" y="0"/>
                    <a:pt x="108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3800966" y="489941"/>
              <a:ext cx="374427" cy="202173"/>
            </a:xfrm>
            <a:custGeom>
              <a:avLst/>
              <a:gdLst/>
              <a:ahLst/>
              <a:cxnLst/>
              <a:rect l="l" t="t" r="r" b="b"/>
              <a:pathLst>
                <a:path w="8013" h="4408" extrusionOk="0">
                  <a:moveTo>
                    <a:pt x="7121" y="0"/>
                  </a:moveTo>
                  <a:cubicBezTo>
                    <a:pt x="6618" y="0"/>
                    <a:pt x="6061" y="118"/>
                    <a:pt x="5455" y="353"/>
                  </a:cubicBezTo>
                  <a:cubicBezTo>
                    <a:pt x="4664" y="661"/>
                    <a:pt x="3786" y="1169"/>
                    <a:pt x="2848" y="1865"/>
                  </a:cubicBezTo>
                  <a:cubicBezTo>
                    <a:pt x="1250" y="3048"/>
                    <a:pt x="13" y="4379"/>
                    <a:pt x="1" y="4392"/>
                  </a:cubicBezTo>
                  <a:lnTo>
                    <a:pt x="16" y="4407"/>
                  </a:lnTo>
                  <a:cubicBezTo>
                    <a:pt x="29" y="4394"/>
                    <a:pt x="1264" y="3063"/>
                    <a:pt x="2859" y="1882"/>
                  </a:cubicBezTo>
                  <a:cubicBezTo>
                    <a:pt x="3796" y="1188"/>
                    <a:pt x="4673" y="681"/>
                    <a:pt x="5464" y="373"/>
                  </a:cubicBezTo>
                  <a:cubicBezTo>
                    <a:pt x="6067" y="139"/>
                    <a:pt x="6621" y="22"/>
                    <a:pt x="7120" y="22"/>
                  </a:cubicBezTo>
                  <a:cubicBezTo>
                    <a:pt x="7438" y="22"/>
                    <a:pt x="7734" y="69"/>
                    <a:pt x="8006" y="164"/>
                  </a:cubicBezTo>
                  <a:lnTo>
                    <a:pt x="8013" y="144"/>
                  </a:lnTo>
                  <a:cubicBezTo>
                    <a:pt x="7739" y="48"/>
                    <a:pt x="7441" y="0"/>
                    <a:pt x="71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3148136" y="614371"/>
              <a:ext cx="512601" cy="294362"/>
            </a:xfrm>
            <a:custGeom>
              <a:avLst/>
              <a:gdLst/>
              <a:ahLst/>
              <a:cxnLst/>
              <a:rect l="l" t="t" r="r" b="b"/>
              <a:pathLst>
                <a:path w="10970" h="6418" extrusionOk="0">
                  <a:moveTo>
                    <a:pt x="2437" y="1"/>
                  </a:moveTo>
                  <a:cubicBezTo>
                    <a:pt x="1049" y="1"/>
                    <a:pt x="11" y="199"/>
                    <a:pt x="0" y="201"/>
                  </a:cubicBezTo>
                  <a:lnTo>
                    <a:pt x="4" y="223"/>
                  </a:lnTo>
                  <a:cubicBezTo>
                    <a:pt x="15" y="221"/>
                    <a:pt x="1051" y="23"/>
                    <a:pt x="2437" y="23"/>
                  </a:cubicBezTo>
                  <a:cubicBezTo>
                    <a:pt x="2525" y="23"/>
                    <a:pt x="2615" y="24"/>
                    <a:pt x="2705" y="25"/>
                  </a:cubicBezTo>
                  <a:cubicBezTo>
                    <a:pt x="4107" y="52"/>
                    <a:pt x="6102" y="306"/>
                    <a:pt x="7644" y="1365"/>
                  </a:cubicBezTo>
                  <a:cubicBezTo>
                    <a:pt x="9723" y="2792"/>
                    <a:pt x="10448" y="4088"/>
                    <a:pt x="10687" y="4924"/>
                  </a:cubicBezTo>
                  <a:cubicBezTo>
                    <a:pt x="10948" y="5829"/>
                    <a:pt x="10714" y="6403"/>
                    <a:pt x="10710" y="6410"/>
                  </a:cubicBezTo>
                  <a:lnTo>
                    <a:pt x="10730" y="6418"/>
                  </a:lnTo>
                  <a:cubicBezTo>
                    <a:pt x="10732" y="6411"/>
                    <a:pt x="10970" y="5831"/>
                    <a:pt x="10709" y="4919"/>
                  </a:cubicBezTo>
                  <a:cubicBezTo>
                    <a:pt x="10555" y="4386"/>
                    <a:pt x="10262" y="3844"/>
                    <a:pt x="9839" y="3307"/>
                  </a:cubicBezTo>
                  <a:cubicBezTo>
                    <a:pt x="9312" y="2640"/>
                    <a:pt x="8576" y="1979"/>
                    <a:pt x="7656" y="1347"/>
                  </a:cubicBezTo>
                  <a:cubicBezTo>
                    <a:pt x="6974" y="878"/>
                    <a:pt x="6146" y="527"/>
                    <a:pt x="5196" y="301"/>
                  </a:cubicBezTo>
                  <a:cubicBezTo>
                    <a:pt x="4438" y="121"/>
                    <a:pt x="3600" y="22"/>
                    <a:pt x="2705" y="3"/>
                  </a:cubicBezTo>
                  <a:cubicBezTo>
                    <a:pt x="2614" y="2"/>
                    <a:pt x="2525" y="1"/>
                    <a:pt x="243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3674148" y="874101"/>
              <a:ext cx="518442" cy="136815"/>
            </a:xfrm>
            <a:custGeom>
              <a:avLst/>
              <a:gdLst/>
              <a:ahLst/>
              <a:cxnLst/>
              <a:rect l="l" t="t" r="r" b="b"/>
              <a:pathLst>
                <a:path w="11095" h="2983" extrusionOk="0">
                  <a:moveTo>
                    <a:pt x="4851" y="0"/>
                  </a:moveTo>
                  <a:cubicBezTo>
                    <a:pt x="3396" y="0"/>
                    <a:pt x="2230" y="273"/>
                    <a:pt x="1472" y="521"/>
                  </a:cubicBezTo>
                  <a:cubicBezTo>
                    <a:pt x="536" y="827"/>
                    <a:pt x="5" y="1160"/>
                    <a:pt x="0" y="1163"/>
                  </a:cubicBezTo>
                  <a:lnTo>
                    <a:pt x="12" y="1180"/>
                  </a:lnTo>
                  <a:cubicBezTo>
                    <a:pt x="17" y="1176"/>
                    <a:pt x="546" y="845"/>
                    <a:pt x="1481" y="541"/>
                  </a:cubicBezTo>
                  <a:cubicBezTo>
                    <a:pt x="2236" y="295"/>
                    <a:pt x="3400" y="22"/>
                    <a:pt x="4851" y="22"/>
                  </a:cubicBezTo>
                  <a:cubicBezTo>
                    <a:pt x="5056" y="22"/>
                    <a:pt x="5268" y="27"/>
                    <a:pt x="5485" y="39"/>
                  </a:cubicBezTo>
                  <a:cubicBezTo>
                    <a:pt x="7783" y="163"/>
                    <a:pt x="9180" y="956"/>
                    <a:pt x="9949" y="1601"/>
                  </a:cubicBezTo>
                  <a:cubicBezTo>
                    <a:pt x="10780" y="2299"/>
                    <a:pt x="11073" y="2976"/>
                    <a:pt x="11075" y="2983"/>
                  </a:cubicBezTo>
                  <a:lnTo>
                    <a:pt x="11095" y="2973"/>
                  </a:lnTo>
                  <a:cubicBezTo>
                    <a:pt x="11092" y="2966"/>
                    <a:pt x="10797" y="2285"/>
                    <a:pt x="9962" y="1585"/>
                  </a:cubicBezTo>
                  <a:cubicBezTo>
                    <a:pt x="9472" y="1175"/>
                    <a:pt x="8894" y="837"/>
                    <a:pt x="8243" y="581"/>
                  </a:cubicBezTo>
                  <a:cubicBezTo>
                    <a:pt x="7432" y="262"/>
                    <a:pt x="6503" y="71"/>
                    <a:pt x="5487" y="17"/>
                  </a:cubicBezTo>
                  <a:cubicBezTo>
                    <a:pt x="5269" y="6"/>
                    <a:pt x="5057" y="0"/>
                    <a:pt x="485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3314066" y="126511"/>
              <a:ext cx="199199" cy="321101"/>
            </a:xfrm>
            <a:custGeom>
              <a:avLst/>
              <a:gdLst/>
              <a:ahLst/>
              <a:cxnLst/>
              <a:rect l="l" t="t" r="r" b="b"/>
              <a:pathLst>
                <a:path w="4263" h="7001" extrusionOk="0">
                  <a:moveTo>
                    <a:pt x="7" y="1"/>
                  </a:moveTo>
                  <a:lnTo>
                    <a:pt x="0" y="19"/>
                  </a:lnTo>
                  <a:cubicBezTo>
                    <a:pt x="623" y="279"/>
                    <a:pt x="1215" y="603"/>
                    <a:pt x="1767" y="989"/>
                  </a:cubicBezTo>
                  <a:cubicBezTo>
                    <a:pt x="2596" y="1571"/>
                    <a:pt x="3630" y="2533"/>
                    <a:pt x="3847" y="3804"/>
                  </a:cubicBezTo>
                  <a:cubicBezTo>
                    <a:pt x="4262" y="6238"/>
                    <a:pt x="3734" y="6981"/>
                    <a:pt x="3729" y="6989"/>
                  </a:cubicBezTo>
                  <a:lnTo>
                    <a:pt x="3745" y="7001"/>
                  </a:lnTo>
                  <a:cubicBezTo>
                    <a:pt x="3752" y="6994"/>
                    <a:pt x="3884" y="6814"/>
                    <a:pt x="3966" y="6327"/>
                  </a:cubicBezTo>
                  <a:cubicBezTo>
                    <a:pt x="4042" y="5880"/>
                    <a:pt x="4087" y="5079"/>
                    <a:pt x="3868" y="3801"/>
                  </a:cubicBezTo>
                  <a:cubicBezTo>
                    <a:pt x="3772" y="3237"/>
                    <a:pt x="3508" y="2685"/>
                    <a:pt x="3086" y="2162"/>
                  </a:cubicBezTo>
                  <a:cubicBezTo>
                    <a:pt x="2749" y="1745"/>
                    <a:pt x="2309" y="1344"/>
                    <a:pt x="1778" y="973"/>
                  </a:cubicBezTo>
                  <a:cubicBezTo>
                    <a:pt x="877" y="339"/>
                    <a:pt x="17" y="3"/>
                    <a:pt x="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3738865" y="121329"/>
              <a:ext cx="142379" cy="202173"/>
            </a:xfrm>
            <a:custGeom>
              <a:avLst/>
              <a:gdLst/>
              <a:ahLst/>
              <a:cxnLst/>
              <a:rect l="l" t="t" r="r" b="b"/>
              <a:pathLst>
                <a:path w="3047" h="4408" extrusionOk="0">
                  <a:moveTo>
                    <a:pt x="2727" y="0"/>
                  </a:moveTo>
                  <a:lnTo>
                    <a:pt x="2705" y="5"/>
                  </a:lnTo>
                  <a:cubicBezTo>
                    <a:pt x="3046" y="1430"/>
                    <a:pt x="2293" y="2546"/>
                    <a:pt x="1601" y="3232"/>
                  </a:cubicBezTo>
                  <a:cubicBezTo>
                    <a:pt x="852" y="3974"/>
                    <a:pt x="10" y="4384"/>
                    <a:pt x="0" y="4389"/>
                  </a:cubicBezTo>
                  <a:lnTo>
                    <a:pt x="10" y="4408"/>
                  </a:lnTo>
                  <a:cubicBezTo>
                    <a:pt x="19" y="4404"/>
                    <a:pt x="863" y="3991"/>
                    <a:pt x="1616" y="3245"/>
                  </a:cubicBezTo>
                  <a:cubicBezTo>
                    <a:pt x="2059" y="2807"/>
                    <a:pt x="2384" y="2342"/>
                    <a:pt x="2581" y="1860"/>
                  </a:cubicBezTo>
                  <a:cubicBezTo>
                    <a:pt x="2827" y="1271"/>
                    <a:pt x="2879" y="619"/>
                    <a:pt x="272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2906088" y="126511"/>
              <a:ext cx="203031" cy="508689"/>
            </a:xfrm>
            <a:custGeom>
              <a:avLst/>
              <a:gdLst/>
              <a:ahLst/>
              <a:cxnLst/>
              <a:rect l="l" t="t" r="r" b="b"/>
              <a:pathLst>
                <a:path w="4345" h="11091" extrusionOk="0">
                  <a:moveTo>
                    <a:pt x="9" y="1"/>
                  </a:moveTo>
                  <a:lnTo>
                    <a:pt x="0" y="19"/>
                  </a:lnTo>
                  <a:cubicBezTo>
                    <a:pt x="7" y="23"/>
                    <a:pt x="822" y="404"/>
                    <a:pt x="1691" y="1192"/>
                  </a:cubicBezTo>
                  <a:cubicBezTo>
                    <a:pt x="2492" y="1919"/>
                    <a:pt x="3508" y="3150"/>
                    <a:pt x="3787" y="4888"/>
                  </a:cubicBezTo>
                  <a:cubicBezTo>
                    <a:pt x="4322" y="8220"/>
                    <a:pt x="3971" y="11060"/>
                    <a:pt x="3968" y="11087"/>
                  </a:cubicBezTo>
                  <a:lnTo>
                    <a:pt x="3988" y="11090"/>
                  </a:lnTo>
                  <a:cubicBezTo>
                    <a:pt x="3993" y="11062"/>
                    <a:pt x="4344" y="8220"/>
                    <a:pt x="3807" y="4885"/>
                  </a:cubicBezTo>
                  <a:cubicBezTo>
                    <a:pt x="3682" y="4109"/>
                    <a:pt x="3402" y="3365"/>
                    <a:pt x="2984" y="2697"/>
                  </a:cubicBezTo>
                  <a:cubicBezTo>
                    <a:pt x="2631" y="2133"/>
                    <a:pt x="2200" y="1620"/>
                    <a:pt x="1705" y="1177"/>
                  </a:cubicBezTo>
                  <a:cubicBezTo>
                    <a:pt x="833" y="386"/>
                    <a:pt x="17" y="4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7182976E-A484-24D6-6E5D-20135ACCB0AB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2549129" y="3064455"/>
            <a:ext cx="665700" cy="663900"/>
          </a:xfrm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22" name="Title 14">
            <a:extLst>
              <a:ext uri="{FF2B5EF4-FFF2-40B4-BE49-F238E27FC236}">
                <a16:creationId xmlns:a16="http://schemas.microsoft.com/office/drawing/2014/main" id="{CC875012-766A-7F9F-766B-DD613DC6C883}"/>
              </a:ext>
            </a:extLst>
          </p:cNvPr>
          <p:cNvSpPr txBox="1">
            <a:spLocks/>
          </p:cNvSpPr>
          <p:nvPr/>
        </p:nvSpPr>
        <p:spPr>
          <a:xfrm>
            <a:off x="2549129" y="1591107"/>
            <a:ext cx="665700" cy="6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/>
              <a:t>*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7F40D0-A309-F0F7-EBA9-70A8CCBC599F}"/>
              </a:ext>
            </a:extLst>
          </p:cNvPr>
          <p:cNvGrpSpPr/>
          <p:nvPr/>
        </p:nvGrpSpPr>
        <p:grpSpPr>
          <a:xfrm>
            <a:off x="6125737" y="2022088"/>
            <a:ext cx="1882638" cy="1725240"/>
            <a:chOff x="6125737" y="2022088"/>
            <a:chExt cx="1882638" cy="17252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540AA-1476-635E-B0D5-C2D8D06345A9}"/>
                </a:ext>
              </a:extLst>
            </p:cNvPr>
            <p:cNvSpPr/>
            <p:nvPr/>
          </p:nvSpPr>
          <p:spPr>
            <a:xfrm>
              <a:off x="6125737" y="2022088"/>
              <a:ext cx="1882638" cy="172524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7C38BC-63FF-001B-2376-2C42DDF90DBE}"/>
                </a:ext>
              </a:extLst>
            </p:cNvPr>
            <p:cNvSpPr/>
            <p:nvPr/>
          </p:nvSpPr>
          <p:spPr>
            <a:xfrm>
              <a:off x="6638693" y="2460702"/>
              <a:ext cx="230458" cy="89210"/>
            </a:xfrm>
            <a:custGeom>
              <a:avLst/>
              <a:gdLst>
                <a:gd name="connsiteX0" fmla="*/ 0 w 230458"/>
                <a:gd name="connsiteY0" fmla="*/ 89210 h 89210"/>
                <a:gd name="connsiteX1" fmla="*/ 52039 w 230458"/>
                <a:gd name="connsiteY1" fmla="*/ 22303 h 89210"/>
                <a:gd name="connsiteX2" fmla="*/ 74341 w 230458"/>
                <a:gd name="connsiteY2" fmla="*/ 14869 h 89210"/>
                <a:gd name="connsiteX3" fmla="*/ 148683 w 230458"/>
                <a:gd name="connsiteY3" fmla="*/ 0 h 89210"/>
                <a:gd name="connsiteX4" fmla="*/ 193287 w 230458"/>
                <a:gd name="connsiteY4" fmla="*/ 7435 h 89210"/>
                <a:gd name="connsiteX5" fmla="*/ 208156 w 230458"/>
                <a:gd name="connsiteY5" fmla="*/ 22303 h 89210"/>
                <a:gd name="connsiteX6" fmla="*/ 230458 w 230458"/>
                <a:gd name="connsiteY6" fmla="*/ 66908 h 8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58" h="89210">
                  <a:moveTo>
                    <a:pt x="0" y="89210"/>
                  </a:moveTo>
                  <a:cubicBezTo>
                    <a:pt x="17160" y="60609"/>
                    <a:pt x="24069" y="42281"/>
                    <a:pt x="52039" y="22303"/>
                  </a:cubicBezTo>
                  <a:cubicBezTo>
                    <a:pt x="58416" y="17748"/>
                    <a:pt x="66806" y="17022"/>
                    <a:pt x="74341" y="14869"/>
                  </a:cubicBezTo>
                  <a:cubicBezTo>
                    <a:pt x="105390" y="5998"/>
                    <a:pt x="113638" y="5841"/>
                    <a:pt x="148683" y="0"/>
                  </a:cubicBezTo>
                  <a:cubicBezTo>
                    <a:pt x="163551" y="2478"/>
                    <a:pt x="179174" y="2142"/>
                    <a:pt x="193287" y="7435"/>
                  </a:cubicBezTo>
                  <a:cubicBezTo>
                    <a:pt x="199850" y="9896"/>
                    <a:pt x="204268" y="16471"/>
                    <a:pt x="208156" y="22303"/>
                  </a:cubicBezTo>
                  <a:cubicBezTo>
                    <a:pt x="208161" y="22310"/>
                    <a:pt x="226739" y="59470"/>
                    <a:pt x="230458" y="66908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5CF62F-02B7-D319-239A-9AB27EB68BBD}"/>
                </a:ext>
              </a:extLst>
            </p:cNvPr>
            <p:cNvSpPr/>
            <p:nvPr/>
          </p:nvSpPr>
          <p:spPr>
            <a:xfrm>
              <a:off x="7198262" y="2467904"/>
              <a:ext cx="230458" cy="89210"/>
            </a:xfrm>
            <a:custGeom>
              <a:avLst/>
              <a:gdLst>
                <a:gd name="connsiteX0" fmla="*/ 0 w 230458"/>
                <a:gd name="connsiteY0" fmla="*/ 89210 h 89210"/>
                <a:gd name="connsiteX1" fmla="*/ 52039 w 230458"/>
                <a:gd name="connsiteY1" fmla="*/ 22303 h 89210"/>
                <a:gd name="connsiteX2" fmla="*/ 74341 w 230458"/>
                <a:gd name="connsiteY2" fmla="*/ 14869 h 89210"/>
                <a:gd name="connsiteX3" fmla="*/ 148683 w 230458"/>
                <a:gd name="connsiteY3" fmla="*/ 0 h 89210"/>
                <a:gd name="connsiteX4" fmla="*/ 193287 w 230458"/>
                <a:gd name="connsiteY4" fmla="*/ 7435 h 89210"/>
                <a:gd name="connsiteX5" fmla="*/ 208156 w 230458"/>
                <a:gd name="connsiteY5" fmla="*/ 22303 h 89210"/>
                <a:gd name="connsiteX6" fmla="*/ 230458 w 230458"/>
                <a:gd name="connsiteY6" fmla="*/ 66908 h 8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58" h="89210">
                  <a:moveTo>
                    <a:pt x="0" y="89210"/>
                  </a:moveTo>
                  <a:cubicBezTo>
                    <a:pt x="17160" y="60609"/>
                    <a:pt x="24069" y="42281"/>
                    <a:pt x="52039" y="22303"/>
                  </a:cubicBezTo>
                  <a:cubicBezTo>
                    <a:pt x="58416" y="17748"/>
                    <a:pt x="66806" y="17022"/>
                    <a:pt x="74341" y="14869"/>
                  </a:cubicBezTo>
                  <a:cubicBezTo>
                    <a:pt x="105390" y="5998"/>
                    <a:pt x="113638" y="5841"/>
                    <a:pt x="148683" y="0"/>
                  </a:cubicBezTo>
                  <a:cubicBezTo>
                    <a:pt x="163551" y="2478"/>
                    <a:pt x="179174" y="2142"/>
                    <a:pt x="193287" y="7435"/>
                  </a:cubicBezTo>
                  <a:cubicBezTo>
                    <a:pt x="199850" y="9896"/>
                    <a:pt x="204268" y="16471"/>
                    <a:pt x="208156" y="22303"/>
                  </a:cubicBezTo>
                  <a:cubicBezTo>
                    <a:pt x="208161" y="22310"/>
                    <a:pt x="226739" y="59470"/>
                    <a:pt x="230458" y="66908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E1DC10-7568-CC1F-D8AE-E0E0B7701327}"/>
                </a:ext>
              </a:extLst>
            </p:cNvPr>
            <p:cNvSpPr/>
            <p:nvPr/>
          </p:nvSpPr>
          <p:spPr>
            <a:xfrm>
              <a:off x="6884020" y="2877015"/>
              <a:ext cx="215756" cy="200722"/>
            </a:xfrm>
            <a:custGeom>
              <a:avLst/>
              <a:gdLst>
                <a:gd name="connsiteX0" fmla="*/ 0 w 215756"/>
                <a:gd name="connsiteY0" fmla="*/ 0 h 200722"/>
                <a:gd name="connsiteX1" fmla="*/ 7434 w 215756"/>
                <a:gd name="connsiteY1" fmla="*/ 59473 h 200722"/>
                <a:gd name="connsiteX2" fmla="*/ 29736 w 215756"/>
                <a:gd name="connsiteY2" fmla="*/ 148683 h 200722"/>
                <a:gd name="connsiteX3" fmla="*/ 96643 w 215756"/>
                <a:gd name="connsiteY3" fmla="*/ 200722 h 200722"/>
                <a:gd name="connsiteX4" fmla="*/ 148682 w 215756"/>
                <a:gd name="connsiteY4" fmla="*/ 185853 h 200722"/>
                <a:gd name="connsiteX5" fmla="*/ 170985 w 215756"/>
                <a:gd name="connsiteY5" fmla="*/ 156117 h 200722"/>
                <a:gd name="connsiteX6" fmla="*/ 185853 w 215756"/>
                <a:gd name="connsiteY6" fmla="*/ 141248 h 200722"/>
                <a:gd name="connsiteX7" fmla="*/ 208156 w 215756"/>
                <a:gd name="connsiteY7" fmla="*/ 81775 h 200722"/>
                <a:gd name="connsiteX8" fmla="*/ 215590 w 215756"/>
                <a:gd name="connsiteY8" fmla="*/ 14868 h 20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756" h="200722">
                  <a:moveTo>
                    <a:pt x="0" y="0"/>
                  </a:moveTo>
                  <a:cubicBezTo>
                    <a:pt x="2478" y="19824"/>
                    <a:pt x="4794" y="39670"/>
                    <a:pt x="7434" y="59473"/>
                  </a:cubicBezTo>
                  <a:cubicBezTo>
                    <a:pt x="11034" y="86476"/>
                    <a:pt x="12717" y="124371"/>
                    <a:pt x="29736" y="148683"/>
                  </a:cubicBezTo>
                  <a:cubicBezTo>
                    <a:pt x="53969" y="183301"/>
                    <a:pt x="64374" y="184586"/>
                    <a:pt x="96643" y="200722"/>
                  </a:cubicBezTo>
                  <a:cubicBezTo>
                    <a:pt x="113989" y="195766"/>
                    <a:pt x="133212" y="195135"/>
                    <a:pt x="148682" y="185853"/>
                  </a:cubicBezTo>
                  <a:cubicBezTo>
                    <a:pt x="159307" y="179478"/>
                    <a:pt x="163053" y="165635"/>
                    <a:pt x="170985" y="156117"/>
                  </a:cubicBezTo>
                  <a:cubicBezTo>
                    <a:pt x="175472" y="150732"/>
                    <a:pt x="181965" y="147080"/>
                    <a:pt x="185853" y="141248"/>
                  </a:cubicBezTo>
                  <a:cubicBezTo>
                    <a:pt x="200220" y="119697"/>
                    <a:pt x="202708" y="106291"/>
                    <a:pt x="208156" y="81775"/>
                  </a:cubicBezTo>
                  <a:cubicBezTo>
                    <a:pt x="217534" y="39576"/>
                    <a:pt x="215590" y="53560"/>
                    <a:pt x="215590" y="14868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8" name="Group 1997">
            <a:extLst>
              <a:ext uri="{FF2B5EF4-FFF2-40B4-BE49-F238E27FC236}">
                <a16:creationId xmlns:a16="http://schemas.microsoft.com/office/drawing/2014/main" id="{C27777D3-B941-49BD-A34A-2D4BCEB6EA5F}"/>
              </a:ext>
            </a:extLst>
          </p:cNvPr>
          <p:cNvGrpSpPr/>
          <p:nvPr/>
        </p:nvGrpSpPr>
        <p:grpSpPr>
          <a:xfrm>
            <a:off x="5788800" y="2232000"/>
            <a:ext cx="316800" cy="678457"/>
            <a:chOff x="5788800" y="2232000"/>
            <a:chExt cx="316800" cy="678457"/>
          </a:xfrm>
        </p:grpSpPr>
        <p:sp>
          <p:nvSpPr>
            <p:cNvPr id="1996" name="Freeform: Shape 1995">
              <a:extLst>
                <a:ext uri="{FF2B5EF4-FFF2-40B4-BE49-F238E27FC236}">
                  <a16:creationId xmlns:a16="http://schemas.microsoft.com/office/drawing/2014/main" id="{09E2E855-03FA-437F-D405-68A075670032}"/>
                </a:ext>
              </a:extLst>
            </p:cNvPr>
            <p:cNvSpPr/>
            <p:nvPr/>
          </p:nvSpPr>
          <p:spPr>
            <a:xfrm>
              <a:off x="5788800" y="2232000"/>
              <a:ext cx="316800" cy="678457"/>
            </a:xfrm>
            <a:custGeom>
              <a:avLst/>
              <a:gdLst>
                <a:gd name="connsiteX0" fmla="*/ 316800 w 316800"/>
                <a:gd name="connsiteY0" fmla="*/ 669600 h 678457"/>
                <a:gd name="connsiteX1" fmla="*/ 158400 w 316800"/>
                <a:gd name="connsiteY1" fmla="*/ 655200 h 678457"/>
                <a:gd name="connsiteX2" fmla="*/ 115200 w 316800"/>
                <a:gd name="connsiteY2" fmla="*/ 619200 h 678457"/>
                <a:gd name="connsiteX3" fmla="*/ 72000 w 316800"/>
                <a:gd name="connsiteY3" fmla="*/ 511200 h 678457"/>
                <a:gd name="connsiteX4" fmla="*/ 86400 w 316800"/>
                <a:gd name="connsiteY4" fmla="*/ 151200 h 678457"/>
                <a:gd name="connsiteX5" fmla="*/ 57600 w 316800"/>
                <a:gd name="connsiteY5" fmla="*/ 136800 h 678457"/>
                <a:gd name="connsiteX6" fmla="*/ 21600 w 316800"/>
                <a:gd name="connsiteY6" fmla="*/ 122400 h 678457"/>
                <a:gd name="connsiteX7" fmla="*/ 0 w 316800"/>
                <a:gd name="connsiteY7" fmla="*/ 79200 h 678457"/>
                <a:gd name="connsiteX8" fmla="*/ 14400 w 316800"/>
                <a:gd name="connsiteY8" fmla="*/ 14400 h 678457"/>
                <a:gd name="connsiteX9" fmla="*/ 36000 w 316800"/>
                <a:gd name="connsiteY9" fmla="*/ 7200 h 678457"/>
                <a:gd name="connsiteX10" fmla="*/ 72000 w 316800"/>
                <a:gd name="connsiteY10" fmla="*/ 0 h 678457"/>
                <a:gd name="connsiteX11" fmla="*/ 93600 w 316800"/>
                <a:gd name="connsiteY11" fmla="*/ 7200 h 678457"/>
                <a:gd name="connsiteX12" fmla="*/ 115200 w 316800"/>
                <a:gd name="connsiteY12" fmla="*/ 64800 h 678457"/>
                <a:gd name="connsiteX13" fmla="*/ 100800 w 316800"/>
                <a:gd name="connsiteY13" fmla="*/ 115200 h 678457"/>
                <a:gd name="connsiteX14" fmla="*/ 72000 w 316800"/>
                <a:gd name="connsiteY14" fmla="*/ 129600 h 678457"/>
                <a:gd name="connsiteX15" fmla="*/ 64800 w 316800"/>
                <a:gd name="connsiteY15" fmla="*/ 129600 h 67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800" h="678457">
                  <a:moveTo>
                    <a:pt x="316800" y="669600"/>
                  </a:moveTo>
                  <a:cubicBezTo>
                    <a:pt x="251141" y="680543"/>
                    <a:pt x="244920" y="686662"/>
                    <a:pt x="158400" y="655200"/>
                  </a:cubicBezTo>
                  <a:cubicBezTo>
                    <a:pt x="140784" y="648794"/>
                    <a:pt x="129600" y="631200"/>
                    <a:pt x="115200" y="619200"/>
                  </a:cubicBezTo>
                  <a:cubicBezTo>
                    <a:pt x="102539" y="593878"/>
                    <a:pt x="72801" y="543248"/>
                    <a:pt x="72000" y="511200"/>
                  </a:cubicBezTo>
                  <a:cubicBezTo>
                    <a:pt x="69631" y="416458"/>
                    <a:pt x="80121" y="257941"/>
                    <a:pt x="86400" y="151200"/>
                  </a:cubicBezTo>
                  <a:cubicBezTo>
                    <a:pt x="76800" y="146400"/>
                    <a:pt x="67408" y="141159"/>
                    <a:pt x="57600" y="136800"/>
                  </a:cubicBezTo>
                  <a:cubicBezTo>
                    <a:pt x="45790" y="131551"/>
                    <a:pt x="30739" y="131539"/>
                    <a:pt x="21600" y="122400"/>
                  </a:cubicBezTo>
                  <a:cubicBezTo>
                    <a:pt x="10216" y="111016"/>
                    <a:pt x="7200" y="93600"/>
                    <a:pt x="0" y="79200"/>
                  </a:cubicBezTo>
                  <a:cubicBezTo>
                    <a:pt x="4800" y="57600"/>
                    <a:pt x="4505" y="34191"/>
                    <a:pt x="14400" y="14400"/>
                  </a:cubicBezTo>
                  <a:cubicBezTo>
                    <a:pt x="17794" y="7612"/>
                    <a:pt x="28637" y="9041"/>
                    <a:pt x="36000" y="7200"/>
                  </a:cubicBezTo>
                  <a:cubicBezTo>
                    <a:pt x="47872" y="4232"/>
                    <a:pt x="60000" y="2400"/>
                    <a:pt x="72000" y="0"/>
                  </a:cubicBezTo>
                  <a:cubicBezTo>
                    <a:pt x="79200" y="2400"/>
                    <a:pt x="87674" y="2459"/>
                    <a:pt x="93600" y="7200"/>
                  </a:cubicBezTo>
                  <a:cubicBezTo>
                    <a:pt x="111257" y="21325"/>
                    <a:pt x="111297" y="45285"/>
                    <a:pt x="115200" y="64800"/>
                  </a:cubicBezTo>
                  <a:cubicBezTo>
                    <a:pt x="115138" y="65049"/>
                    <a:pt x="104243" y="111757"/>
                    <a:pt x="100800" y="115200"/>
                  </a:cubicBezTo>
                  <a:cubicBezTo>
                    <a:pt x="93211" y="122789"/>
                    <a:pt x="81965" y="125614"/>
                    <a:pt x="72000" y="129600"/>
                  </a:cubicBezTo>
                  <a:cubicBezTo>
                    <a:pt x="69772" y="130491"/>
                    <a:pt x="67200" y="129600"/>
                    <a:pt x="64800" y="129600"/>
                  </a:cubicBezTo>
                </a:path>
              </a:pathLst>
            </a:cu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Oval 1996">
              <a:extLst>
                <a:ext uri="{FF2B5EF4-FFF2-40B4-BE49-F238E27FC236}">
                  <a16:creationId xmlns:a16="http://schemas.microsoft.com/office/drawing/2014/main" id="{01C7874F-4402-A530-176B-9EAD9E07864F}"/>
                </a:ext>
              </a:extLst>
            </p:cNvPr>
            <p:cNvSpPr/>
            <p:nvPr/>
          </p:nvSpPr>
          <p:spPr>
            <a:xfrm>
              <a:off x="5788800" y="2232000"/>
              <a:ext cx="140373" cy="145222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5538F3-7C20-F9A3-2907-FABC21502600}"/>
              </a:ext>
            </a:extLst>
          </p:cNvPr>
          <p:cNvSpPr/>
          <p:nvPr/>
        </p:nvSpPr>
        <p:spPr>
          <a:xfrm>
            <a:off x="7098723" y="2847278"/>
            <a:ext cx="52926" cy="104078"/>
          </a:xfrm>
          <a:custGeom>
            <a:avLst/>
            <a:gdLst>
              <a:gd name="connsiteX0" fmla="*/ 15755 w 52926"/>
              <a:gd name="connsiteY0" fmla="*/ 0 h 104078"/>
              <a:gd name="connsiteX1" fmla="*/ 8321 w 52926"/>
              <a:gd name="connsiteY1" fmla="*/ 74342 h 104078"/>
              <a:gd name="connsiteX2" fmla="*/ 30623 w 52926"/>
              <a:gd name="connsiteY2" fmla="*/ 96644 h 104078"/>
              <a:gd name="connsiteX3" fmla="*/ 52926 w 52926"/>
              <a:gd name="connsiteY3" fmla="*/ 104078 h 10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26" h="104078">
                <a:moveTo>
                  <a:pt x="15755" y="0"/>
                </a:moveTo>
                <a:cubicBezTo>
                  <a:pt x="3271" y="31211"/>
                  <a:pt x="-8431" y="40838"/>
                  <a:pt x="8321" y="74342"/>
                </a:cubicBezTo>
                <a:cubicBezTo>
                  <a:pt x="13023" y="83745"/>
                  <a:pt x="21875" y="90812"/>
                  <a:pt x="30623" y="96644"/>
                </a:cubicBezTo>
                <a:cubicBezTo>
                  <a:pt x="37143" y="100991"/>
                  <a:pt x="52926" y="104078"/>
                  <a:pt x="52926" y="104078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85172D-C6B5-BB69-0100-31D21457A36D}"/>
              </a:ext>
            </a:extLst>
          </p:cNvPr>
          <p:cNvSpPr/>
          <p:nvPr/>
        </p:nvSpPr>
        <p:spPr>
          <a:xfrm>
            <a:off x="6817112" y="2847278"/>
            <a:ext cx="60011" cy="89210"/>
          </a:xfrm>
          <a:custGeom>
            <a:avLst/>
            <a:gdLst>
              <a:gd name="connsiteX0" fmla="*/ 7434 w 60011"/>
              <a:gd name="connsiteY0" fmla="*/ 0 h 89210"/>
              <a:gd name="connsiteX1" fmla="*/ 59473 w 60011"/>
              <a:gd name="connsiteY1" fmla="*/ 37171 h 89210"/>
              <a:gd name="connsiteX2" fmla="*/ 29737 w 60011"/>
              <a:gd name="connsiteY2" fmla="*/ 81776 h 89210"/>
              <a:gd name="connsiteX3" fmla="*/ 0 w 60011"/>
              <a:gd name="connsiteY3" fmla="*/ 89210 h 8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11" h="89210">
                <a:moveTo>
                  <a:pt x="7434" y="0"/>
                </a:moveTo>
                <a:cubicBezTo>
                  <a:pt x="25183" y="7099"/>
                  <a:pt x="55761" y="11187"/>
                  <a:pt x="59473" y="37171"/>
                </a:cubicBezTo>
                <a:cubicBezTo>
                  <a:pt x="62960" y="61578"/>
                  <a:pt x="49095" y="73480"/>
                  <a:pt x="29737" y="81776"/>
                </a:cubicBezTo>
                <a:cubicBezTo>
                  <a:pt x="20346" y="85801"/>
                  <a:pt x="0" y="89210"/>
                  <a:pt x="0" y="89210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0" name="Google Shape;2380;p50"/>
          <p:cNvCxnSpPr/>
          <p:nvPr/>
        </p:nvCxnSpPr>
        <p:spPr>
          <a:xfrm>
            <a:off x="1473000" y="3651488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81" name="Google Shape;2381;p50"/>
          <p:cNvSpPr/>
          <p:nvPr/>
        </p:nvSpPr>
        <p:spPr>
          <a:xfrm>
            <a:off x="4430875" y="3542912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50"/>
          <p:cNvSpPr/>
          <p:nvPr/>
        </p:nvSpPr>
        <p:spPr>
          <a:xfrm>
            <a:off x="6535185" y="113910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9EFFE-9D65-204F-0EB4-6630C588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527" y="2066276"/>
            <a:ext cx="5802900" cy="1328400"/>
          </a:xfrm>
        </p:spPr>
        <p:txBody>
          <a:bodyPr/>
          <a:lstStyle/>
          <a:p>
            <a:r>
              <a:rPr lang="en-US" sz="48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48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8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text-align</a:t>
            </a:r>
            <a:endParaRPr lang="en-US" sz="4800" dirty="0">
              <a:solidFill>
                <a:srgbClr val="6DFF6D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E76B01-2379-E44F-DAEB-E3FC2070C3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3155" y="3804338"/>
            <a:ext cx="8099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Thuộc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ì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hay dung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BD5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BD5E1"/>
                </a:solidFill>
                <a:effectLst/>
                <a:latin typeface="var(--font)"/>
                <a:ea typeface="Calibri" panose="020F0502020204030204" pitchFamily="34" charset="0"/>
                <a:cs typeface="Courier New" panose="02070309020205020404" pitchFamily="49" charset="0"/>
              </a:rPr>
              <a:t>left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2048180" y="658038"/>
            <a:ext cx="532980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spc="-20" dirty="0" err="1">
                <a:solidFill>
                  <a:srgbClr val="6DFF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Thuộc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200" b="1" spc="-20" dirty="0" err="1">
                <a:solidFill>
                  <a:srgbClr val="6DFF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tính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line-height</a:t>
            </a:r>
            <a:endParaRPr lang="en-US" sz="3200" b="1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614080" y="15017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549050" y="1375758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292E89-C75D-83DF-AC59-140900A8E7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60" y="1664333"/>
            <a:ext cx="6278480" cy="3354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9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1832180" y="669032"/>
            <a:ext cx="532980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letter-spacing</a:t>
            </a:r>
            <a:endParaRPr lang="en-US" sz="3200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614080" y="15017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549050" y="1375758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68B0C-9A7C-1EB7-9758-31784F6874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48" y="1627793"/>
            <a:ext cx="6280732" cy="3401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07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1832180" y="669032"/>
            <a:ext cx="532980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word-spacing</a:t>
            </a:r>
            <a:endParaRPr lang="en-US" sz="3200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614080" y="15017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549050" y="1375758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06E93-3980-0C12-6512-7B8E8CD426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0" y="1653339"/>
            <a:ext cx="6255680" cy="3271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04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1884150" y="330527"/>
            <a:ext cx="532980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work-break</a:t>
            </a:r>
            <a:endParaRPr lang="en-US" sz="3200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634605" y="1098743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451400" y="1007591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4FFE2-7618-17CE-F0EB-24E2A584ADE9}"/>
              </a:ext>
            </a:extLst>
          </p:cNvPr>
          <p:cNvSpPr txBox="1"/>
          <p:nvPr/>
        </p:nvSpPr>
        <p:spPr>
          <a:xfrm>
            <a:off x="1864385" y="1251838"/>
            <a:ext cx="5738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spc="-2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ội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CFA31-4979-5493-9730-ADE9666E68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30" y="2229498"/>
            <a:ext cx="6341939" cy="272027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F1AFE90-D9BD-5B91-F0A8-8626AA39797B}"/>
              </a:ext>
            </a:extLst>
          </p:cNvPr>
          <p:cNvGrpSpPr/>
          <p:nvPr/>
        </p:nvGrpSpPr>
        <p:grpSpPr>
          <a:xfrm>
            <a:off x="802833" y="4341541"/>
            <a:ext cx="2096515" cy="1739586"/>
            <a:chOff x="802833" y="4341541"/>
            <a:chExt cx="2096515" cy="17395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4846B7-A72D-3605-0943-30A5054B6993}"/>
                </a:ext>
              </a:extLst>
            </p:cNvPr>
            <p:cNvSpPr/>
            <p:nvPr/>
          </p:nvSpPr>
          <p:spPr>
            <a:xfrm>
              <a:off x="869795" y="4497659"/>
              <a:ext cx="1761893" cy="1583468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B448E91-8F08-E06F-60D7-9057F5029BFA}"/>
                </a:ext>
              </a:extLst>
            </p:cNvPr>
            <p:cNvSpPr/>
            <p:nvPr/>
          </p:nvSpPr>
          <p:spPr>
            <a:xfrm>
              <a:off x="802833" y="4386146"/>
              <a:ext cx="171040" cy="691376"/>
            </a:xfrm>
            <a:custGeom>
              <a:avLst/>
              <a:gdLst>
                <a:gd name="connsiteX0" fmla="*/ 66962 w 171040"/>
                <a:gd name="connsiteY0" fmla="*/ 691376 h 691376"/>
                <a:gd name="connsiteX1" fmla="*/ 44660 w 171040"/>
                <a:gd name="connsiteY1" fmla="*/ 654205 h 691376"/>
                <a:gd name="connsiteX2" fmla="*/ 7489 w 171040"/>
                <a:gd name="connsiteY2" fmla="*/ 557561 h 691376"/>
                <a:gd name="connsiteX3" fmla="*/ 55 w 171040"/>
                <a:gd name="connsiteY3" fmla="*/ 483220 h 691376"/>
                <a:gd name="connsiteX4" fmla="*/ 14923 w 171040"/>
                <a:gd name="connsiteY4" fmla="*/ 282498 h 691376"/>
                <a:gd name="connsiteX5" fmla="*/ 22357 w 171040"/>
                <a:gd name="connsiteY5" fmla="*/ 230459 h 691376"/>
                <a:gd name="connsiteX6" fmla="*/ 44660 w 171040"/>
                <a:gd name="connsiteY6" fmla="*/ 185854 h 691376"/>
                <a:gd name="connsiteX7" fmla="*/ 59528 w 171040"/>
                <a:gd name="connsiteY7" fmla="*/ 148683 h 691376"/>
                <a:gd name="connsiteX8" fmla="*/ 96699 w 171040"/>
                <a:gd name="connsiteY8" fmla="*/ 81776 h 691376"/>
                <a:gd name="connsiteX9" fmla="*/ 74396 w 171040"/>
                <a:gd name="connsiteY9" fmla="*/ 74342 h 691376"/>
                <a:gd name="connsiteX10" fmla="*/ 74396 w 171040"/>
                <a:gd name="connsiteY10" fmla="*/ 163552 h 691376"/>
                <a:gd name="connsiteX11" fmla="*/ 156172 w 171040"/>
                <a:gd name="connsiteY11" fmla="*/ 126381 h 691376"/>
                <a:gd name="connsiteX12" fmla="*/ 126435 w 171040"/>
                <a:gd name="connsiteY12" fmla="*/ 74342 h 691376"/>
                <a:gd name="connsiteX13" fmla="*/ 66962 w 171040"/>
                <a:gd name="connsiteY13" fmla="*/ 104078 h 691376"/>
                <a:gd name="connsiteX14" fmla="*/ 59528 w 171040"/>
                <a:gd name="connsiteY14" fmla="*/ 133815 h 691376"/>
                <a:gd name="connsiteX15" fmla="*/ 96699 w 171040"/>
                <a:gd name="connsiteY15" fmla="*/ 141249 h 691376"/>
                <a:gd name="connsiteX16" fmla="*/ 104133 w 171040"/>
                <a:gd name="connsiteY16" fmla="*/ 148683 h 691376"/>
                <a:gd name="connsiteX17" fmla="*/ 141304 w 171040"/>
                <a:gd name="connsiteY17" fmla="*/ 133815 h 691376"/>
                <a:gd name="connsiteX18" fmla="*/ 119001 w 171040"/>
                <a:gd name="connsiteY18" fmla="*/ 126381 h 691376"/>
                <a:gd name="connsiteX19" fmla="*/ 96699 w 171040"/>
                <a:gd name="connsiteY19" fmla="*/ 133815 h 691376"/>
                <a:gd name="connsiteX20" fmla="*/ 126435 w 171040"/>
                <a:gd name="connsiteY20" fmla="*/ 126381 h 691376"/>
                <a:gd name="connsiteX21" fmla="*/ 133869 w 171040"/>
                <a:gd name="connsiteY21" fmla="*/ 104078 h 691376"/>
                <a:gd name="connsiteX22" fmla="*/ 111567 w 171040"/>
                <a:gd name="connsiteY22" fmla="*/ 89210 h 691376"/>
                <a:gd name="connsiteX23" fmla="*/ 104133 w 171040"/>
                <a:gd name="connsiteY23" fmla="*/ 118947 h 691376"/>
                <a:gd name="connsiteX24" fmla="*/ 126435 w 171040"/>
                <a:gd name="connsiteY24" fmla="*/ 89210 h 691376"/>
                <a:gd name="connsiteX25" fmla="*/ 104133 w 171040"/>
                <a:gd name="connsiteY25" fmla="*/ 81776 h 691376"/>
                <a:gd name="connsiteX26" fmla="*/ 126435 w 171040"/>
                <a:gd name="connsiteY26" fmla="*/ 59474 h 691376"/>
                <a:gd name="connsiteX27" fmla="*/ 141304 w 171040"/>
                <a:gd name="connsiteY27" fmla="*/ 29737 h 691376"/>
                <a:gd name="connsiteX28" fmla="*/ 171040 w 171040"/>
                <a:gd name="connsiteY28" fmla="*/ 0 h 69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1040" h="691376">
                  <a:moveTo>
                    <a:pt x="66962" y="691376"/>
                  </a:moveTo>
                  <a:cubicBezTo>
                    <a:pt x="59528" y="678986"/>
                    <a:pt x="50528" y="667409"/>
                    <a:pt x="44660" y="654205"/>
                  </a:cubicBezTo>
                  <a:cubicBezTo>
                    <a:pt x="30642" y="622665"/>
                    <a:pt x="7489" y="557561"/>
                    <a:pt x="7489" y="557561"/>
                  </a:cubicBezTo>
                  <a:cubicBezTo>
                    <a:pt x="5011" y="532781"/>
                    <a:pt x="-618" y="508115"/>
                    <a:pt x="55" y="483220"/>
                  </a:cubicBezTo>
                  <a:cubicBezTo>
                    <a:pt x="1868" y="416154"/>
                    <a:pt x="9026" y="349329"/>
                    <a:pt x="14923" y="282498"/>
                  </a:cubicBezTo>
                  <a:cubicBezTo>
                    <a:pt x="16463" y="265043"/>
                    <a:pt x="17204" y="247207"/>
                    <a:pt x="22357" y="230459"/>
                  </a:cubicBezTo>
                  <a:cubicBezTo>
                    <a:pt x="27246" y="214571"/>
                    <a:pt x="37781" y="200987"/>
                    <a:pt x="44660" y="185854"/>
                  </a:cubicBezTo>
                  <a:cubicBezTo>
                    <a:pt x="50182" y="173705"/>
                    <a:pt x="55308" y="161343"/>
                    <a:pt x="59528" y="148683"/>
                  </a:cubicBezTo>
                  <a:cubicBezTo>
                    <a:pt x="80562" y="85578"/>
                    <a:pt x="57547" y="107876"/>
                    <a:pt x="96699" y="81776"/>
                  </a:cubicBezTo>
                  <a:cubicBezTo>
                    <a:pt x="89265" y="79298"/>
                    <a:pt x="81116" y="70310"/>
                    <a:pt x="74396" y="74342"/>
                  </a:cubicBezTo>
                  <a:cubicBezTo>
                    <a:pt x="43083" y="93129"/>
                    <a:pt x="70313" y="147219"/>
                    <a:pt x="74396" y="163552"/>
                  </a:cubicBezTo>
                  <a:cubicBezTo>
                    <a:pt x="87652" y="161658"/>
                    <a:pt x="156172" y="162488"/>
                    <a:pt x="156172" y="126381"/>
                  </a:cubicBezTo>
                  <a:cubicBezTo>
                    <a:pt x="156172" y="106402"/>
                    <a:pt x="136347" y="91688"/>
                    <a:pt x="126435" y="74342"/>
                  </a:cubicBezTo>
                  <a:cubicBezTo>
                    <a:pt x="106611" y="84254"/>
                    <a:pt x="83528" y="89353"/>
                    <a:pt x="66962" y="104078"/>
                  </a:cubicBezTo>
                  <a:cubicBezTo>
                    <a:pt x="59325" y="110866"/>
                    <a:pt x="53145" y="125837"/>
                    <a:pt x="59528" y="133815"/>
                  </a:cubicBezTo>
                  <a:cubicBezTo>
                    <a:pt x="67421" y="143682"/>
                    <a:pt x="84309" y="138771"/>
                    <a:pt x="96699" y="141249"/>
                  </a:cubicBezTo>
                  <a:cubicBezTo>
                    <a:pt x="77556" y="83819"/>
                    <a:pt x="97364" y="146749"/>
                    <a:pt x="104133" y="148683"/>
                  </a:cubicBezTo>
                  <a:cubicBezTo>
                    <a:pt x="116964" y="152349"/>
                    <a:pt x="128914" y="138771"/>
                    <a:pt x="141304" y="133815"/>
                  </a:cubicBezTo>
                  <a:cubicBezTo>
                    <a:pt x="133870" y="131337"/>
                    <a:pt x="126837" y="126381"/>
                    <a:pt x="119001" y="126381"/>
                  </a:cubicBezTo>
                  <a:cubicBezTo>
                    <a:pt x="111165" y="126381"/>
                    <a:pt x="88863" y="133815"/>
                    <a:pt x="96699" y="133815"/>
                  </a:cubicBezTo>
                  <a:cubicBezTo>
                    <a:pt x="106916" y="133815"/>
                    <a:pt x="116523" y="128859"/>
                    <a:pt x="126435" y="126381"/>
                  </a:cubicBezTo>
                  <a:cubicBezTo>
                    <a:pt x="128913" y="118947"/>
                    <a:pt x="136779" y="111354"/>
                    <a:pt x="133869" y="104078"/>
                  </a:cubicBezTo>
                  <a:cubicBezTo>
                    <a:pt x="130551" y="95782"/>
                    <a:pt x="119558" y="85214"/>
                    <a:pt x="111567" y="89210"/>
                  </a:cubicBezTo>
                  <a:cubicBezTo>
                    <a:pt x="102428" y="93780"/>
                    <a:pt x="93916" y="118947"/>
                    <a:pt x="104133" y="118947"/>
                  </a:cubicBezTo>
                  <a:cubicBezTo>
                    <a:pt x="116523" y="118947"/>
                    <a:pt x="119001" y="99122"/>
                    <a:pt x="126435" y="89210"/>
                  </a:cubicBezTo>
                  <a:cubicBezTo>
                    <a:pt x="119001" y="86732"/>
                    <a:pt x="104133" y="89612"/>
                    <a:pt x="104133" y="81776"/>
                  </a:cubicBezTo>
                  <a:cubicBezTo>
                    <a:pt x="104133" y="71263"/>
                    <a:pt x="120324" y="68029"/>
                    <a:pt x="126435" y="59474"/>
                  </a:cubicBezTo>
                  <a:cubicBezTo>
                    <a:pt x="132877" y="50456"/>
                    <a:pt x="134863" y="38755"/>
                    <a:pt x="141304" y="29737"/>
                  </a:cubicBezTo>
                  <a:cubicBezTo>
                    <a:pt x="141307" y="29733"/>
                    <a:pt x="164431" y="6609"/>
                    <a:pt x="17104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70A747-FDEB-7986-6DB4-D6050570A9F7}"/>
                </a:ext>
              </a:extLst>
            </p:cNvPr>
            <p:cNvSpPr/>
            <p:nvPr/>
          </p:nvSpPr>
          <p:spPr>
            <a:xfrm>
              <a:off x="2542478" y="4341541"/>
              <a:ext cx="356870" cy="750849"/>
            </a:xfrm>
            <a:custGeom>
              <a:avLst/>
              <a:gdLst>
                <a:gd name="connsiteX0" fmla="*/ 74342 w 356870"/>
                <a:gd name="connsiteY0" fmla="*/ 750849 h 750849"/>
                <a:gd name="connsiteX1" fmla="*/ 185854 w 356870"/>
                <a:gd name="connsiteY1" fmla="*/ 721113 h 750849"/>
                <a:gd name="connsiteX2" fmla="*/ 275063 w 356870"/>
                <a:gd name="connsiteY2" fmla="*/ 639337 h 750849"/>
                <a:gd name="connsiteX3" fmla="*/ 341971 w 356870"/>
                <a:gd name="connsiteY3" fmla="*/ 505522 h 750849"/>
                <a:gd name="connsiteX4" fmla="*/ 356839 w 356870"/>
                <a:gd name="connsiteY4" fmla="*/ 416313 h 750849"/>
                <a:gd name="connsiteX5" fmla="*/ 334537 w 356870"/>
                <a:gd name="connsiteY5" fmla="*/ 178420 h 750849"/>
                <a:gd name="connsiteX6" fmla="*/ 304800 w 356870"/>
                <a:gd name="connsiteY6" fmla="*/ 126381 h 750849"/>
                <a:gd name="connsiteX7" fmla="*/ 267629 w 356870"/>
                <a:gd name="connsiteY7" fmla="*/ 111513 h 750849"/>
                <a:gd name="connsiteX8" fmla="*/ 245327 w 356870"/>
                <a:gd name="connsiteY8" fmla="*/ 96644 h 750849"/>
                <a:gd name="connsiteX9" fmla="*/ 170985 w 356870"/>
                <a:gd name="connsiteY9" fmla="*/ 59474 h 750849"/>
                <a:gd name="connsiteX10" fmla="*/ 96644 w 356870"/>
                <a:gd name="connsiteY10" fmla="*/ 66908 h 750849"/>
                <a:gd name="connsiteX11" fmla="*/ 89210 w 356870"/>
                <a:gd name="connsiteY11" fmla="*/ 74342 h 750849"/>
                <a:gd name="connsiteX12" fmla="*/ 126381 w 356870"/>
                <a:gd name="connsiteY12" fmla="*/ 118947 h 750849"/>
                <a:gd name="connsiteX13" fmla="*/ 148683 w 356870"/>
                <a:gd name="connsiteY13" fmla="*/ 89210 h 750849"/>
                <a:gd name="connsiteX14" fmla="*/ 133815 w 356870"/>
                <a:gd name="connsiteY14" fmla="*/ 66908 h 750849"/>
                <a:gd name="connsiteX15" fmla="*/ 104078 w 356870"/>
                <a:gd name="connsiteY15" fmla="*/ 104079 h 750849"/>
                <a:gd name="connsiteX16" fmla="*/ 89210 w 356870"/>
                <a:gd name="connsiteY16" fmla="*/ 126381 h 750849"/>
                <a:gd name="connsiteX17" fmla="*/ 118946 w 356870"/>
                <a:gd name="connsiteY17" fmla="*/ 89210 h 750849"/>
                <a:gd name="connsiteX18" fmla="*/ 59473 w 356870"/>
                <a:gd name="connsiteY18" fmla="*/ 89210 h 750849"/>
                <a:gd name="connsiteX19" fmla="*/ 66907 w 356870"/>
                <a:gd name="connsiteY19" fmla="*/ 118947 h 750849"/>
                <a:gd name="connsiteX20" fmla="*/ 126381 w 356870"/>
                <a:gd name="connsiteY20" fmla="*/ 104079 h 750849"/>
                <a:gd name="connsiteX21" fmla="*/ 118946 w 356870"/>
                <a:gd name="connsiteY21" fmla="*/ 74342 h 750849"/>
                <a:gd name="connsiteX22" fmla="*/ 81776 w 356870"/>
                <a:gd name="connsiteY22" fmla="*/ 104079 h 750849"/>
                <a:gd name="connsiteX23" fmla="*/ 133815 w 356870"/>
                <a:gd name="connsiteY23" fmla="*/ 74342 h 750849"/>
                <a:gd name="connsiteX24" fmla="*/ 104078 w 356870"/>
                <a:gd name="connsiteY24" fmla="*/ 96644 h 750849"/>
                <a:gd name="connsiteX25" fmla="*/ 141249 w 356870"/>
                <a:gd name="connsiteY25" fmla="*/ 89210 h 750849"/>
                <a:gd name="connsiteX26" fmla="*/ 133815 w 356870"/>
                <a:gd name="connsiteY26" fmla="*/ 59474 h 750849"/>
                <a:gd name="connsiteX27" fmla="*/ 81776 w 356870"/>
                <a:gd name="connsiteY27" fmla="*/ 74342 h 750849"/>
                <a:gd name="connsiteX28" fmla="*/ 59473 w 356870"/>
                <a:gd name="connsiteY28" fmla="*/ 59474 h 750849"/>
                <a:gd name="connsiteX29" fmla="*/ 0 w 356870"/>
                <a:gd name="connsiteY29" fmla="*/ 0 h 75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56870" h="750849">
                  <a:moveTo>
                    <a:pt x="74342" y="750849"/>
                  </a:moveTo>
                  <a:cubicBezTo>
                    <a:pt x="111513" y="740937"/>
                    <a:pt x="149701" y="734260"/>
                    <a:pt x="185854" y="721113"/>
                  </a:cubicBezTo>
                  <a:cubicBezTo>
                    <a:pt x="237149" y="702460"/>
                    <a:pt x="246822" y="684522"/>
                    <a:pt x="275063" y="639337"/>
                  </a:cubicBezTo>
                  <a:cubicBezTo>
                    <a:pt x="309004" y="585031"/>
                    <a:pt x="316300" y="563281"/>
                    <a:pt x="341971" y="505522"/>
                  </a:cubicBezTo>
                  <a:cubicBezTo>
                    <a:pt x="346927" y="475786"/>
                    <a:pt x="357524" y="446452"/>
                    <a:pt x="356839" y="416313"/>
                  </a:cubicBezTo>
                  <a:cubicBezTo>
                    <a:pt x="355029" y="336688"/>
                    <a:pt x="345494" y="257308"/>
                    <a:pt x="334537" y="178420"/>
                  </a:cubicBezTo>
                  <a:cubicBezTo>
                    <a:pt x="333955" y="174233"/>
                    <a:pt x="311076" y="130863"/>
                    <a:pt x="304800" y="126381"/>
                  </a:cubicBezTo>
                  <a:cubicBezTo>
                    <a:pt x="293941" y="118625"/>
                    <a:pt x="279565" y="117481"/>
                    <a:pt x="267629" y="111513"/>
                  </a:cubicBezTo>
                  <a:cubicBezTo>
                    <a:pt x="259638" y="107517"/>
                    <a:pt x="253194" y="100880"/>
                    <a:pt x="245327" y="96644"/>
                  </a:cubicBezTo>
                  <a:cubicBezTo>
                    <a:pt x="220933" y="83509"/>
                    <a:pt x="195766" y="71864"/>
                    <a:pt x="170985" y="59474"/>
                  </a:cubicBezTo>
                  <a:cubicBezTo>
                    <a:pt x="146205" y="61952"/>
                    <a:pt x="118571" y="55101"/>
                    <a:pt x="96644" y="66908"/>
                  </a:cubicBezTo>
                  <a:cubicBezTo>
                    <a:pt x="89438" y="70788"/>
                    <a:pt x="51259" y="169222"/>
                    <a:pt x="89210" y="74342"/>
                  </a:cubicBezTo>
                  <a:cubicBezTo>
                    <a:pt x="101600" y="89210"/>
                    <a:pt x="107605" y="114253"/>
                    <a:pt x="126381" y="118947"/>
                  </a:cubicBezTo>
                  <a:cubicBezTo>
                    <a:pt x="138401" y="121952"/>
                    <a:pt x="146931" y="101476"/>
                    <a:pt x="148683" y="89210"/>
                  </a:cubicBezTo>
                  <a:cubicBezTo>
                    <a:pt x="149947" y="80365"/>
                    <a:pt x="138771" y="74342"/>
                    <a:pt x="133815" y="66908"/>
                  </a:cubicBezTo>
                  <a:cubicBezTo>
                    <a:pt x="123903" y="79298"/>
                    <a:pt x="113598" y="91385"/>
                    <a:pt x="104078" y="104079"/>
                  </a:cubicBezTo>
                  <a:cubicBezTo>
                    <a:pt x="98717" y="111227"/>
                    <a:pt x="82893" y="132699"/>
                    <a:pt x="89210" y="126381"/>
                  </a:cubicBezTo>
                  <a:cubicBezTo>
                    <a:pt x="100429" y="115161"/>
                    <a:pt x="109034" y="101600"/>
                    <a:pt x="118946" y="89210"/>
                  </a:cubicBezTo>
                  <a:cubicBezTo>
                    <a:pt x="111116" y="57892"/>
                    <a:pt x="111681" y="19599"/>
                    <a:pt x="59473" y="89210"/>
                  </a:cubicBezTo>
                  <a:cubicBezTo>
                    <a:pt x="53343" y="97384"/>
                    <a:pt x="64429" y="109035"/>
                    <a:pt x="66907" y="118947"/>
                  </a:cubicBezTo>
                  <a:cubicBezTo>
                    <a:pt x="86732" y="113991"/>
                    <a:pt x="110866" y="117378"/>
                    <a:pt x="126381" y="104079"/>
                  </a:cubicBezTo>
                  <a:cubicBezTo>
                    <a:pt x="134139" y="97430"/>
                    <a:pt x="129163" y="74342"/>
                    <a:pt x="118946" y="74342"/>
                  </a:cubicBezTo>
                  <a:cubicBezTo>
                    <a:pt x="103079" y="74342"/>
                    <a:pt x="94166" y="94167"/>
                    <a:pt x="81776" y="104079"/>
                  </a:cubicBezTo>
                  <a:cubicBezTo>
                    <a:pt x="90037" y="108210"/>
                    <a:pt x="161072" y="156117"/>
                    <a:pt x="133815" y="74342"/>
                  </a:cubicBezTo>
                  <a:cubicBezTo>
                    <a:pt x="129897" y="62588"/>
                    <a:pt x="98537" y="85562"/>
                    <a:pt x="104078" y="96644"/>
                  </a:cubicBezTo>
                  <a:cubicBezTo>
                    <a:pt x="109729" y="107946"/>
                    <a:pt x="128859" y="91688"/>
                    <a:pt x="141249" y="89210"/>
                  </a:cubicBezTo>
                  <a:cubicBezTo>
                    <a:pt x="138771" y="79298"/>
                    <a:pt x="143727" y="61952"/>
                    <a:pt x="133815" y="59474"/>
                  </a:cubicBezTo>
                  <a:cubicBezTo>
                    <a:pt x="116313" y="55099"/>
                    <a:pt x="99816" y="74342"/>
                    <a:pt x="81776" y="74342"/>
                  </a:cubicBezTo>
                  <a:cubicBezTo>
                    <a:pt x="72841" y="74342"/>
                    <a:pt x="66197" y="65358"/>
                    <a:pt x="59473" y="59474"/>
                  </a:cubicBezTo>
                  <a:cubicBezTo>
                    <a:pt x="59457" y="59460"/>
                    <a:pt x="7939" y="7939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2E2E5E-574B-BBFD-2D1A-F32057A74E81}"/>
                </a:ext>
              </a:extLst>
            </p:cNvPr>
            <p:cNvGrpSpPr/>
            <p:nvPr/>
          </p:nvGrpSpPr>
          <p:grpSpPr>
            <a:xfrm>
              <a:off x="1419922" y="4638907"/>
              <a:ext cx="171040" cy="200722"/>
              <a:chOff x="1419922" y="4638907"/>
              <a:chExt cx="171040" cy="2007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F8FD06-3250-4697-D7B3-63051E5E8D55}"/>
                  </a:ext>
                </a:extLst>
              </p:cNvPr>
              <p:cNvSpPr/>
              <p:nvPr/>
            </p:nvSpPr>
            <p:spPr>
              <a:xfrm>
                <a:off x="1419922" y="4638907"/>
                <a:ext cx="171040" cy="2007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CE05AE-26DE-0C76-ED78-7398559D4DB3}"/>
                  </a:ext>
                </a:extLst>
              </p:cNvPr>
              <p:cNvSpPr/>
              <p:nvPr/>
            </p:nvSpPr>
            <p:spPr>
              <a:xfrm>
                <a:off x="1479395" y="4638907"/>
                <a:ext cx="59473" cy="10407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07C1E2-216D-D1D0-496D-314E7C27BA71}"/>
                </a:ext>
              </a:extLst>
            </p:cNvPr>
            <p:cNvGrpSpPr/>
            <p:nvPr/>
          </p:nvGrpSpPr>
          <p:grpSpPr>
            <a:xfrm>
              <a:off x="1884150" y="4631473"/>
              <a:ext cx="171040" cy="200722"/>
              <a:chOff x="1419922" y="4638907"/>
              <a:chExt cx="171040" cy="20072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B4F31B1-22EC-B082-AC23-549D20FA9D48}"/>
                  </a:ext>
                </a:extLst>
              </p:cNvPr>
              <p:cNvSpPr/>
              <p:nvPr/>
            </p:nvSpPr>
            <p:spPr>
              <a:xfrm>
                <a:off x="1419922" y="4638907"/>
                <a:ext cx="171040" cy="2007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54C8C47-8D46-3C42-C094-707A948F253F}"/>
                  </a:ext>
                </a:extLst>
              </p:cNvPr>
              <p:cNvSpPr/>
              <p:nvPr/>
            </p:nvSpPr>
            <p:spPr>
              <a:xfrm>
                <a:off x="1479395" y="4638907"/>
                <a:ext cx="59473" cy="10407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E98EC3-2D50-7557-FB05-341609B11B2F}"/>
                </a:ext>
              </a:extLst>
            </p:cNvPr>
            <p:cNvSpPr/>
            <p:nvPr/>
          </p:nvSpPr>
          <p:spPr>
            <a:xfrm>
              <a:off x="1509132" y="4943707"/>
              <a:ext cx="446048" cy="96644"/>
            </a:xfrm>
            <a:custGeom>
              <a:avLst/>
              <a:gdLst>
                <a:gd name="connsiteX0" fmla="*/ 0 w 446048"/>
                <a:gd name="connsiteY0" fmla="*/ 22303 h 96644"/>
                <a:gd name="connsiteX1" fmla="*/ 37170 w 446048"/>
                <a:gd name="connsiteY1" fmla="*/ 52039 h 96644"/>
                <a:gd name="connsiteX2" fmla="*/ 52039 w 446048"/>
                <a:gd name="connsiteY2" fmla="*/ 66908 h 96644"/>
                <a:gd name="connsiteX3" fmla="*/ 74341 w 446048"/>
                <a:gd name="connsiteY3" fmla="*/ 74342 h 96644"/>
                <a:gd name="connsiteX4" fmla="*/ 141248 w 446048"/>
                <a:gd name="connsiteY4" fmla="*/ 96644 h 96644"/>
                <a:gd name="connsiteX5" fmla="*/ 312234 w 446048"/>
                <a:gd name="connsiteY5" fmla="*/ 89210 h 96644"/>
                <a:gd name="connsiteX6" fmla="*/ 364273 w 446048"/>
                <a:gd name="connsiteY6" fmla="*/ 59473 h 96644"/>
                <a:gd name="connsiteX7" fmla="*/ 386575 w 446048"/>
                <a:gd name="connsiteY7" fmla="*/ 52039 h 96644"/>
                <a:gd name="connsiteX8" fmla="*/ 416312 w 446048"/>
                <a:gd name="connsiteY8" fmla="*/ 37171 h 96644"/>
                <a:gd name="connsiteX9" fmla="*/ 446048 w 446048"/>
                <a:gd name="connsiteY9" fmla="*/ 0 h 9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048" h="96644">
                  <a:moveTo>
                    <a:pt x="0" y="22303"/>
                  </a:moveTo>
                  <a:cubicBezTo>
                    <a:pt x="12390" y="32215"/>
                    <a:pt x="25123" y="41713"/>
                    <a:pt x="37170" y="52039"/>
                  </a:cubicBezTo>
                  <a:cubicBezTo>
                    <a:pt x="42492" y="56601"/>
                    <a:pt x="46029" y="63302"/>
                    <a:pt x="52039" y="66908"/>
                  </a:cubicBezTo>
                  <a:cubicBezTo>
                    <a:pt x="58758" y="70940"/>
                    <a:pt x="67004" y="71591"/>
                    <a:pt x="74341" y="74342"/>
                  </a:cubicBezTo>
                  <a:cubicBezTo>
                    <a:pt x="130329" y="95337"/>
                    <a:pt x="91422" y="84188"/>
                    <a:pt x="141248" y="96644"/>
                  </a:cubicBezTo>
                  <a:cubicBezTo>
                    <a:pt x="198243" y="94166"/>
                    <a:pt x="255509" y="95287"/>
                    <a:pt x="312234" y="89210"/>
                  </a:cubicBezTo>
                  <a:cubicBezTo>
                    <a:pt x="367517" y="83287"/>
                    <a:pt x="333874" y="77713"/>
                    <a:pt x="364273" y="59473"/>
                  </a:cubicBezTo>
                  <a:cubicBezTo>
                    <a:pt x="370992" y="55441"/>
                    <a:pt x="379372" y="55126"/>
                    <a:pt x="386575" y="52039"/>
                  </a:cubicBezTo>
                  <a:cubicBezTo>
                    <a:pt x="396761" y="47674"/>
                    <a:pt x="406400" y="42127"/>
                    <a:pt x="416312" y="37171"/>
                  </a:cubicBezTo>
                  <a:cubicBezTo>
                    <a:pt x="442532" y="10951"/>
                    <a:pt x="433913" y="24272"/>
                    <a:pt x="446048" y="0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2E4530D-3EDE-33FB-AA3F-B4B942AA7C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77" y="2112818"/>
            <a:ext cx="3992137" cy="283088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16D550-54A7-CB7E-D73A-C2AA28F53551}"/>
              </a:ext>
            </a:extLst>
          </p:cNvPr>
          <p:cNvGrpSpPr/>
          <p:nvPr/>
        </p:nvGrpSpPr>
        <p:grpSpPr>
          <a:xfrm>
            <a:off x="591030" y="2579661"/>
            <a:ext cx="4322941" cy="1583461"/>
            <a:chOff x="591030" y="2579661"/>
            <a:chExt cx="4322941" cy="158346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9E520FC-B9AF-E8E6-44B5-3D98C55DB190}"/>
                </a:ext>
              </a:extLst>
            </p:cNvPr>
            <p:cNvSpPr/>
            <p:nvPr/>
          </p:nvSpPr>
          <p:spPr>
            <a:xfrm>
              <a:off x="591030" y="2579661"/>
              <a:ext cx="2282252" cy="15834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F10F7C-43DB-0857-60E9-31A5A0E07C93}"/>
                </a:ext>
              </a:extLst>
            </p:cNvPr>
            <p:cNvSpPr/>
            <p:nvPr/>
          </p:nvSpPr>
          <p:spPr>
            <a:xfrm>
              <a:off x="2884449" y="2977773"/>
              <a:ext cx="2029522" cy="389895"/>
            </a:xfrm>
            <a:custGeom>
              <a:avLst/>
              <a:gdLst>
                <a:gd name="connsiteX0" fmla="*/ 0 w 2029522"/>
                <a:gd name="connsiteY0" fmla="*/ 389895 h 389895"/>
                <a:gd name="connsiteX1" fmla="*/ 74341 w 2029522"/>
                <a:gd name="connsiteY1" fmla="*/ 248647 h 389895"/>
                <a:gd name="connsiteX2" fmla="*/ 245327 w 2029522"/>
                <a:gd name="connsiteY2" fmla="*/ 99964 h 389895"/>
                <a:gd name="connsiteX3" fmla="*/ 349405 w 2029522"/>
                <a:gd name="connsiteY3" fmla="*/ 70227 h 389895"/>
                <a:gd name="connsiteX4" fmla="*/ 520390 w 2029522"/>
                <a:gd name="connsiteY4" fmla="*/ 166871 h 389895"/>
                <a:gd name="connsiteX5" fmla="*/ 527824 w 2029522"/>
                <a:gd name="connsiteY5" fmla="*/ 226344 h 389895"/>
                <a:gd name="connsiteX6" fmla="*/ 512956 w 2029522"/>
                <a:gd name="connsiteY6" fmla="*/ 285817 h 389895"/>
                <a:gd name="connsiteX7" fmla="*/ 423746 w 2029522"/>
                <a:gd name="connsiteY7" fmla="*/ 322988 h 389895"/>
                <a:gd name="connsiteX8" fmla="*/ 453483 w 2029522"/>
                <a:gd name="connsiteY8" fmla="*/ 92529 h 389895"/>
                <a:gd name="connsiteX9" fmla="*/ 550127 w 2029522"/>
                <a:gd name="connsiteY9" fmla="*/ 55359 h 389895"/>
                <a:gd name="connsiteX10" fmla="*/ 817756 w 2029522"/>
                <a:gd name="connsiteY10" fmla="*/ 99964 h 389895"/>
                <a:gd name="connsiteX11" fmla="*/ 854927 w 2029522"/>
                <a:gd name="connsiteY11" fmla="*/ 241212 h 389895"/>
                <a:gd name="connsiteX12" fmla="*/ 847492 w 2029522"/>
                <a:gd name="connsiteY12" fmla="*/ 293251 h 389895"/>
                <a:gd name="connsiteX13" fmla="*/ 840058 w 2029522"/>
                <a:gd name="connsiteY13" fmla="*/ 322988 h 389895"/>
                <a:gd name="connsiteX14" fmla="*/ 951571 w 2029522"/>
                <a:gd name="connsiteY14" fmla="*/ 367593 h 389895"/>
                <a:gd name="connsiteX15" fmla="*/ 1159727 w 2029522"/>
                <a:gd name="connsiteY15" fmla="*/ 270949 h 389895"/>
                <a:gd name="connsiteX16" fmla="*/ 1234068 w 2029522"/>
                <a:gd name="connsiteY16" fmla="*/ 166871 h 389895"/>
                <a:gd name="connsiteX17" fmla="*/ 1204331 w 2029522"/>
                <a:gd name="connsiteY17" fmla="*/ 3320 h 389895"/>
                <a:gd name="connsiteX18" fmla="*/ 1144858 w 2029522"/>
                <a:gd name="connsiteY18" fmla="*/ 10754 h 389895"/>
                <a:gd name="connsiteX19" fmla="*/ 1115122 w 2029522"/>
                <a:gd name="connsiteY19" fmla="*/ 40490 h 389895"/>
                <a:gd name="connsiteX20" fmla="*/ 1077951 w 2029522"/>
                <a:gd name="connsiteY20" fmla="*/ 152003 h 389895"/>
                <a:gd name="connsiteX21" fmla="*/ 1107688 w 2029522"/>
                <a:gd name="connsiteY21" fmla="*/ 248647 h 389895"/>
                <a:gd name="connsiteX22" fmla="*/ 1226634 w 2029522"/>
                <a:gd name="connsiteY22" fmla="*/ 330422 h 389895"/>
                <a:gd name="connsiteX23" fmla="*/ 1308410 w 2029522"/>
                <a:gd name="connsiteY23" fmla="*/ 337856 h 389895"/>
                <a:gd name="connsiteX24" fmla="*/ 1464527 w 2029522"/>
                <a:gd name="connsiteY24" fmla="*/ 278383 h 389895"/>
                <a:gd name="connsiteX25" fmla="*/ 1561171 w 2029522"/>
                <a:gd name="connsiteY25" fmla="*/ 166871 h 389895"/>
                <a:gd name="connsiteX26" fmla="*/ 1590907 w 2029522"/>
                <a:gd name="connsiteY26" fmla="*/ 159437 h 389895"/>
                <a:gd name="connsiteX27" fmla="*/ 1635512 w 2029522"/>
                <a:gd name="connsiteY27" fmla="*/ 166871 h 389895"/>
                <a:gd name="connsiteX28" fmla="*/ 1665249 w 2029522"/>
                <a:gd name="connsiteY28" fmla="*/ 181739 h 389895"/>
                <a:gd name="connsiteX29" fmla="*/ 1702419 w 2029522"/>
                <a:gd name="connsiteY29" fmla="*/ 189173 h 389895"/>
                <a:gd name="connsiteX30" fmla="*/ 1984917 w 2029522"/>
                <a:gd name="connsiteY30" fmla="*/ 211476 h 389895"/>
                <a:gd name="connsiteX31" fmla="*/ 1962614 w 2029522"/>
                <a:gd name="connsiteY31" fmla="*/ 189173 h 389895"/>
                <a:gd name="connsiteX32" fmla="*/ 1918010 w 2029522"/>
                <a:gd name="connsiteY32" fmla="*/ 159437 h 389895"/>
                <a:gd name="connsiteX33" fmla="*/ 1895707 w 2029522"/>
                <a:gd name="connsiteY33" fmla="*/ 137134 h 389895"/>
                <a:gd name="connsiteX34" fmla="*/ 1925444 w 2029522"/>
                <a:gd name="connsiteY34" fmla="*/ 152003 h 389895"/>
                <a:gd name="connsiteX35" fmla="*/ 1947746 w 2029522"/>
                <a:gd name="connsiteY35" fmla="*/ 174305 h 389895"/>
                <a:gd name="connsiteX36" fmla="*/ 1999785 w 2029522"/>
                <a:gd name="connsiteY36" fmla="*/ 211476 h 389895"/>
                <a:gd name="connsiteX37" fmla="*/ 2007219 w 2029522"/>
                <a:gd name="connsiteY37" fmla="*/ 233778 h 389895"/>
                <a:gd name="connsiteX38" fmla="*/ 2029522 w 2029522"/>
                <a:gd name="connsiteY38" fmla="*/ 248647 h 389895"/>
                <a:gd name="connsiteX39" fmla="*/ 2007219 w 2029522"/>
                <a:gd name="connsiteY39" fmla="*/ 278383 h 389895"/>
                <a:gd name="connsiteX40" fmla="*/ 1970049 w 2029522"/>
                <a:gd name="connsiteY40" fmla="*/ 300686 h 389895"/>
                <a:gd name="connsiteX41" fmla="*/ 1888273 w 2029522"/>
                <a:gd name="connsiteY41" fmla="*/ 352725 h 389895"/>
                <a:gd name="connsiteX42" fmla="*/ 1947746 w 2029522"/>
                <a:gd name="connsiteY42" fmla="*/ 263515 h 389895"/>
                <a:gd name="connsiteX43" fmla="*/ 1918010 w 2029522"/>
                <a:gd name="connsiteY43" fmla="*/ 300686 h 389895"/>
                <a:gd name="connsiteX44" fmla="*/ 1970049 w 2029522"/>
                <a:gd name="connsiteY44" fmla="*/ 263515 h 389895"/>
                <a:gd name="connsiteX45" fmla="*/ 1910575 w 2029522"/>
                <a:gd name="connsiteY45" fmla="*/ 352725 h 389895"/>
                <a:gd name="connsiteX46" fmla="*/ 1947746 w 2029522"/>
                <a:gd name="connsiteY46" fmla="*/ 285817 h 389895"/>
                <a:gd name="connsiteX47" fmla="*/ 1962614 w 2029522"/>
                <a:gd name="connsiteY47" fmla="*/ 248647 h 389895"/>
                <a:gd name="connsiteX48" fmla="*/ 1932878 w 2029522"/>
                <a:gd name="connsiteY48" fmla="*/ 218910 h 389895"/>
                <a:gd name="connsiteX49" fmla="*/ 1903141 w 2029522"/>
                <a:gd name="connsiteY49" fmla="*/ 196607 h 389895"/>
                <a:gd name="connsiteX50" fmla="*/ 1880839 w 2029522"/>
                <a:gd name="connsiteY50" fmla="*/ 159437 h 389895"/>
                <a:gd name="connsiteX51" fmla="*/ 1932878 w 2029522"/>
                <a:gd name="connsiteY51" fmla="*/ 189173 h 389895"/>
                <a:gd name="connsiteX52" fmla="*/ 1962614 w 2029522"/>
                <a:gd name="connsiteY52" fmla="*/ 204042 h 389895"/>
                <a:gd name="connsiteX53" fmla="*/ 1999785 w 2029522"/>
                <a:gd name="connsiteY53" fmla="*/ 218910 h 389895"/>
                <a:gd name="connsiteX54" fmla="*/ 1918010 w 2029522"/>
                <a:gd name="connsiteY54" fmla="*/ 166871 h 389895"/>
                <a:gd name="connsiteX55" fmla="*/ 1895707 w 2029522"/>
                <a:gd name="connsiteY55" fmla="*/ 144568 h 389895"/>
                <a:gd name="connsiteX56" fmla="*/ 1880839 w 2029522"/>
                <a:gd name="connsiteY56" fmla="*/ 181739 h 389895"/>
                <a:gd name="connsiteX57" fmla="*/ 1918010 w 2029522"/>
                <a:gd name="connsiteY57" fmla="*/ 226344 h 389895"/>
                <a:gd name="connsiteX58" fmla="*/ 1977483 w 2029522"/>
                <a:gd name="connsiteY58" fmla="*/ 263515 h 389895"/>
                <a:gd name="connsiteX59" fmla="*/ 1992351 w 2029522"/>
                <a:gd name="connsiteY59" fmla="*/ 263515 h 38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029522" h="389895">
                  <a:moveTo>
                    <a:pt x="0" y="389895"/>
                  </a:moveTo>
                  <a:cubicBezTo>
                    <a:pt x="24780" y="342812"/>
                    <a:pt x="44828" y="292917"/>
                    <a:pt x="74341" y="248647"/>
                  </a:cubicBezTo>
                  <a:cubicBezTo>
                    <a:pt x="110789" y="193975"/>
                    <a:pt x="186729" y="128178"/>
                    <a:pt x="245327" y="99964"/>
                  </a:cubicBezTo>
                  <a:cubicBezTo>
                    <a:pt x="277836" y="84312"/>
                    <a:pt x="314712" y="80139"/>
                    <a:pt x="349405" y="70227"/>
                  </a:cubicBezTo>
                  <a:cubicBezTo>
                    <a:pt x="465855" y="100872"/>
                    <a:pt x="489927" y="69391"/>
                    <a:pt x="520390" y="166871"/>
                  </a:cubicBezTo>
                  <a:cubicBezTo>
                    <a:pt x="526349" y="185940"/>
                    <a:pt x="525346" y="206520"/>
                    <a:pt x="527824" y="226344"/>
                  </a:cubicBezTo>
                  <a:cubicBezTo>
                    <a:pt x="522868" y="246168"/>
                    <a:pt x="523252" y="268166"/>
                    <a:pt x="512956" y="285817"/>
                  </a:cubicBezTo>
                  <a:cubicBezTo>
                    <a:pt x="491690" y="322274"/>
                    <a:pt x="458819" y="317978"/>
                    <a:pt x="423746" y="322988"/>
                  </a:cubicBezTo>
                  <a:cubicBezTo>
                    <a:pt x="339195" y="252528"/>
                    <a:pt x="325526" y="264992"/>
                    <a:pt x="453483" y="92529"/>
                  </a:cubicBezTo>
                  <a:cubicBezTo>
                    <a:pt x="474049" y="64810"/>
                    <a:pt x="517912" y="67749"/>
                    <a:pt x="550127" y="55359"/>
                  </a:cubicBezTo>
                  <a:cubicBezTo>
                    <a:pt x="639337" y="70227"/>
                    <a:pt x="740538" y="52880"/>
                    <a:pt x="817756" y="99964"/>
                  </a:cubicBezTo>
                  <a:cubicBezTo>
                    <a:pt x="859324" y="125310"/>
                    <a:pt x="854927" y="241212"/>
                    <a:pt x="854927" y="241212"/>
                  </a:cubicBezTo>
                  <a:cubicBezTo>
                    <a:pt x="852449" y="258558"/>
                    <a:pt x="850627" y="276011"/>
                    <a:pt x="847492" y="293251"/>
                  </a:cubicBezTo>
                  <a:cubicBezTo>
                    <a:pt x="845664" y="303304"/>
                    <a:pt x="833785" y="314923"/>
                    <a:pt x="840058" y="322988"/>
                  </a:cubicBezTo>
                  <a:cubicBezTo>
                    <a:pt x="871417" y="363307"/>
                    <a:pt x="908598" y="361454"/>
                    <a:pt x="951571" y="367593"/>
                  </a:cubicBezTo>
                  <a:cubicBezTo>
                    <a:pt x="1040145" y="342286"/>
                    <a:pt x="1088350" y="339352"/>
                    <a:pt x="1159727" y="270949"/>
                  </a:cubicBezTo>
                  <a:cubicBezTo>
                    <a:pt x="1190508" y="241450"/>
                    <a:pt x="1209288" y="201564"/>
                    <a:pt x="1234068" y="166871"/>
                  </a:cubicBezTo>
                  <a:cubicBezTo>
                    <a:pt x="1258772" y="92761"/>
                    <a:pt x="1298643" y="56370"/>
                    <a:pt x="1204331" y="3320"/>
                  </a:cubicBezTo>
                  <a:cubicBezTo>
                    <a:pt x="1186918" y="-6475"/>
                    <a:pt x="1164682" y="8276"/>
                    <a:pt x="1144858" y="10754"/>
                  </a:cubicBezTo>
                  <a:cubicBezTo>
                    <a:pt x="1134946" y="20666"/>
                    <a:pt x="1122648" y="28664"/>
                    <a:pt x="1115122" y="40490"/>
                  </a:cubicBezTo>
                  <a:cubicBezTo>
                    <a:pt x="1094290" y="73225"/>
                    <a:pt x="1087087" y="115460"/>
                    <a:pt x="1077951" y="152003"/>
                  </a:cubicBezTo>
                  <a:cubicBezTo>
                    <a:pt x="1078592" y="154248"/>
                    <a:pt x="1103214" y="243278"/>
                    <a:pt x="1107688" y="248647"/>
                  </a:cubicBezTo>
                  <a:cubicBezTo>
                    <a:pt x="1116241" y="258911"/>
                    <a:pt x="1211829" y="325747"/>
                    <a:pt x="1226634" y="330422"/>
                  </a:cubicBezTo>
                  <a:cubicBezTo>
                    <a:pt x="1252735" y="338664"/>
                    <a:pt x="1281151" y="335378"/>
                    <a:pt x="1308410" y="337856"/>
                  </a:cubicBezTo>
                  <a:cubicBezTo>
                    <a:pt x="1381307" y="324602"/>
                    <a:pt x="1405346" y="330166"/>
                    <a:pt x="1464527" y="278383"/>
                  </a:cubicBezTo>
                  <a:cubicBezTo>
                    <a:pt x="1578190" y="178928"/>
                    <a:pt x="1437813" y="256585"/>
                    <a:pt x="1561171" y="166871"/>
                  </a:cubicBezTo>
                  <a:cubicBezTo>
                    <a:pt x="1569434" y="160862"/>
                    <a:pt x="1580995" y="161915"/>
                    <a:pt x="1590907" y="159437"/>
                  </a:cubicBezTo>
                  <a:cubicBezTo>
                    <a:pt x="1605775" y="161915"/>
                    <a:pt x="1621074" y="162540"/>
                    <a:pt x="1635512" y="166871"/>
                  </a:cubicBezTo>
                  <a:cubicBezTo>
                    <a:pt x="1646127" y="170055"/>
                    <a:pt x="1654735" y="178235"/>
                    <a:pt x="1665249" y="181739"/>
                  </a:cubicBezTo>
                  <a:cubicBezTo>
                    <a:pt x="1677236" y="185735"/>
                    <a:pt x="1690029" y="186695"/>
                    <a:pt x="1702419" y="189173"/>
                  </a:cubicBezTo>
                  <a:cubicBezTo>
                    <a:pt x="1793455" y="249865"/>
                    <a:pt x="1749404" y="226196"/>
                    <a:pt x="1984917" y="211476"/>
                  </a:cubicBezTo>
                  <a:cubicBezTo>
                    <a:pt x="1995410" y="210820"/>
                    <a:pt x="1970913" y="195628"/>
                    <a:pt x="1962614" y="189173"/>
                  </a:cubicBezTo>
                  <a:cubicBezTo>
                    <a:pt x="1948509" y="178202"/>
                    <a:pt x="1932115" y="170408"/>
                    <a:pt x="1918010" y="159437"/>
                  </a:cubicBezTo>
                  <a:cubicBezTo>
                    <a:pt x="1909711" y="152982"/>
                    <a:pt x="1888273" y="144568"/>
                    <a:pt x="1895707" y="137134"/>
                  </a:cubicBezTo>
                  <a:cubicBezTo>
                    <a:pt x="1903543" y="129298"/>
                    <a:pt x="1916426" y="145561"/>
                    <a:pt x="1925444" y="152003"/>
                  </a:cubicBezTo>
                  <a:cubicBezTo>
                    <a:pt x="1933999" y="158114"/>
                    <a:pt x="1939764" y="167463"/>
                    <a:pt x="1947746" y="174305"/>
                  </a:cubicBezTo>
                  <a:cubicBezTo>
                    <a:pt x="1963875" y="188129"/>
                    <a:pt x="1982141" y="199713"/>
                    <a:pt x="1999785" y="211476"/>
                  </a:cubicBezTo>
                  <a:cubicBezTo>
                    <a:pt x="2002263" y="218910"/>
                    <a:pt x="2002324" y="227659"/>
                    <a:pt x="2007219" y="233778"/>
                  </a:cubicBezTo>
                  <a:cubicBezTo>
                    <a:pt x="2012801" y="240755"/>
                    <a:pt x="2029522" y="239712"/>
                    <a:pt x="2029522" y="248647"/>
                  </a:cubicBezTo>
                  <a:cubicBezTo>
                    <a:pt x="2029522" y="261037"/>
                    <a:pt x="2016544" y="270224"/>
                    <a:pt x="2007219" y="278383"/>
                  </a:cubicBezTo>
                  <a:cubicBezTo>
                    <a:pt x="1996345" y="287898"/>
                    <a:pt x="1981929" y="292461"/>
                    <a:pt x="1970049" y="300686"/>
                  </a:cubicBezTo>
                  <a:cubicBezTo>
                    <a:pt x="1893743" y="353513"/>
                    <a:pt x="1937424" y="336339"/>
                    <a:pt x="1888273" y="352725"/>
                  </a:cubicBezTo>
                  <a:cubicBezTo>
                    <a:pt x="1908097" y="322988"/>
                    <a:pt x="1970072" y="235607"/>
                    <a:pt x="1947746" y="263515"/>
                  </a:cubicBezTo>
                  <a:cubicBezTo>
                    <a:pt x="1937834" y="275905"/>
                    <a:pt x="1918010" y="284819"/>
                    <a:pt x="1918010" y="300686"/>
                  </a:cubicBezTo>
                  <a:cubicBezTo>
                    <a:pt x="1918010" y="326149"/>
                    <a:pt x="1977041" y="250930"/>
                    <a:pt x="1970049" y="263515"/>
                  </a:cubicBezTo>
                  <a:cubicBezTo>
                    <a:pt x="1952693" y="294757"/>
                    <a:pt x="1935847" y="327454"/>
                    <a:pt x="1910575" y="352725"/>
                  </a:cubicBezTo>
                  <a:cubicBezTo>
                    <a:pt x="1892534" y="370765"/>
                    <a:pt x="1936336" y="308637"/>
                    <a:pt x="1947746" y="285817"/>
                  </a:cubicBezTo>
                  <a:cubicBezTo>
                    <a:pt x="1953714" y="273881"/>
                    <a:pt x="1957658" y="261037"/>
                    <a:pt x="1962614" y="248647"/>
                  </a:cubicBezTo>
                  <a:cubicBezTo>
                    <a:pt x="1952702" y="238735"/>
                    <a:pt x="1943427" y="228141"/>
                    <a:pt x="1932878" y="218910"/>
                  </a:cubicBezTo>
                  <a:cubicBezTo>
                    <a:pt x="1923553" y="210751"/>
                    <a:pt x="1911300" y="205932"/>
                    <a:pt x="1903141" y="196607"/>
                  </a:cubicBezTo>
                  <a:cubicBezTo>
                    <a:pt x="1893626" y="185733"/>
                    <a:pt x="1866821" y="162941"/>
                    <a:pt x="1880839" y="159437"/>
                  </a:cubicBezTo>
                  <a:cubicBezTo>
                    <a:pt x="1900221" y="154592"/>
                    <a:pt x="1915339" y="179606"/>
                    <a:pt x="1932878" y="189173"/>
                  </a:cubicBezTo>
                  <a:cubicBezTo>
                    <a:pt x="1942607" y="194480"/>
                    <a:pt x="1952487" y="199541"/>
                    <a:pt x="1962614" y="204042"/>
                  </a:cubicBezTo>
                  <a:cubicBezTo>
                    <a:pt x="1974809" y="209462"/>
                    <a:pt x="2010037" y="227453"/>
                    <a:pt x="1999785" y="218910"/>
                  </a:cubicBezTo>
                  <a:cubicBezTo>
                    <a:pt x="1974964" y="198226"/>
                    <a:pt x="1944301" y="185651"/>
                    <a:pt x="1918010" y="166871"/>
                  </a:cubicBezTo>
                  <a:cubicBezTo>
                    <a:pt x="1909455" y="160760"/>
                    <a:pt x="1903141" y="152002"/>
                    <a:pt x="1895707" y="144568"/>
                  </a:cubicBezTo>
                  <a:cubicBezTo>
                    <a:pt x="1890751" y="156958"/>
                    <a:pt x="1877328" y="168864"/>
                    <a:pt x="1880839" y="181739"/>
                  </a:cubicBezTo>
                  <a:cubicBezTo>
                    <a:pt x="1885932" y="200411"/>
                    <a:pt x="1905152" y="211878"/>
                    <a:pt x="1918010" y="226344"/>
                  </a:cubicBezTo>
                  <a:cubicBezTo>
                    <a:pt x="1939988" y="251069"/>
                    <a:pt x="1942939" y="253645"/>
                    <a:pt x="1977483" y="263515"/>
                  </a:cubicBezTo>
                  <a:cubicBezTo>
                    <a:pt x="1982248" y="264876"/>
                    <a:pt x="1987395" y="263515"/>
                    <a:pt x="1992351" y="2635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7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1832180" y="669032"/>
            <a:ext cx="532980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spc="-2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text-overflow</a:t>
            </a:r>
            <a:endParaRPr lang="en-US" sz="3200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614080" y="15017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549050" y="1375758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DEB5D-E2B0-D587-0D62-4A6743523C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16" y="2232419"/>
            <a:ext cx="5365764" cy="28186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77A56-C1B8-B374-274C-8C45251DBFBD}"/>
              </a:ext>
            </a:extLst>
          </p:cNvPr>
          <p:cNvSpPr txBox="1"/>
          <p:nvPr/>
        </p:nvSpPr>
        <p:spPr>
          <a:xfrm>
            <a:off x="2593419" y="1588480"/>
            <a:ext cx="4239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9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52"/>
          <p:cNvSpPr txBox="1">
            <a:spLocks noGrp="1"/>
          </p:cNvSpPr>
          <p:nvPr>
            <p:ph type="title"/>
          </p:nvPr>
        </p:nvSpPr>
        <p:spPr>
          <a:xfrm>
            <a:off x="1070965" y="626769"/>
            <a:ext cx="7002070" cy="6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b="1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nowrap</a:t>
            </a:r>
            <a:endParaRPr lang="en-US" sz="3200" b="1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99" name="Google Shape;2399;p52"/>
          <p:cNvCxnSpPr/>
          <p:nvPr/>
        </p:nvCxnSpPr>
        <p:spPr>
          <a:xfrm>
            <a:off x="1614080" y="15017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0" name="Google Shape;2400;p52"/>
          <p:cNvSpPr/>
          <p:nvPr/>
        </p:nvSpPr>
        <p:spPr>
          <a:xfrm>
            <a:off x="4549050" y="1375758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2586F1-8D26-2A9E-02A6-F8D4499B5A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37" y="1627793"/>
            <a:ext cx="6198000" cy="3360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08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1" name="Google Shape;2511;p58"/>
          <p:cNvGrpSpPr/>
          <p:nvPr/>
        </p:nvGrpSpPr>
        <p:grpSpPr>
          <a:xfrm>
            <a:off x="2233650" y="1543276"/>
            <a:ext cx="4676700" cy="2422800"/>
            <a:chOff x="2233625" y="1543275"/>
            <a:chExt cx="4676700" cy="2422800"/>
          </a:xfrm>
        </p:grpSpPr>
        <p:sp>
          <p:nvSpPr>
            <p:cNvPr id="2512" name="Google Shape;2512;p58"/>
            <p:cNvSpPr/>
            <p:nvPr/>
          </p:nvSpPr>
          <p:spPr>
            <a:xfrm>
              <a:off x="2793250" y="1543275"/>
              <a:ext cx="3586200" cy="215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8"/>
            <p:cNvSpPr/>
            <p:nvPr/>
          </p:nvSpPr>
          <p:spPr>
            <a:xfrm>
              <a:off x="2233625" y="3694275"/>
              <a:ext cx="4676700" cy="271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8"/>
            <p:cNvSpPr/>
            <p:nvPr/>
          </p:nvSpPr>
          <p:spPr>
            <a:xfrm>
              <a:off x="4264900" y="3694275"/>
              <a:ext cx="642900" cy="13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5" name="Google Shape;2515;p58"/>
          <p:cNvSpPr txBox="1">
            <a:spLocks noGrp="1"/>
          </p:cNvSpPr>
          <p:nvPr>
            <p:ph type="title"/>
          </p:nvPr>
        </p:nvSpPr>
        <p:spPr>
          <a:xfrm>
            <a:off x="1156625" y="539500"/>
            <a:ext cx="68307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DFF6D"/>
                </a:solidFill>
              </a:rPr>
              <a:t>Website</a:t>
            </a:r>
            <a:r>
              <a:rPr lang="en" dirty="0"/>
              <a:t> </a:t>
            </a:r>
            <a:r>
              <a:rPr lang="en" dirty="0">
                <a:solidFill>
                  <a:srgbClr val="FFFF00"/>
                </a:solidFill>
              </a:rPr>
              <a:t>Demo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516" name="Google Shape;2516;p58"/>
          <p:cNvSpPr txBox="1">
            <a:spLocks noGrp="1"/>
          </p:cNvSpPr>
          <p:nvPr>
            <p:ph type="subTitle" idx="1"/>
          </p:nvPr>
        </p:nvSpPr>
        <p:spPr>
          <a:xfrm>
            <a:off x="1473000" y="4103300"/>
            <a:ext cx="61980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WEB TĨNH</a:t>
            </a:r>
            <a:endParaRPr dirty="0">
              <a:solidFill>
                <a:srgbClr val="00B0F0"/>
              </a:solidFill>
            </a:endParaRPr>
          </a:p>
        </p:txBody>
      </p:sp>
      <p:cxnSp>
        <p:nvCxnSpPr>
          <p:cNvPr id="2517" name="Google Shape;2517;p58"/>
          <p:cNvCxnSpPr/>
          <p:nvPr/>
        </p:nvCxnSpPr>
        <p:spPr>
          <a:xfrm>
            <a:off x="1472975" y="12498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18" name="Google Shape;2518;p58"/>
          <p:cNvSpPr/>
          <p:nvPr/>
        </p:nvSpPr>
        <p:spPr>
          <a:xfrm>
            <a:off x="4430875" y="1141300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D57273-CD05-E61E-C3B2-1381BECA624C}"/>
              </a:ext>
            </a:extLst>
          </p:cNvPr>
          <p:cNvGrpSpPr/>
          <p:nvPr/>
        </p:nvGrpSpPr>
        <p:grpSpPr>
          <a:xfrm>
            <a:off x="3850369" y="1878832"/>
            <a:ext cx="1471961" cy="1399959"/>
            <a:chOff x="3850369" y="1878832"/>
            <a:chExt cx="1471961" cy="1399959"/>
          </a:xfrm>
        </p:grpSpPr>
        <p:sp>
          <p:nvSpPr>
            <p:cNvPr id="2" name="Oval 1">
              <a:hlinkClick r:id="rId3" action="ppaction://hlinkfile"/>
              <a:extLst>
                <a:ext uri="{FF2B5EF4-FFF2-40B4-BE49-F238E27FC236}">
                  <a16:creationId xmlns:a16="http://schemas.microsoft.com/office/drawing/2014/main" id="{D1C555B1-3089-07A8-5B19-73D6EEA31FE4}"/>
                </a:ext>
              </a:extLst>
            </p:cNvPr>
            <p:cNvSpPr/>
            <p:nvPr/>
          </p:nvSpPr>
          <p:spPr>
            <a:xfrm>
              <a:off x="3850369" y="1878832"/>
              <a:ext cx="1471961" cy="1399959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23A049B-CA25-BA1F-F107-B3D0A95D19EA}"/>
                </a:ext>
              </a:extLst>
            </p:cNvPr>
            <p:cNvSpPr/>
            <p:nvPr/>
          </p:nvSpPr>
          <p:spPr>
            <a:xfrm>
              <a:off x="4274634" y="2259980"/>
              <a:ext cx="237949" cy="96644"/>
            </a:xfrm>
            <a:custGeom>
              <a:avLst/>
              <a:gdLst>
                <a:gd name="connsiteX0" fmla="*/ 0 w 237949"/>
                <a:gd name="connsiteY0" fmla="*/ 96644 h 96644"/>
                <a:gd name="connsiteX1" fmla="*/ 66907 w 237949"/>
                <a:gd name="connsiteY1" fmla="*/ 7435 h 96644"/>
                <a:gd name="connsiteX2" fmla="*/ 96644 w 237949"/>
                <a:gd name="connsiteY2" fmla="*/ 0 h 96644"/>
                <a:gd name="connsiteX3" fmla="*/ 215590 w 237949"/>
                <a:gd name="connsiteY3" fmla="*/ 29737 h 96644"/>
                <a:gd name="connsiteX4" fmla="*/ 230459 w 237949"/>
                <a:gd name="connsiteY4" fmla="*/ 52040 h 96644"/>
                <a:gd name="connsiteX5" fmla="*/ 237893 w 237949"/>
                <a:gd name="connsiteY5" fmla="*/ 96644 h 9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949" h="96644">
                  <a:moveTo>
                    <a:pt x="0" y="96644"/>
                  </a:moveTo>
                  <a:cubicBezTo>
                    <a:pt x="20374" y="62688"/>
                    <a:pt x="29473" y="23479"/>
                    <a:pt x="66907" y="7435"/>
                  </a:cubicBezTo>
                  <a:cubicBezTo>
                    <a:pt x="76298" y="3410"/>
                    <a:pt x="86732" y="2478"/>
                    <a:pt x="96644" y="0"/>
                  </a:cubicBezTo>
                  <a:cubicBezTo>
                    <a:pt x="162990" y="5529"/>
                    <a:pt x="176603" y="-9250"/>
                    <a:pt x="215590" y="29737"/>
                  </a:cubicBezTo>
                  <a:cubicBezTo>
                    <a:pt x="221908" y="36055"/>
                    <a:pt x="225503" y="44606"/>
                    <a:pt x="230459" y="52040"/>
                  </a:cubicBezTo>
                  <a:cubicBezTo>
                    <a:pt x="239095" y="86584"/>
                    <a:pt x="237893" y="71559"/>
                    <a:pt x="237893" y="96644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1DFCBF-CF8A-E50D-3681-3682C98B1C1C}"/>
                </a:ext>
              </a:extLst>
            </p:cNvPr>
            <p:cNvSpPr/>
            <p:nvPr/>
          </p:nvSpPr>
          <p:spPr>
            <a:xfrm>
              <a:off x="4713249" y="2297112"/>
              <a:ext cx="223024" cy="96683"/>
            </a:xfrm>
            <a:custGeom>
              <a:avLst/>
              <a:gdLst>
                <a:gd name="connsiteX0" fmla="*/ 0 w 223024"/>
                <a:gd name="connsiteY0" fmla="*/ 74381 h 96683"/>
                <a:gd name="connsiteX1" fmla="*/ 14868 w 223024"/>
                <a:gd name="connsiteY1" fmla="*/ 37210 h 96683"/>
                <a:gd name="connsiteX2" fmla="*/ 66907 w 223024"/>
                <a:gd name="connsiteY2" fmla="*/ 7473 h 96683"/>
                <a:gd name="connsiteX3" fmla="*/ 96644 w 223024"/>
                <a:gd name="connsiteY3" fmla="*/ 39 h 96683"/>
                <a:gd name="connsiteX4" fmla="*/ 200722 w 223024"/>
                <a:gd name="connsiteY4" fmla="*/ 29776 h 96683"/>
                <a:gd name="connsiteX5" fmla="*/ 208156 w 223024"/>
                <a:gd name="connsiteY5" fmla="*/ 66947 h 96683"/>
                <a:gd name="connsiteX6" fmla="*/ 223024 w 223024"/>
                <a:gd name="connsiteY6" fmla="*/ 96683 h 9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024" h="96683">
                  <a:moveTo>
                    <a:pt x="0" y="74381"/>
                  </a:moveTo>
                  <a:cubicBezTo>
                    <a:pt x="4956" y="61991"/>
                    <a:pt x="6861" y="47886"/>
                    <a:pt x="14868" y="37210"/>
                  </a:cubicBezTo>
                  <a:cubicBezTo>
                    <a:pt x="28375" y="19201"/>
                    <a:pt x="47080" y="13138"/>
                    <a:pt x="66907" y="7473"/>
                  </a:cubicBezTo>
                  <a:cubicBezTo>
                    <a:pt x="76731" y="4666"/>
                    <a:pt x="86732" y="2517"/>
                    <a:pt x="96644" y="39"/>
                  </a:cubicBezTo>
                  <a:cubicBezTo>
                    <a:pt x="96984" y="96"/>
                    <a:pt x="186805" y="-2696"/>
                    <a:pt x="200722" y="29776"/>
                  </a:cubicBezTo>
                  <a:cubicBezTo>
                    <a:pt x="205700" y="41390"/>
                    <a:pt x="204160" y="54960"/>
                    <a:pt x="208156" y="66947"/>
                  </a:cubicBezTo>
                  <a:cubicBezTo>
                    <a:pt x="211660" y="77460"/>
                    <a:pt x="223024" y="96683"/>
                    <a:pt x="223024" y="9668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24B3B6-5AC7-DAE1-45F0-8DF04686C2DB}"/>
                </a:ext>
              </a:extLst>
            </p:cNvPr>
            <p:cNvSpPr/>
            <p:nvPr/>
          </p:nvSpPr>
          <p:spPr>
            <a:xfrm>
              <a:off x="4503850" y="2512741"/>
              <a:ext cx="164990" cy="185854"/>
            </a:xfrm>
            <a:custGeom>
              <a:avLst/>
              <a:gdLst>
                <a:gd name="connsiteX0" fmla="*/ 8677 w 164990"/>
                <a:gd name="connsiteY0" fmla="*/ 0 h 185854"/>
                <a:gd name="connsiteX1" fmla="*/ 8677 w 164990"/>
                <a:gd name="connsiteY1" fmla="*/ 170986 h 185854"/>
                <a:gd name="connsiteX2" fmla="*/ 38413 w 164990"/>
                <a:gd name="connsiteY2" fmla="*/ 178420 h 185854"/>
                <a:gd name="connsiteX3" fmla="*/ 75584 w 164990"/>
                <a:gd name="connsiteY3" fmla="*/ 185854 h 185854"/>
                <a:gd name="connsiteX4" fmla="*/ 112755 w 164990"/>
                <a:gd name="connsiteY4" fmla="*/ 163552 h 185854"/>
                <a:gd name="connsiteX5" fmla="*/ 142491 w 164990"/>
                <a:gd name="connsiteY5" fmla="*/ 148683 h 185854"/>
                <a:gd name="connsiteX6" fmla="*/ 157360 w 164990"/>
                <a:gd name="connsiteY6" fmla="*/ 111513 h 185854"/>
                <a:gd name="connsiteX7" fmla="*/ 164794 w 164990"/>
                <a:gd name="connsiteY7" fmla="*/ 14869 h 18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990" h="185854">
                  <a:moveTo>
                    <a:pt x="8677" y="0"/>
                  </a:moveTo>
                  <a:cubicBezTo>
                    <a:pt x="3767" y="49097"/>
                    <a:pt x="-8113" y="123973"/>
                    <a:pt x="8677" y="170986"/>
                  </a:cubicBezTo>
                  <a:cubicBezTo>
                    <a:pt x="12113" y="180608"/>
                    <a:pt x="28439" y="176204"/>
                    <a:pt x="38413" y="178420"/>
                  </a:cubicBezTo>
                  <a:cubicBezTo>
                    <a:pt x="50748" y="181161"/>
                    <a:pt x="63194" y="183376"/>
                    <a:pt x="75584" y="185854"/>
                  </a:cubicBezTo>
                  <a:cubicBezTo>
                    <a:pt x="87974" y="178420"/>
                    <a:pt x="100124" y="170569"/>
                    <a:pt x="112755" y="163552"/>
                  </a:cubicBezTo>
                  <a:cubicBezTo>
                    <a:pt x="122442" y="158170"/>
                    <a:pt x="135279" y="157097"/>
                    <a:pt x="142491" y="148683"/>
                  </a:cubicBezTo>
                  <a:cubicBezTo>
                    <a:pt x="151176" y="138551"/>
                    <a:pt x="152404" y="123903"/>
                    <a:pt x="157360" y="111513"/>
                  </a:cubicBezTo>
                  <a:cubicBezTo>
                    <a:pt x="166897" y="44755"/>
                    <a:pt x="164794" y="76996"/>
                    <a:pt x="164794" y="14869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8C16A2-492F-7FB3-C660-406D1374948B}"/>
              </a:ext>
            </a:extLst>
          </p:cNvPr>
          <p:cNvSpPr txBox="1"/>
          <p:nvPr/>
        </p:nvSpPr>
        <p:spPr>
          <a:xfrm>
            <a:off x="5200998" y="1672753"/>
            <a:ext cx="129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CLICK 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940CB1-4463-13DB-C37B-60719A75CB20}"/>
              </a:ext>
            </a:extLst>
          </p:cNvPr>
          <p:cNvSpPr/>
          <p:nvPr/>
        </p:nvSpPr>
        <p:spPr>
          <a:xfrm>
            <a:off x="5418387" y="2024584"/>
            <a:ext cx="394451" cy="393664"/>
          </a:xfrm>
          <a:custGeom>
            <a:avLst/>
            <a:gdLst>
              <a:gd name="connsiteX0" fmla="*/ 294724 w 394451"/>
              <a:gd name="connsiteY0" fmla="*/ 8256 h 393664"/>
              <a:gd name="connsiteX1" fmla="*/ 332509 w 394451"/>
              <a:gd name="connsiteY1" fmla="*/ 699 h 393664"/>
              <a:gd name="connsiteX2" fmla="*/ 377851 w 394451"/>
              <a:gd name="connsiteY2" fmla="*/ 68712 h 393664"/>
              <a:gd name="connsiteX3" fmla="*/ 385408 w 394451"/>
              <a:gd name="connsiteY3" fmla="*/ 121611 h 393664"/>
              <a:gd name="connsiteX4" fmla="*/ 362737 w 394451"/>
              <a:gd name="connsiteY4" fmla="*/ 182067 h 393664"/>
              <a:gd name="connsiteX5" fmla="*/ 324952 w 394451"/>
              <a:gd name="connsiteY5" fmla="*/ 189624 h 393664"/>
              <a:gd name="connsiteX6" fmla="*/ 362737 w 394451"/>
              <a:gd name="connsiteY6" fmla="*/ 174510 h 393664"/>
              <a:gd name="connsiteX7" fmla="*/ 385408 w 394451"/>
              <a:gd name="connsiteY7" fmla="*/ 212295 h 393664"/>
              <a:gd name="connsiteX8" fmla="*/ 392965 w 394451"/>
              <a:gd name="connsiteY8" fmla="*/ 250080 h 393664"/>
              <a:gd name="connsiteX9" fmla="*/ 347623 w 394451"/>
              <a:gd name="connsiteY9" fmla="*/ 280309 h 393664"/>
              <a:gd name="connsiteX10" fmla="*/ 188925 w 394451"/>
              <a:gd name="connsiteY10" fmla="*/ 310537 h 393664"/>
              <a:gd name="connsiteX11" fmla="*/ 60456 w 394451"/>
              <a:gd name="connsiteY11" fmla="*/ 340765 h 393664"/>
              <a:gd name="connsiteX12" fmla="*/ 15114 w 394451"/>
              <a:gd name="connsiteY12" fmla="*/ 333208 h 393664"/>
              <a:gd name="connsiteX13" fmla="*/ 37785 w 394451"/>
              <a:gd name="connsiteY13" fmla="*/ 302980 h 393664"/>
              <a:gd name="connsiteX14" fmla="*/ 60456 w 394451"/>
              <a:gd name="connsiteY14" fmla="*/ 287866 h 393664"/>
              <a:gd name="connsiteX15" fmla="*/ 45342 w 394451"/>
              <a:gd name="connsiteY15" fmla="*/ 310537 h 393664"/>
              <a:gd name="connsiteX16" fmla="*/ 22671 w 394451"/>
              <a:gd name="connsiteY16" fmla="*/ 318094 h 393664"/>
              <a:gd name="connsiteX17" fmla="*/ 0 w 394451"/>
              <a:gd name="connsiteY17" fmla="*/ 333208 h 393664"/>
              <a:gd name="connsiteX18" fmla="*/ 7557 w 394451"/>
              <a:gd name="connsiteY18" fmla="*/ 363436 h 393664"/>
              <a:gd name="connsiteX19" fmla="*/ 37785 w 394451"/>
              <a:gd name="connsiteY19" fmla="*/ 378550 h 393664"/>
              <a:gd name="connsiteX20" fmla="*/ 90684 w 394451"/>
              <a:gd name="connsiteY20" fmla="*/ 393664 h 39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4451" h="393664">
                <a:moveTo>
                  <a:pt x="294724" y="8256"/>
                </a:moveTo>
                <a:cubicBezTo>
                  <a:pt x="307319" y="5737"/>
                  <a:pt x="320048" y="-2416"/>
                  <a:pt x="332509" y="699"/>
                </a:cubicBezTo>
                <a:cubicBezTo>
                  <a:pt x="352292" y="5645"/>
                  <a:pt x="373860" y="60730"/>
                  <a:pt x="377851" y="68712"/>
                </a:cubicBezTo>
                <a:cubicBezTo>
                  <a:pt x="380370" y="86345"/>
                  <a:pt x="381915" y="104145"/>
                  <a:pt x="385408" y="121611"/>
                </a:cubicBezTo>
                <a:cubicBezTo>
                  <a:pt x="391808" y="153613"/>
                  <a:pt x="410611" y="150151"/>
                  <a:pt x="362737" y="182067"/>
                </a:cubicBezTo>
                <a:cubicBezTo>
                  <a:pt x="352050" y="189192"/>
                  <a:pt x="337547" y="187105"/>
                  <a:pt x="324952" y="189624"/>
                </a:cubicBezTo>
                <a:cubicBezTo>
                  <a:pt x="315987" y="176177"/>
                  <a:pt x="269411" y="118514"/>
                  <a:pt x="362737" y="174510"/>
                </a:cubicBezTo>
                <a:cubicBezTo>
                  <a:pt x="375332" y="182067"/>
                  <a:pt x="377851" y="199700"/>
                  <a:pt x="385408" y="212295"/>
                </a:cubicBezTo>
                <a:cubicBezTo>
                  <a:pt x="387927" y="224890"/>
                  <a:pt x="394781" y="237365"/>
                  <a:pt x="392965" y="250080"/>
                </a:cubicBezTo>
                <a:cubicBezTo>
                  <a:pt x="391202" y="262419"/>
                  <a:pt x="350520" y="278992"/>
                  <a:pt x="347623" y="280309"/>
                </a:cubicBezTo>
                <a:cubicBezTo>
                  <a:pt x="268016" y="316494"/>
                  <a:pt x="303189" y="302375"/>
                  <a:pt x="188925" y="310537"/>
                </a:cubicBezTo>
                <a:cubicBezTo>
                  <a:pt x="141907" y="326210"/>
                  <a:pt x="114989" y="337557"/>
                  <a:pt x="60456" y="340765"/>
                </a:cubicBezTo>
                <a:cubicBezTo>
                  <a:pt x="45160" y="341665"/>
                  <a:pt x="30228" y="335727"/>
                  <a:pt x="15114" y="333208"/>
                </a:cubicBezTo>
                <a:cubicBezTo>
                  <a:pt x="22671" y="323132"/>
                  <a:pt x="28879" y="311886"/>
                  <a:pt x="37785" y="302980"/>
                </a:cubicBezTo>
                <a:cubicBezTo>
                  <a:pt x="44207" y="296558"/>
                  <a:pt x="54034" y="281444"/>
                  <a:pt x="60456" y="287866"/>
                </a:cubicBezTo>
                <a:cubicBezTo>
                  <a:pt x="66878" y="294288"/>
                  <a:pt x="52434" y="304863"/>
                  <a:pt x="45342" y="310537"/>
                </a:cubicBezTo>
                <a:cubicBezTo>
                  <a:pt x="39122" y="315513"/>
                  <a:pt x="29796" y="314532"/>
                  <a:pt x="22671" y="318094"/>
                </a:cubicBezTo>
                <a:cubicBezTo>
                  <a:pt x="14547" y="322156"/>
                  <a:pt x="7557" y="328170"/>
                  <a:pt x="0" y="333208"/>
                </a:cubicBezTo>
                <a:cubicBezTo>
                  <a:pt x="2519" y="343284"/>
                  <a:pt x="908" y="355457"/>
                  <a:pt x="7557" y="363436"/>
                </a:cubicBezTo>
                <a:cubicBezTo>
                  <a:pt x="14769" y="372090"/>
                  <a:pt x="27431" y="374112"/>
                  <a:pt x="37785" y="378550"/>
                </a:cubicBezTo>
                <a:cubicBezTo>
                  <a:pt x="52963" y="385055"/>
                  <a:pt x="75345" y="389829"/>
                  <a:pt x="90684" y="393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55"/>
          <p:cNvSpPr txBox="1">
            <a:spLocks noGrp="1"/>
          </p:cNvSpPr>
          <p:nvPr>
            <p:ph type="title"/>
          </p:nvPr>
        </p:nvSpPr>
        <p:spPr>
          <a:xfrm>
            <a:off x="2146157" y="1493947"/>
            <a:ext cx="5312315" cy="1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 FOR LISTENING</a:t>
            </a:r>
            <a:endParaRPr dirty="0"/>
          </a:p>
        </p:txBody>
      </p:sp>
      <p:cxnSp>
        <p:nvCxnSpPr>
          <p:cNvPr id="2428" name="Google Shape;2428;p55"/>
          <p:cNvCxnSpPr/>
          <p:nvPr/>
        </p:nvCxnSpPr>
        <p:spPr>
          <a:xfrm>
            <a:off x="2633617" y="2266810"/>
            <a:ext cx="428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29" name="Google Shape;2429;p55"/>
          <p:cNvSpPr/>
          <p:nvPr/>
        </p:nvSpPr>
        <p:spPr>
          <a:xfrm>
            <a:off x="4520109" y="2158232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30" name="Google Shape;2430;p55"/>
          <p:cNvGrpSpPr/>
          <p:nvPr/>
        </p:nvGrpSpPr>
        <p:grpSpPr>
          <a:xfrm>
            <a:off x="5847481" y="-218920"/>
            <a:ext cx="2279286" cy="1792112"/>
            <a:chOff x="6206450" y="308364"/>
            <a:chExt cx="1227204" cy="964954"/>
          </a:xfrm>
        </p:grpSpPr>
        <p:sp>
          <p:nvSpPr>
            <p:cNvPr id="2431" name="Google Shape;2431;p55"/>
            <p:cNvSpPr/>
            <p:nvPr/>
          </p:nvSpPr>
          <p:spPr>
            <a:xfrm>
              <a:off x="6206450" y="308364"/>
              <a:ext cx="600402" cy="114387"/>
            </a:xfrm>
            <a:custGeom>
              <a:avLst/>
              <a:gdLst/>
              <a:ahLst/>
              <a:cxnLst/>
              <a:rect l="l" t="t" r="r" b="b"/>
              <a:pathLst>
                <a:path w="12849" h="2494" extrusionOk="0">
                  <a:moveTo>
                    <a:pt x="12837" y="0"/>
                  </a:moveTo>
                  <a:cubicBezTo>
                    <a:pt x="9531" y="1958"/>
                    <a:pt x="6739" y="2471"/>
                    <a:pt x="4721" y="2471"/>
                  </a:cubicBezTo>
                  <a:cubicBezTo>
                    <a:pt x="4272" y="2471"/>
                    <a:pt x="3861" y="2446"/>
                    <a:pt x="3492" y="2405"/>
                  </a:cubicBezTo>
                  <a:cubicBezTo>
                    <a:pt x="1287" y="2163"/>
                    <a:pt x="24" y="1343"/>
                    <a:pt x="12" y="1335"/>
                  </a:cubicBezTo>
                  <a:lnTo>
                    <a:pt x="1" y="1352"/>
                  </a:lnTo>
                  <a:cubicBezTo>
                    <a:pt x="12" y="1360"/>
                    <a:pt x="1280" y="2181"/>
                    <a:pt x="3486" y="2425"/>
                  </a:cubicBezTo>
                  <a:cubicBezTo>
                    <a:pt x="3906" y="2470"/>
                    <a:pt x="4326" y="2494"/>
                    <a:pt x="4748" y="2494"/>
                  </a:cubicBezTo>
                  <a:cubicBezTo>
                    <a:pt x="5686" y="2491"/>
                    <a:pt x="6621" y="2387"/>
                    <a:pt x="7538" y="2184"/>
                  </a:cubicBezTo>
                  <a:cubicBezTo>
                    <a:pt x="9274" y="1805"/>
                    <a:pt x="11060" y="1076"/>
                    <a:pt x="12848" y="18"/>
                  </a:cubicBezTo>
                  <a:lnTo>
                    <a:pt x="1283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5"/>
            <p:cNvSpPr/>
            <p:nvPr/>
          </p:nvSpPr>
          <p:spPr>
            <a:xfrm>
              <a:off x="6811477" y="308822"/>
              <a:ext cx="605308" cy="69852"/>
            </a:xfrm>
            <a:custGeom>
              <a:avLst/>
              <a:gdLst/>
              <a:ahLst/>
              <a:cxnLst/>
              <a:rect l="l" t="t" r="r" b="b"/>
              <a:pathLst>
                <a:path w="12954" h="1523" extrusionOk="0">
                  <a:moveTo>
                    <a:pt x="9" y="0"/>
                  </a:moveTo>
                  <a:lnTo>
                    <a:pt x="1" y="18"/>
                  </a:lnTo>
                  <a:cubicBezTo>
                    <a:pt x="1402" y="677"/>
                    <a:pt x="2954" y="1127"/>
                    <a:pt x="4617" y="1352"/>
                  </a:cubicBezTo>
                  <a:cubicBezTo>
                    <a:pt x="5466" y="1465"/>
                    <a:pt x="6322" y="1522"/>
                    <a:pt x="7177" y="1522"/>
                  </a:cubicBezTo>
                  <a:cubicBezTo>
                    <a:pt x="7190" y="1522"/>
                    <a:pt x="7202" y="1522"/>
                    <a:pt x="7215" y="1522"/>
                  </a:cubicBezTo>
                  <a:cubicBezTo>
                    <a:pt x="7732" y="1522"/>
                    <a:pt x="8255" y="1504"/>
                    <a:pt x="8782" y="1465"/>
                  </a:cubicBezTo>
                  <a:cubicBezTo>
                    <a:pt x="11224" y="1286"/>
                    <a:pt x="12937" y="748"/>
                    <a:pt x="12954" y="743"/>
                  </a:cubicBezTo>
                  <a:lnTo>
                    <a:pt x="12947" y="721"/>
                  </a:lnTo>
                  <a:cubicBezTo>
                    <a:pt x="12930" y="728"/>
                    <a:pt x="11219" y="1265"/>
                    <a:pt x="8780" y="1444"/>
                  </a:cubicBezTo>
                  <a:cubicBezTo>
                    <a:pt x="8310" y="1478"/>
                    <a:pt x="7793" y="1500"/>
                    <a:pt x="7239" y="1500"/>
                  </a:cubicBezTo>
                  <a:cubicBezTo>
                    <a:pt x="5138" y="1500"/>
                    <a:pt x="2517" y="1181"/>
                    <a:pt x="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5"/>
            <p:cNvSpPr/>
            <p:nvPr/>
          </p:nvSpPr>
          <p:spPr>
            <a:xfrm>
              <a:off x="6305091" y="315473"/>
              <a:ext cx="499190" cy="524466"/>
            </a:xfrm>
            <a:custGeom>
              <a:avLst/>
              <a:gdLst/>
              <a:ahLst/>
              <a:cxnLst/>
              <a:rect l="l" t="t" r="r" b="b"/>
              <a:pathLst>
                <a:path w="10683" h="11435" extrusionOk="0">
                  <a:moveTo>
                    <a:pt x="10660" y="1"/>
                  </a:moveTo>
                  <a:cubicBezTo>
                    <a:pt x="9060" y="5142"/>
                    <a:pt x="6246" y="7971"/>
                    <a:pt x="4169" y="9439"/>
                  </a:cubicBezTo>
                  <a:cubicBezTo>
                    <a:pt x="1917" y="11032"/>
                    <a:pt x="19" y="11411"/>
                    <a:pt x="1" y="11415"/>
                  </a:cubicBezTo>
                  <a:lnTo>
                    <a:pt x="4" y="11435"/>
                  </a:lnTo>
                  <a:cubicBezTo>
                    <a:pt x="24" y="11431"/>
                    <a:pt x="1924" y="11052"/>
                    <a:pt x="4181" y="9458"/>
                  </a:cubicBezTo>
                  <a:cubicBezTo>
                    <a:pt x="5504" y="8521"/>
                    <a:pt x="6689" y="7358"/>
                    <a:pt x="7705" y="5997"/>
                  </a:cubicBezTo>
                  <a:cubicBezTo>
                    <a:pt x="8973" y="4294"/>
                    <a:pt x="9975" y="2280"/>
                    <a:pt x="10682" y="7"/>
                  </a:cubicBezTo>
                  <a:lnTo>
                    <a:pt x="1066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5"/>
            <p:cNvSpPr/>
            <p:nvPr/>
          </p:nvSpPr>
          <p:spPr>
            <a:xfrm>
              <a:off x="6639520" y="317491"/>
              <a:ext cx="186303" cy="955827"/>
            </a:xfrm>
            <a:custGeom>
              <a:avLst/>
              <a:gdLst/>
              <a:ahLst/>
              <a:cxnLst/>
              <a:rect l="l" t="t" r="r" b="b"/>
              <a:pathLst>
                <a:path w="3987" h="20840" extrusionOk="0">
                  <a:moveTo>
                    <a:pt x="3634" y="0"/>
                  </a:moveTo>
                  <a:lnTo>
                    <a:pt x="3614" y="2"/>
                  </a:lnTo>
                  <a:cubicBezTo>
                    <a:pt x="3987" y="5660"/>
                    <a:pt x="2985" y="11023"/>
                    <a:pt x="2078" y="14525"/>
                  </a:cubicBezTo>
                  <a:cubicBezTo>
                    <a:pt x="1096" y="18319"/>
                    <a:pt x="13" y="20806"/>
                    <a:pt x="1" y="20831"/>
                  </a:cubicBezTo>
                  <a:lnTo>
                    <a:pt x="21" y="20839"/>
                  </a:lnTo>
                  <a:cubicBezTo>
                    <a:pt x="31" y="20814"/>
                    <a:pt x="1116" y="18325"/>
                    <a:pt x="2100" y="14528"/>
                  </a:cubicBezTo>
                  <a:cubicBezTo>
                    <a:pt x="2675" y="12301"/>
                    <a:pt x="3105" y="10064"/>
                    <a:pt x="3375" y="7880"/>
                  </a:cubicBezTo>
                  <a:cubicBezTo>
                    <a:pt x="3712" y="5152"/>
                    <a:pt x="3799" y="2501"/>
                    <a:pt x="363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5"/>
            <p:cNvSpPr/>
            <p:nvPr/>
          </p:nvSpPr>
          <p:spPr>
            <a:xfrm>
              <a:off x="6821009" y="320242"/>
              <a:ext cx="345503" cy="793052"/>
            </a:xfrm>
            <a:custGeom>
              <a:avLst/>
              <a:gdLst/>
              <a:ahLst/>
              <a:cxnLst/>
              <a:rect l="l" t="t" r="r" b="b"/>
              <a:pathLst>
                <a:path w="7394" h="17291" extrusionOk="0">
                  <a:moveTo>
                    <a:pt x="21" y="0"/>
                  </a:moveTo>
                  <a:lnTo>
                    <a:pt x="1" y="2"/>
                  </a:lnTo>
                  <a:cubicBezTo>
                    <a:pt x="168" y="2462"/>
                    <a:pt x="658" y="4891"/>
                    <a:pt x="1458" y="7226"/>
                  </a:cubicBezTo>
                  <a:cubicBezTo>
                    <a:pt x="2107" y="9119"/>
                    <a:pt x="2946" y="10941"/>
                    <a:pt x="3961" y="12667"/>
                  </a:cubicBezTo>
                  <a:cubicBezTo>
                    <a:pt x="5696" y="15614"/>
                    <a:pt x="7364" y="17273"/>
                    <a:pt x="7380" y="17290"/>
                  </a:cubicBezTo>
                  <a:lnTo>
                    <a:pt x="7394" y="17275"/>
                  </a:lnTo>
                  <a:cubicBezTo>
                    <a:pt x="7379" y="17258"/>
                    <a:pt x="5713" y="15601"/>
                    <a:pt x="3980" y="12655"/>
                  </a:cubicBezTo>
                  <a:cubicBezTo>
                    <a:pt x="2381" y="9937"/>
                    <a:pt x="394" y="5535"/>
                    <a:pt x="2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5"/>
            <p:cNvSpPr/>
            <p:nvPr/>
          </p:nvSpPr>
          <p:spPr>
            <a:xfrm>
              <a:off x="6830962" y="336708"/>
              <a:ext cx="602691" cy="420444"/>
            </a:xfrm>
            <a:custGeom>
              <a:avLst/>
              <a:gdLst/>
              <a:ahLst/>
              <a:cxnLst/>
              <a:rect l="l" t="t" r="r" b="b"/>
              <a:pathLst>
                <a:path w="12898" h="9167" extrusionOk="0">
                  <a:moveTo>
                    <a:pt x="18" y="1"/>
                  </a:moveTo>
                  <a:lnTo>
                    <a:pt x="0" y="9"/>
                  </a:lnTo>
                  <a:cubicBezTo>
                    <a:pt x="604" y="1384"/>
                    <a:pt x="1659" y="2721"/>
                    <a:pt x="3133" y="3983"/>
                  </a:cubicBezTo>
                  <a:cubicBezTo>
                    <a:pt x="4312" y="4992"/>
                    <a:pt x="5761" y="5955"/>
                    <a:pt x="7440" y="6847"/>
                  </a:cubicBezTo>
                  <a:cubicBezTo>
                    <a:pt x="10299" y="8366"/>
                    <a:pt x="12866" y="9159"/>
                    <a:pt x="12891" y="9167"/>
                  </a:cubicBezTo>
                  <a:lnTo>
                    <a:pt x="12898" y="9145"/>
                  </a:lnTo>
                  <a:cubicBezTo>
                    <a:pt x="12873" y="9138"/>
                    <a:pt x="10307" y="8346"/>
                    <a:pt x="7450" y="6830"/>
                  </a:cubicBezTo>
                  <a:cubicBezTo>
                    <a:pt x="4816" y="5430"/>
                    <a:pt x="1387" y="3109"/>
                    <a:pt x="18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5"/>
            <p:cNvSpPr/>
            <p:nvPr/>
          </p:nvSpPr>
          <p:spPr>
            <a:xfrm>
              <a:off x="7153101" y="763109"/>
              <a:ext cx="269384" cy="323761"/>
            </a:xfrm>
            <a:custGeom>
              <a:avLst/>
              <a:gdLst/>
              <a:ahLst/>
              <a:cxnLst/>
              <a:rect l="l" t="t" r="r" b="b"/>
              <a:pathLst>
                <a:path w="5765" h="7059" extrusionOk="0">
                  <a:moveTo>
                    <a:pt x="5756" y="0"/>
                  </a:moveTo>
                  <a:cubicBezTo>
                    <a:pt x="4930" y="405"/>
                    <a:pt x="4115" y="1029"/>
                    <a:pt x="3331" y="1852"/>
                  </a:cubicBezTo>
                  <a:cubicBezTo>
                    <a:pt x="2704" y="2511"/>
                    <a:pt x="2095" y="3297"/>
                    <a:pt x="1521" y="4192"/>
                  </a:cubicBezTo>
                  <a:cubicBezTo>
                    <a:pt x="546" y="5714"/>
                    <a:pt x="6" y="7037"/>
                    <a:pt x="1" y="7050"/>
                  </a:cubicBezTo>
                  <a:lnTo>
                    <a:pt x="19" y="7059"/>
                  </a:lnTo>
                  <a:cubicBezTo>
                    <a:pt x="24" y="7045"/>
                    <a:pt x="564" y="5724"/>
                    <a:pt x="1540" y="4204"/>
                  </a:cubicBezTo>
                  <a:cubicBezTo>
                    <a:pt x="2438" y="2799"/>
                    <a:pt x="3901" y="935"/>
                    <a:pt x="5765" y="19"/>
                  </a:cubicBezTo>
                  <a:lnTo>
                    <a:pt x="575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>
              <a:off x="7283938" y="359915"/>
              <a:ext cx="94950" cy="350133"/>
            </a:xfrm>
            <a:custGeom>
              <a:avLst/>
              <a:gdLst/>
              <a:ahLst/>
              <a:cxnLst/>
              <a:rect l="l" t="t" r="r" b="b"/>
              <a:pathLst>
                <a:path w="2032" h="7634" extrusionOk="0">
                  <a:moveTo>
                    <a:pt x="2021" y="0"/>
                  </a:moveTo>
                  <a:cubicBezTo>
                    <a:pt x="2013" y="5"/>
                    <a:pt x="1794" y="156"/>
                    <a:pt x="601" y="3106"/>
                  </a:cubicBezTo>
                  <a:cubicBezTo>
                    <a:pt x="327" y="3787"/>
                    <a:pt x="181" y="4449"/>
                    <a:pt x="173" y="5073"/>
                  </a:cubicBezTo>
                  <a:cubicBezTo>
                    <a:pt x="163" y="5555"/>
                    <a:pt x="242" y="6035"/>
                    <a:pt x="405" y="6490"/>
                  </a:cubicBezTo>
                  <a:cubicBezTo>
                    <a:pt x="681" y="7239"/>
                    <a:pt x="1111" y="7631"/>
                    <a:pt x="1116" y="7634"/>
                  </a:cubicBezTo>
                  <a:lnTo>
                    <a:pt x="1130" y="7617"/>
                  </a:lnTo>
                  <a:cubicBezTo>
                    <a:pt x="1126" y="7614"/>
                    <a:pt x="700" y="7226"/>
                    <a:pt x="426" y="6480"/>
                  </a:cubicBezTo>
                  <a:cubicBezTo>
                    <a:pt x="171" y="5792"/>
                    <a:pt x="1" y="4650"/>
                    <a:pt x="621" y="3114"/>
                  </a:cubicBezTo>
                  <a:cubicBezTo>
                    <a:pt x="1797" y="204"/>
                    <a:pt x="2023" y="23"/>
                    <a:pt x="2031" y="18"/>
                  </a:cubicBezTo>
                  <a:lnTo>
                    <a:pt x="202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5"/>
            <p:cNvSpPr/>
            <p:nvPr/>
          </p:nvSpPr>
          <p:spPr>
            <a:xfrm>
              <a:off x="7139036" y="375096"/>
              <a:ext cx="145650" cy="249139"/>
            </a:xfrm>
            <a:custGeom>
              <a:avLst/>
              <a:gdLst/>
              <a:ahLst/>
              <a:cxnLst/>
              <a:rect l="l" t="t" r="r" b="b"/>
              <a:pathLst>
                <a:path w="3117" h="5432" extrusionOk="0">
                  <a:moveTo>
                    <a:pt x="3105" y="0"/>
                  </a:moveTo>
                  <a:cubicBezTo>
                    <a:pt x="3092" y="10"/>
                    <a:pt x="1648" y="952"/>
                    <a:pt x="695" y="2472"/>
                  </a:cubicBezTo>
                  <a:cubicBezTo>
                    <a:pt x="302" y="3091"/>
                    <a:pt x="74" y="3797"/>
                    <a:pt x="31" y="4528"/>
                  </a:cubicBezTo>
                  <a:cubicBezTo>
                    <a:pt x="1" y="5070"/>
                    <a:pt x="89" y="5428"/>
                    <a:pt x="91" y="5431"/>
                  </a:cubicBezTo>
                  <a:lnTo>
                    <a:pt x="111" y="5426"/>
                  </a:lnTo>
                  <a:cubicBezTo>
                    <a:pt x="109" y="5423"/>
                    <a:pt x="21" y="5067"/>
                    <a:pt x="51" y="4528"/>
                  </a:cubicBezTo>
                  <a:cubicBezTo>
                    <a:pt x="94" y="3802"/>
                    <a:pt x="322" y="3098"/>
                    <a:pt x="711" y="2484"/>
                  </a:cubicBezTo>
                  <a:cubicBezTo>
                    <a:pt x="1663" y="967"/>
                    <a:pt x="3103" y="27"/>
                    <a:pt x="3117" y="19"/>
                  </a:cubicBezTo>
                  <a:lnTo>
                    <a:pt x="310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5"/>
            <p:cNvSpPr/>
            <p:nvPr/>
          </p:nvSpPr>
          <p:spPr>
            <a:xfrm>
              <a:off x="6997359" y="381930"/>
              <a:ext cx="125417" cy="148236"/>
            </a:xfrm>
            <a:custGeom>
              <a:avLst/>
              <a:gdLst/>
              <a:ahLst/>
              <a:cxnLst/>
              <a:rect l="l" t="t" r="r" b="b"/>
              <a:pathLst>
                <a:path w="2684" h="3232" extrusionOk="0">
                  <a:moveTo>
                    <a:pt x="2676" y="0"/>
                  </a:moveTo>
                  <a:cubicBezTo>
                    <a:pt x="2668" y="3"/>
                    <a:pt x="1853" y="278"/>
                    <a:pt x="927" y="965"/>
                  </a:cubicBezTo>
                  <a:cubicBezTo>
                    <a:pt x="0" y="1653"/>
                    <a:pt x="20" y="3217"/>
                    <a:pt x="20" y="3232"/>
                  </a:cubicBezTo>
                  <a:lnTo>
                    <a:pt x="40" y="3232"/>
                  </a:lnTo>
                  <a:cubicBezTo>
                    <a:pt x="40" y="3217"/>
                    <a:pt x="19" y="1666"/>
                    <a:pt x="940" y="982"/>
                  </a:cubicBezTo>
                  <a:cubicBezTo>
                    <a:pt x="1862" y="299"/>
                    <a:pt x="2675" y="23"/>
                    <a:pt x="2683" y="20"/>
                  </a:cubicBezTo>
                  <a:lnTo>
                    <a:pt x="267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5"/>
            <p:cNvSpPr/>
            <p:nvPr/>
          </p:nvSpPr>
          <p:spPr>
            <a:xfrm>
              <a:off x="7029320" y="727105"/>
              <a:ext cx="298776" cy="192771"/>
            </a:xfrm>
            <a:custGeom>
              <a:avLst/>
              <a:gdLst/>
              <a:ahLst/>
              <a:cxnLst/>
              <a:rect l="l" t="t" r="r" b="b"/>
              <a:pathLst>
                <a:path w="6394" h="4203" extrusionOk="0">
                  <a:moveTo>
                    <a:pt x="6391" y="1"/>
                  </a:moveTo>
                  <a:cubicBezTo>
                    <a:pt x="6381" y="3"/>
                    <a:pt x="5441" y="74"/>
                    <a:pt x="4190" y="626"/>
                  </a:cubicBezTo>
                  <a:cubicBezTo>
                    <a:pt x="3448" y="954"/>
                    <a:pt x="2752" y="1377"/>
                    <a:pt x="2118" y="1883"/>
                  </a:cubicBezTo>
                  <a:cubicBezTo>
                    <a:pt x="1318" y="2520"/>
                    <a:pt x="606" y="3298"/>
                    <a:pt x="0" y="4191"/>
                  </a:cubicBezTo>
                  <a:lnTo>
                    <a:pt x="17" y="4203"/>
                  </a:lnTo>
                  <a:cubicBezTo>
                    <a:pt x="1385" y="2184"/>
                    <a:pt x="3044" y="1153"/>
                    <a:pt x="4197" y="647"/>
                  </a:cubicBezTo>
                  <a:cubicBezTo>
                    <a:pt x="5446" y="96"/>
                    <a:pt x="6383" y="23"/>
                    <a:pt x="6393" y="23"/>
                  </a:cubicBezTo>
                  <a:lnTo>
                    <a:pt x="639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5"/>
            <p:cNvSpPr/>
            <p:nvPr/>
          </p:nvSpPr>
          <p:spPr>
            <a:xfrm>
              <a:off x="6748021" y="916938"/>
              <a:ext cx="264898" cy="62376"/>
            </a:xfrm>
            <a:custGeom>
              <a:avLst/>
              <a:gdLst/>
              <a:ahLst/>
              <a:cxnLst/>
              <a:rect l="l" t="t" r="r" b="b"/>
              <a:pathLst>
                <a:path w="5669" h="1360" extrusionOk="0">
                  <a:moveTo>
                    <a:pt x="4640" y="0"/>
                  </a:moveTo>
                  <a:cubicBezTo>
                    <a:pt x="4283" y="0"/>
                    <a:pt x="3926" y="17"/>
                    <a:pt x="3570" y="50"/>
                  </a:cubicBezTo>
                  <a:cubicBezTo>
                    <a:pt x="2501" y="151"/>
                    <a:pt x="1014" y="457"/>
                    <a:pt x="0" y="1345"/>
                  </a:cubicBezTo>
                  <a:lnTo>
                    <a:pt x="14" y="1360"/>
                  </a:lnTo>
                  <a:cubicBezTo>
                    <a:pt x="1022" y="475"/>
                    <a:pt x="2506" y="171"/>
                    <a:pt x="3572" y="72"/>
                  </a:cubicBezTo>
                  <a:cubicBezTo>
                    <a:pt x="3927" y="39"/>
                    <a:pt x="4283" y="22"/>
                    <a:pt x="4640" y="22"/>
                  </a:cubicBezTo>
                  <a:cubicBezTo>
                    <a:pt x="4982" y="22"/>
                    <a:pt x="5325" y="37"/>
                    <a:pt x="5666" y="69"/>
                  </a:cubicBezTo>
                  <a:lnTo>
                    <a:pt x="5669" y="47"/>
                  </a:lnTo>
                  <a:cubicBezTo>
                    <a:pt x="5326" y="16"/>
                    <a:pt x="4983" y="0"/>
                    <a:pt x="4640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5"/>
            <p:cNvSpPr/>
            <p:nvPr/>
          </p:nvSpPr>
          <p:spPr>
            <a:xfrm>
              <a:off x="6312054" y="847316"/>
              <a:ext cx="350970" cy="352794"/>
            </a:xfrm>
            <a:custGeom>
              <a:avLst/>
              <a:gdLst/>
              <a:ahLst/>
              <a:cxnLst/>
              <a:rect l="l" t="t" r="r" b="b"/>
              <a:pathLst>
                <a:path w="7511" h="7692" extrusionOk="0">
                  <a:moveTo>
                    <a:pt x="9" y="1"/>
                  </a:moveTo>
                  <a:lnTo>
                    <a:pt x="0" y="19"/>
                  </a:lnTo>
                  <a:cubicBezTo>
                    <a:pt x="2750" y="1247"/>
                    <a:pt x="4640" y="3268"/>
                    <a:pt x="5743" y="4746"/>
                  </a:cubicBezTo>
                  <a:cubicBezTo>
                    <a:pt x="6935" y="6349"/>
                    <a:pt x="7486" y="7678"/>
                    <a:pt x="7491" y="7692"/>
                  </a:cubicBezTo>
                  <a:lnTo>
                    <a:pt x="7511" y="7683"/>
                  </a:lnTo>
                  <a:cubicBezTo>
                    <a:pt x="7506" y="7670"/>
                    <a:pt x="6954" y="6340"/>
                    <a:pt x="5759" y="4734"/>
                  </a:cubicBezTo>
                  <a:cubicBezTo>
                    <a:pt x="5075" y="3811"/>
                    <a:pt x="4294" y="2963"/>
                    <a:pt x="3431" y="2205"/>
                  </a:cubicBezTo>
                  <a:cubicBezTo>
                    <a:pt x="2376" y="1285"/>
                    <a:pt x="1225" y="544"/>
                    <a:pt x="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5"/>
            <p:cNvSpPr/>
            <p:nvPr/>
          </p:nvSpPr>
          <p:spPr>
            <a:xfrm>
              <a:off x="6436022" y="794801"/>
              <a:ext cx="287514" cy="199559"/>
            </a:xfrm>
            <a:custGeom>
              <a:avLst/>
              <a:gdLst/>
              <a:ahLst/>
              <a:cxnLst/>
              <a:rect l="l" t="t" r="r" b="b"/>
              <a:pathLst>
                <a:path w="6153" h="4351" extrusionOk="0">
                  <a:moveTo>
                    <a:pt x="2" y="0"/>
                  </a:moveTo>
                  <a:lnTo>
                    <a:pt x="0" y="22"/>
                  </a:lnTo>
                  <a:cubicBezTo>
                    <a:pt x="10" y="22"/>
                    <a:pt x="1037" y="119"/>
                    <a:pt x="2300" y="698"/>
                  </a:cubicBezTo>
                  <a:cubicBezTo>
                    <a:pt x="3466" y="1233"/>
                    <a:pt x="5077" y="2302"/>
                    <a:pt x="6134" y="4351"/>
                  </a:cubicBezTo>
                  <a:lnTo>
                    <a:pt x="6152" y="4341"/>
                  </a:lnTo>
                  <a:cubicBezTo>
                    <a:pt x="5696" y="3449"/>
                    <a:pt x="5077" y="2650"/>
                    <a:pt x="4326" y="1984"/>
                  </a:cubicBezTo>
                  <a:cubicBezTo>
                    <a:pt x="3722" y="1452"/>
                    <a:pt x="3041" y="1012"/>
                    <a:pt x="2308" y="679"/>
                  </a:cubicBezTo>
                  <a:cubicBezTo>
                    <a:pt x="1042" y="97"/>
                    <a:pt x="12" y="2"/>
                    <a:pt x="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5"/>
            <p:cNvSpPr/>
            <p:nvPr/>
          </p:nvSpPr>
          <p:spPr>
            <a:xfrm>
              <a:off x="6613259" y="656612"/>
              <a:ext cx="159481" cy="147135"/>
            </a:xfrm>
            <a:custGeom>
              <a:avLst/>
              <a:gdLst/>
              <a:ahLst/>
              <a:cxnLst/>
              <a:rect l="l" t="t" r="r" b="b"/>
              <a:pathLst>
                <a:path w="3413" h="3208" extrusionOk="0">
                  <a:moveTo>
                    <a:pt x="72" y="0"/>
                  </a:moveTo>
                  <a:cubicBezTo>
                    <a:pt x="27" y="0"/>
                    <a:pt x="2" y="2"/>
                    <a:pt x="1" y="2"/>
                  </a:cubicBezTo>
                  <a:lnTo>
                    <a:pt x="2" y="24"/>
                  </a:lnTo>
                  <a:cubicBezTo>
                    <a:pt x="4" y="24"/>
                    <a:pt x="28" y="22"/>
                    <a:pt x="73" y="22"/>
                  </a:cubicBezTo>
                  <a:cubicBezTo>
                    <a:pt x="243" y="22"/>
                    <a:pt x="702" y="52"/>
                    <a:pt x="1247" y="344"/>
                  </a:cubicBezTo>
                  <a:cubicBezTo>
                    <a:pt x="1884" y="682"/>
                    <a:pt x="2772" y="1454"/>
                    <a:pt x="3393" y="3207"/>
                  </a:cubicBezTo>
                  <a:lnTo>
                    <a:pt x="3413" y="3202"/>
                  </a:lnTo>
                  <a:cubicBezTo>
                    <a:pt x="3139" y="2424"/>
                    <a:pt x="2787" y="1774"/>
                    <a:pt x="2371" y="1265"/>
                  </a:cubicBezTo>
                  <a:cubicBezTo>
                    <a:pt x="2038" y="857"/>
                    <a:pt x="1663" y="541"/>
                    <a:pt x="1255" y="324"/>
                  </a:cubicBezTo>
                  <a:cubicBezTo>
                    <a:pt x="705" y="31"/>
                    <a:pt x="243" y="0"/>
                    <a:pt x="7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5"/>
            <p:cNvSpPr/>
            <p:nvPr/>
          </p:nvSpPr>
          <p:spPr>
            <a:xfrm>
              <a:off x="6783113" y="757651"/>
              <a:ext cx="142612" cy="50360"/>
            </a:xfrm>
            <a:custGeom>
              <a:avLst/>
              <a:gdLst/>
              <a:ahLst/>
              <a:cxnLst/>
              <a:rect l="l" t="t" r="r" b="b"/>
              <a:pathLst>
                <a:path w="3052" h="1098" extrusionOk="0">
                  <a:moveTo>
                    <a:pt x="2344" y="1"/>
                  </a:moveTo>
                  <a:cubicBezTo>
                    <a:pt x="1714" y="1"/>
                    <a:pt x="1195" y="209"/>
                    <a:pt x="835" y="415"/>
                  </a:cubicBezTo>
                  <a:cubicBezTo>
                    <a:pt x="310" y="718"/>
                    <a:pt x="4" y="1081"/>
                    <a:pt x="0" y="1084"/>
                  </a:cubicBezTo>
                  <a:lnTo>
                    <a:pt x="17" y="1098"/>
                  </a:lnTo>
                  <a:cubicBezTo>
                    <a:pt x="21" y="1094"/>
                    <a:pt x="323" y="735"/>
                    <a:pt x="845" y="434"/>
                  </a:cubicBezTo>
                  <a:cubicBezTo>
                    <a:pt x="1203" y="230"/>
                    <a:pt x="1719" y="22"/>
                    <a:pt x="2347" y="22"/>
                  </a:cubicBezTo>
                  <a:cubicBezTo>
                    <a:pt x="2567" y="22"/>
                    <a:pt x="2801" y="47"/>
                    <a:pt x="3046" y="108"/>
                  </a:cubicBezTo>
                  <a:lnTo>
                    <a:pt x="3051" y="88"/>
                  </a:lnTo>
                  <a:cubicBezTo>
                    <a:pt x="2803" y="27"/>
                    <a:pt x="2567" y="1"/>
                    <a:pt x="2344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5"/>
            <p:cNvSpPr/>
            <p:nvPr/>
          </p:nvSpPr>
          <p:spPr>
            <a:xfrm>
              <a:off x="6943435" y="637074"/>
              <a:ext cx="200274" cy="125211"/>
            </a:xfrm>
            <a:custGeom>
              <a:avLst/>
              <a:gdLst/>
              <a:ahLst/>
              <a:cxnLst/>
              <a:rect l="l" t="t" r="r" b="b"/>
              <a:pathLst>
                <a:path w="4286" h="2730" extrusionOk="0">
                  <a:moveTo>
                    <a:pt x="4068" y="0"/>
                  </a:moveTo>
                  <a:cubicBezTo>
                    <a:pt x="3756" y="0"/>
                    <a:pt x="3143" y="33"/>
                    <a:pt x="2482" y="244"/>
                  </a:cubicBezTo>
                  <a:cubicBezTo>
                    <a:pt x="1927" y="422"/>
                    <a:pt x="1445" y="689"/>
                    <a:pt x="1052" y="1039"/>
                  </a:cubicBezTo>
                  <a:cubicBezTo>
                    <a:pt x="560" y="1475"/>
                    <a:pt x="206" y="2043"/>
                    <a:pt x="0" y="2725"/>
                  </a:cubicBezTo>
                  <a:lnTo>
                    <a:pt x="20" y="2730"/>
                  </a:lnTo>
                  <a:cubicBezTo>
                    <a:pt x="485" y="1196"/>
                    <a:pt x="1619" y="542"/>
                    <a:pt x="2489" y="264"/>
                  </a:cubicBezTo>
                  <a:cubicBezTo>
                    <a:pt x="3151" y="53"/>
                    <a:pt x="3765" y="21"/>
                    <a:pt x="4074" y="21"/>
                  </a:cubicBezTo>
                  <a:cubicBezTo>
                    <a:pt x="4205" y="21"/>
                    <a:pt x="4281" y="27"/>
                    <a:pt x="4284" y="27"/>
                  </a:cubicBezTo>
                  <a:lnTo>
                    <a:pt x="4285" y="7"/>
                  </a:lnTo>
                  <a:cubicBezTo>
                    <a:pt x="4283" y="6"/>
                    <a:pt x="4204" y="0"/>
                    <a:pt x="406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5"/>
            <p:cNvSpPr/>
            <p:nvPr/>
          </p:nvSpPr>
          <p:spPr>
            <a:xfrm>
              <a:off x="6874559" y="531586"/>
              <a:ext cx="108922" cy="47241"/>
            </a:xfrm>
            <a:custGeom>
              <a:avLst/>
              <a:gdLst/>
              <a:ahLst/>
              <a:cxnLst/>
              <a:rect l="l" t="t" r="r" b="b"/>
              <a:pathLst>
                <a:path w="2331" h="1030" extrusionOk="0">
                  <a:moveTo>
                    <a:pt x="1741" y="0"/>
                  </a:moveTo>
                  <a:cubicBezTo>
                    <a:pt x="1655" y="0"/>
                    <a:pt x="1569" y="5"/>
                    <a:pt x="1482" y="15"/>
                  </a:cubicBezTo>
                  <a:cubicBezTo>
                    <a:pt x="1047" y="67"/>
                    <a:pt x="437" y="283"/>
                    <a:pt x="0" y="1019"/>
                  </a:cubicBezTo>
                  <a:lnTo>
                    <a:pt x="17" y="1029"/>
                  </a:lnTo>
                  <a:cubicBezTo>
                    <a:pt x="450" y="301"/>
                    <a:pt x="1054" y="87"/>
                    <a:pt x="1484" y="37"/>
                  </a:cubicBezTo>
                  <a:cubicBezTo>
                    <a:pt x="1570" y="27"/>
                    <a:pt x="1656" y="22"/>
                    <a:pt x="1742" y="22"/>
                  </a:cubicBezTo>
                  <a:cubicBezTo>
                    <a:pt x="1939" y="22"/>
                    <a:pt x="2134" y="48"/>
                    <a:pt x="2324" y="101"/>
                  </a:cubicBezTo>
                  <a:lnTo>
                    <a:pt x="2330" y="81"/>
                  </a:lnTo>
                  <a:cubicBezTo>
                    <a:pt x="2138" y="27"/>
                    <a:pt x="1940" y="0"/>
                    <a:pt x="1741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5"/>
            <p:cNvSpPr/>
            <p:nvPr/>
          </p:nvSpPr>
          <p:spPr>
            <a:xfrm>
              <a:off x="6812739" y="583091"/>
              <a:ext cx="45466" cy="13760"/>
            </a:xfrm>
            <a:custGeom>
              <a:avLst/>
              <a:gdLst/>
              <a:ahLst/>
              <a:cxnLst/>
              <a:rect l="l" t="t" r="r" b="b"/>
              <a:pathLst>
                <a:path w="973" h="300" extrusionOk="0">
                  <a:moveTo>
                    <a:pt x="824" y="0"/>
                  </a:moveTo>
                  <a:cubicBezTo>
                    <a:pt x="637" y="0"/>
                    <a:pt x="304" y="40"/>
                    <a:pt x="0" y="282"/>
                  </a:cubicBezTo>
                  <a:lnTo>
                    <a:pt x="14" y="299"/>
                  </a:lnTo>
                  <a:cubicBezTo>
                    <a:pt x="312" y="61"/>
                    <a:pt x="640" y="22"/>
                    <a:pt x="823" y="22"/>
                  </a:cubicBezTo>
                  <a:cubicBezTo>
                    <a:pt x="912" y="22"/>
                    <a:pt x="967" y="31"/>
                    <a:pt x="969" y="31"/>
                  </a:cubicBezTo>
                  <a:lnTo>
                    <a:pt x="972" y="10"/>
                  </a:lnTo>
                  <a:cubicBezTo>
                    <a:pt x="971" y="10"/>
                    <a:pt x="914" y="0"/>
                    <a:pt x="82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5"/>
            <p:cNvSpPr/>
            <p:nvPr/>
          </p:nvSpPr>
          <p:spPr>
            <a:xfrm>
              <a:off x="6699097" y="543464"/>
              <a:ext cx="94763" cy="43480"/>
            </a:xfrm>
            <a:custGeom>
              <a:avLst/>
              <a:gdLst/>
              <a:ahLst/>
              <a:cxnLst/>
              <a:rect l="l" t="t" r="r" b="b"/>
              <a:pathLst>
                <a:path w="2028" h="948" extrusionOk="0">
                  <a:moveTo>
                    <a:pt x="2" y="1"/>
                  </a:moveTo>
                  <a:lnTo>
                    <a:pt x="0" y="22"/>
                  </a:lnTo>
                  <a:cubicBezTo>
                    <a:pt x="17" y="24"/>
                    <a:pt x="1772" y="210"/>
                    <a:pt x="2008" y="947"/>
                  </a:cubicBezTo>
                  <a:lnTo>
                    <a:pt x="2028" y="941"/>
                  </a:lnTo>
                  <a:cubicBezTo>
                    <a:pt x="1902" y="548"/>
                    <a:pt x="1357" y="313"/>
                    <a:pt x="922" y="186"/>
                  </a:cubicBezTo>
                  <a:cubicBezTo>
                    <a:pt x="621" y="99"/>
                    <a:pt x="313" y="37"/>
                    <a:pt x="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5"/>
            <p:cNvSpPr/>
            <p:nvPr/>
          </p:nvSpPr>
          <p:spPr>
            <a:xfrm>
              <a:off x="6620128" y="401331"/>
              <a:ext cx="61166" cy="142732"/>
            </a:xfrm>
            <a:custGeom>
              <a:avLst/>
              <a:gdLst/>
              <a:ahLst/>
              <a:cxnLst/>
              <a:rect l="l" t="t" r="r" b="b"/>
              <a:pathLst>
                <a:path w="1309" h="3112" extrusionOk="0">
                  <a:moveTo>
                    <a:pt x="9" y="0"/>
                  </a:moveTo>
                  <a:lnTo>
                    <a:pt x="1" y="19"/>
                  </a:lnTo>
                  <a:cubicBezTo>
                    <a:pt x="588" y="281"/>
                    <a:pt x="906" y="1108"/>
                    <a:pt x="1071" y="1753"/>
                  </a:cubicBezTo>
                  <a:cubicBezTo>
                    <a:pt x="1182" y="2200"/>
                    <a:pt x="1254" y="2653"/>
                    <a:pt x="1289" y="3111"/>
                  </a:cubicBezTo>
                  <a:lnTo>
                    <a:pt x="1309" y="3110"/>
                  </a:lnTo>
                  <a:cubicBezTo>
                    <a:pt x="1276" y="2650"/>
                    <a:pt x="1202" y="2195"/>
                    <a:pt x="1092" y="1748"/>
                  </a:cubicBezTo>
                  <a:cubicBezTo>
                    <a:pt x="926" y="1097"/>
                    <a:pt x="603" y="266"/>
                    <a:pt x="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5"/>
            <p:cNvSpPr/>
            <p:nvPr/>
          </p:nvSpPr>
          <p:spPr>
            <a:xfrm>
              <a:off x="6448498" y="426189"/>
              <a:ext cx="151304" cy="228316"/>
            </a:xfrm>
            <a:custGeom>
              <a:avLst/>
              <a:gdLst/>
              <a:ahLst/>
              <a:cxnLst/>
              <a:rect l="l" t="t" r="r" b="b"/>
              <a:pathLst>
                <a:path w="3238" h="4978" extrusionOk="0">
                  <a:moveTo>
                    <a:pt x="9" y="0"/>
                  </a:moveTo>
                  <a:lnTo>
                    <a:pt x="1" y="20"/>
                  </a:lnTo>
                  <a:cubicBezTo>
                    <a:pt x="8" y="22"/>
                    <a:pt x="668" y="298"/>
                    <a:pt x="1393" y="1044"/>
                  </a:cubicBezTo>
                  <a:cubicBezTo>
                    <a:pt x="2062" y="1733"/>
                    <a:pt x="2921" y="2976"/>
                    <a:pt x="3216" y="4978"/>
                  </a:cubicBezTo>
                  <a:lnTo>
                    <a:pt x="3237" y="4975"/>
                  </a:lnTo>
                  <a:cubicBezTo>
                    <a:pt x="3107" y="4088"/>
                    <a:pt x="2856" y="3275"/>
                    <a:pt x="2491" y="2558"/>
                  </a:cubicBezTo>
                  <a:cubicBezTo>
                    <a:pt x="2209" y="1997"/>
                    <a:pt x="1844" y="1482"/>
                    <a:pt x="1408" y="1031"/>
                  </a:cubicBezTo>
                  <a:cubicBezTo>
                    <a:pt x="682" y="281"/>
                    <a:pt x="16" y="4"/>
                    <a:pt x="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5"/>
            <p:cNvSpPr/>
            <p:nvPr/>
          </p:nvSpPr>
          <p:spPr>
            <a:xfrm>
              <a:off x="6299250" y="411054"/>
              <a:ext cx="134014" cy="373249"/>
            </a:xfrm>
            <a:custGeom>
              <a:avLst/>
              <a:gdLst/>
              <a:ahLst/>
              <a:cxnLst/>
              <a:rect l="l" t="t" r="r" b="b"/>
              <a:pathLst>
                <a:path w="2868" h="8138" extrusionOk="0">
                  <a:moveTo>
                    <a:pt x="15" y="1"/>
                  </a:moveTo>
                  <a:lnTo>
                    <a:pt x="0" y="16"/>
                  </a:lnTo>
                  <a:cubicBezTo>
                    <a:pt x="7" y="24"/>
                    <a:pt x="805" y="874"/>
                    <a:pt x="1511" y="2294"/>
                  </a:cubicBezTo>
                  <a:cubicBezTo>
                    <a:pt x="2163" y="3604"/>
                    <a:pt x="2867" y="5681"/>
                    <a:pt x="2526" y="8135"/>
                  </a:cubicBezTo>
                  <a:lnTo>
                    <a:pt x="2546" y="8138"/>
                  </a:lnTo>
                  <a:cubicBezTo>
                    <a:pt x="2698" y="7046"/>
                    <a:pt x="2658" y="5937"/>
                    <a:pt x="2430" y="4858"/>
                  </a:cubicBezTo>
                  <a:cubicBezTo>
                    <a:pt x="2241" y="3965"/>
                    <a:pt x="1937" y="3100"/>
                    <a:pt x="1529" y="2284"/>
                  </a:cubicBezTo>
                  <a:cubicBezTo>
                    <a:pt x="821" y="862"/>
                    <a:pt x="22" y="9"/>
                    <a:pt x="15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4" name="Google Shape;2454;p55"/>
          <p:cNvSpPr/>
          <p:nvPr/>
        </p:nvSpPr>
        <p:spPr>
          <a:xfrm>
            <a:off x="8720285" y="279445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55"/>
          <p:cNvSpPr/>
          <p:nvPr/>
        </p:nvSpPr>
        <p:spPr>
          <a:xfrm>
            <a:off x="5178685" y="507257"/>
            <a:ext cx="75302" cy="64476"/>
          </a:xfrm>
          <a:custGeom>
            <a:avLst/>
            <a:gdLst/>
            <a:ahLst/>
            <a:cxnLst/>
            <a:rect l="l" t="t" r="r" b="b"/>
            <a:pathLst>
              <a:path w="1106" h="947" extrusionOk="0">
                <a:moveTo>
                  <a:pt x="631" y="1"/>
                </a:moveTo>
                <a:cubicBezTo>
                  <a:pt x="210" y="1"/>
                  <a:pt x="0" y="509"/>
                  <a:pt x="297" y="808"/>
                </a:cubicBezTo>
                <a:cubicBezTo>
                  <a:pt x="394" y="904"/>
                  <a:pt x="513" y="947"/>
                  <a:pt x="629" y="947"/>
                </a:cubicBezTo>
                <a:cubicBezTo>
                  <a:pt x="872" y="947"/>
                  <a:pt x="1106" y="758"/>
                  <a:pt x="1106" y="473"/>
                </a:cubicBezTo>
                <a:cubicBezTo>
                  <a:pt x="1106" y="211"/>
                  <a:pt x="894" y="1"/>
                  <a:pt x="633" y="1"/>
                </a:cubicBezTo>
                <a:cubicBezTo>
                  <a:pt x="632" y="1"/>
                  <a:pt x="632" y="1"/>
                  <a:pt x="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E1316-4BE3-8B14-84E0-397B3D01F428}"/>
              </a:ext>
            </a:extLst>
          </p:cNvPr>
          <p:cNvSpPr txBox="1"/>
          <p:nvPr/>
        </p:nvSpPr>
        <p:spPr>
          <a:xfrm>
            <a:off x="2129962" y="2371013"/>
            <a:ext cx="5272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6DFF6D"/>
                </a:solidFill>
              </a:rPr>
              <a:t>Q</a:t>
            </a:r>
            <a:r>
              <a:rPr lang="en-US" sz="8000" dirty="0">
                <a:solidFill>
                  <a:srgbClr val="00B0F0"/>
                </a:solidFill>
              </a:rPr>
              <a:t>&amp;</a:t>
            </a:r>
            <a:r>
              <a:rPr lang="en-US" sz="8000" dirty="0">
                <a:solidFill>
                  <a:srgbClr val="FFFF00"/>
                </a:solidFill>
              </a:rPr>
              <a:t>A</a:t>
            </a:r>
            <a:r>
              <a:rPr lang="en-US" sz="8000" dirty="0"/>
              <a:t> </a:t>
            </a:r>
            <a:r>
              <a:rPr lang="en-US" sz="8000" dirty="0">
                <a:solidFill>
                  <a:srgbClr val="FF0000"/>
                </a:solidFill>
              </a:rPr>
              <a:t>T</a:t>
            </a:r>
            <a:r>
              <a:rPr lang="en-US" sz="8000" dirty="0">
                <a:solidFill>
                  <a:srgbClr val="7030A0"/>
                </a:solidFill>
              </a:rPr>
              <a:t>I</a:t>
            </a:r>
            <a:r>
              <a:rPr lang="en-US" sz="8000" dirty="0">
                <a:solidFill>
                  <a:srgbClr val="FFC000"/>
                </a:solidFill>
              </a:rPr>
              <a:t>M</a:t>
            </a:r>
            <a:r>
              <a:rPr lang="en-US" sz="8000" dirty="0">
                <a:solidFill>
                  <a:srgbClr val="92D05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44"/>
          <p:cNvSpPr txBox="1">
            <a:spLocks noGrp="1"/>
          </p:cNvSpPr>
          <p:nvPr>
            <p:ph type="title"/>
          </p:nvPr>
        </p:nvSpPr>
        <p:spPr>
          <a:xfrm>
            <a:off x="2632801" y="2353176"/>
            <a:ext cx="53805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HTML5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151" name="Google Shape;2151;p44"/>
          <p:cNvSpPr txBox="1">
            <a:spLocks noGrp="1"/>
          </p:cNvSpPr>
          <p:nvPr>
            <p:ph type="title" idx="2"/>
          </p:nvPr>
        </p:nvSpPr>
        <p:spPr>
          <a:xfrm>
            <a:off x="222051" y="376652"/>
            <a:ext cx="3324037" cy="14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HTML5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2" name="Google Shape;2152;p44"/>
          <p:cNvSpPr txBox="1">
            <a:spLocks noGrp="1"/>
          </p:cNvSpPr>
          <p:nvPr>
            <p:ph type="subTitle" idx="1"/>
          </p:nvPr>
        </p:nvSpPr>
        <p:spPr>
          <a:xfrm>
            <a:off x="4168454" y="691571"/>
            <a:ext cx="3275925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Html5 introduction</a:t>
            </a:r>
            <a:endParaRPr dirty="0"/>
          </a:p>
        </p:txBody>
      </p:sp>
      <p:cxnSp>
        <p:nvCxnSpPr>
          <p:cNvPr id="2153" name="Google Shape;2153;p44"/>
          <p:cNvCxnSpPr/>
          <p:nvPr/>
        </p:nvCxnSpPr>
        <p:spPr>
          <a:xfrm>
            <a:off x="2878275" y="1950300"/>
            <a:ext cx="53805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54" name="Google Shape;2154;p44"/>
          <p:cNvSpPr/>
          <p:nvPr/>
        </p:nvSpPr>
        <p:spPr>
          <a:xfrm>
            <a:off x="5427422" y="1841725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70BD62-8816-F08B-42F1-8C2E58F7332F}"/>
              </a:ext>
            </a:extLst>
          </p:cNvPr>
          <p:cNvSpPr/>
          <p:nvPr/>
        </p:nvSpPr>
        <p:spPr>
          <a:xfrm>
            <a:off x="3166946" y="3181815"/>
            <a:ext cx="4453054" cy="113069"/>
          </a:xfrm>
          <a:custGeom>
            <a:avLst/>
            <a:gdLst>
              <a:gd name="connsiteX0" fmla="*/ 0 w 4453054"/>
              <a:gd name="connsiteY0" fmla="*/ 7434 h 113069"/>
              <a:gd name="connsiteX1" fmla="*/ 29737 w 4453054"/>
              <a:gd name="connsiteY1" fmla="*/ 44605 h 113069"/>
              <a:gd name="connsiteX2" fmla="*/ 133815 w 4453054"/>
              <a:gd name="connsiteY2" fmla="*/ 52039 h 113069"/>
              <a:gd name="connsiteX3" fmla="*/ 341971 w 4453054"/>
              <a:gd name="connsiteY3" fmla="*/ 44605 h 113069"/>
              <a:gd name="connsiteX4" fmla="*/ 550127 w 4453054"/>
              <a:gd name="connsiteY4" fmla="*/ 22302 h 113069"/>
              <a:gd name="connsiteX5" fmla="*/ 854927 w 4453054"/>
              <a:gd name="connsiteY5" fmla="*/ 0 h 113069"/>
              <a:gd name="connsiteX6" fmla="*/ 892098 w 4453054"/>
              <a:gd name="connsiteY6" fmla="*/ 14868 h 113069"/>
              <a:gd name="connsiteX7" fmla="*/ 981308 w 4453054"/>
              <a:gd name="connsiteY7" fmla="*/ 74341 h 113069"/>
              <a:gd name="connsiteX8" fmla="*/ 1063083 w 4453054"/>
              <a:gd name="connsiteY8" fmla="*/ 96644 h 113069"/>
              <a:gd name="connsiteX9" fmla="*/ 1486830 w 4453054"/>
              <a:gd name="connsiteY9" fmla="*/ 22302 h 113069"/>
              <a:gd name="connsiteX10" fmla="*/ 1576039 w 4453054"/>
              <a:gd name="connsiteY10" fmla="*/ 74341 h 113069"/>
              <a:gd name="connsiteX11" fmla="*/ 1613210 w 4453054"/>
              <a:gd name="connsiteY11" fmla="*/ 89209 h 113069"/>
              <a:gd name="connsiteX12" fmla="*/ 1724722 w 4453054"/>
              <a:gd name="connsiteY12" fmla="*/ 66907 h 113069"/>
              <a:gd name="connsiteX13" fmla="*/ 1865971 w 4453054"/>
              <a:gd name="connsiteY13" fmla="*/ 22302 h 113069"/>
              <a:gd name="connsiteX14" fmla="*/ 1895708 w 4453054"/>
              <a:gd name="connsiteY14" fmla="*/ 14868 h 113069"/>
              <a:gd name="connsiteX15" fmla="*/ 2014654 w 4453054"/>
              <a:gd name="connsiteY15" fmla="*/ 81775 h 113069"/>
              <a:gd name="connsiteX16" fmla="*/ 2066693 w 4453054"/>
              <a:gd name="connsiteY16" fmla="*/ 74341 h 113069"/>
              <a:gd name="connsiteX17" fmla="*/ 2178205 w 4453054"/>
              <a:gd name="connsiteY17" fmla="*/ 44605 h 113069"/>
              <a:gd name="connsiteX18" fmla="*/ 2408664 w 4453054"/>
              <a:gd name="connsiteY18" fmla="*/ 111512 h 113069"/>
              <a:gd name="connsiteX19" fmla="*/ 2483005 w 4453054"/>
              <a:gd name="connsiteY19" fmla="*/ 66907 h 113069"/>
              <a:gd name="connsiteX20" fmla="*/ 2572215 w 4453054"/>
              <a:gd name="connsiteY20" fmla="*/ 59473 h 113069"/>
              <a:gd name="connsiteX21" fmla="*/ 2594517 w 4453054"/>
              <a:gd name="connsiteY21" fmla="*/ 66907 h 113069"/>
              <a:gd name="connsiteX22" fmla="*/ 2862147 w 4453054"/>
              <a:gd name="connsiteY22" fmla="*/ 44605 h 113069"/>
              <a:gd name="connsiteX23" fmla="*/ 2995961 w 4453054"/>
              <a:gd name="connsiteY23" fmla="*/ 89209 h 113069"/>
              <a:gd name="connsiteX24" fmla="*/ 3159513 w 4453054"/>
              <a:gd name="connsiteY24" fmla="*/ 74341 h 113069"/>
              <a:gd name="connsiteX25" fmla="*/ 3271025 w 4453054"/>
              <a:gd name="connsiteY25" fmla="*/ 104078 h 113069"/>
              <a:gd name="connsiteX26" fmla="*/ 3508917 w 4453054"/>
              <a:gd name="connsiteY26" fmla="*/ 81775 h 113069"/>
              <a:gd name="connsiteX27" fmla="*/ 3635298 w 4453054"/>
              <a:gd name="connsiteY27" fmla="*/ 96644 h 113069"/>
              <a:gd name="connsiteX28" fmla="*/ 3731942 w 4453054"/>
              <a:gd name="connsiteY28" fmla="*/ 89209 h 113069"/>
              <a:gd name="connsiteX29" fmla="*/ 3798849 w 4453054"/>
              <a:gd name="connsiteY29" fmla="*/ 52039 h 113069"/>
              <a:gd name="connsiteX30" fmla="*/ 3850888 w 4453054"/>
              <a:gd name="connsiteY30" fmla="*/ 66907 h 113069"/>
              <a:gd name="connsiteX31" fmla="*/ 3932664 w 4453054"/>
              <a:gd name="connsiteY31" fmla="*/ 59473 h 113069"/>
              <a:gd name="connsiteX32" fmla="*/ 3999571 w 4453054"/>
              <a:gd name="connsiteY32" fmla="*/ 22302 h 113069"/>
              <a:gd name="connsiteX33" fmla="*/ 4021874 w 4453054"/>
              <a:gd name="connsiteY33" fmla="*/ 37170 h 113069"/>
              <a:gd name="connsiteX34" fmla="*/ 4140820 w 4453054"/>
              <a:gd name="connsiteY34" fmla="*/ 7434 h 113069"/>
              <a:gd name="connsiteX35" fmla="*/ 4185425 w 4453054"/>
              <a:gd name="connsiteY35" fmla="*/ 29736 h 113069"/>
              <a:gd name="connsiteX36" fmla="*/ 4222595 w 4453054"/>
              <a:gd name="connsiteY36" fmla="*/ 37170 h 113069"/>
              <a:gd name="connsiteX37" fmla="*/ 4252332 w 4453054"/>
              <a:gd name="connsiteY37" fmla="*/ 44605 h 113069"/>
              <a:gd name="connsiteX38" fmla="*/ 4289503 w 4453054"/>
              <a:gd name="connsiteY38" fmla="*/ 66907 h 113069"/>
              <a:gd name="connsiteX39" fmla="*/ 4311805 w 4453054"/>
              <a:gd name="connsiteY39" fmla="*/ 81775 h 113069"/>
              <a:gd name="connsiteX40" fmla="*/ 4386147 w 4453054"/>
              <a:gd name="connsiteY40" fmla="*/ 66907 h 113069"/>
              <a:gd name="connsiteX41" fmla="*/ 4408449 w 4453054"/>
              <a:gd name="connsiteY41" fmla="*/ 59473 h 113069"/>
              <a:gd name="connsiteX42" fmla="*/ 4453054 w 4453054"/>
              <a:gd name="connsiteY42" fmla="*/ 52039 h 11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453054" h="113069">
                <a:moveTo>
                  <a:pt x="0" y="7434"/>
                </a:moveTo>
                <a:cubicBezTo>
                  <a:pt x="9912" y="19824"/>
                  <a:pt x="14684" y="39587"/>
                  <a:pt x="29737" y="44605"/>
                </a:cubicBezTo>
                <a:cubicBezTo>
                  <a:pt x="62733" y="55604"/>
                  <a:pt x="99034" y="52039"/>
                  <a:pt x="133815" y="52039"/>
                </a:cubicBezTo>
                <a:cubicBezTo>
                  <a:pt x="203245" y="52039"/>
                  <a:pt x="272586" y="47083"/>
                  <a:pt x="341971" y="44605"/>
                </a:cubicBezTo>
                <a:cubicBezTo>
                  <a:pt x="485787" y="20635"/>
                  <a:pt x="380773" y="35003"/>
                  <a:pt x="550127" y="22302"/>
                </a:cubicBezTo>
                <a:cubicBezTo>
                  <a:pt x="884177" y="-2751"/>
                  <a:pt x="588660" y="15663"/>
                  <a:pt x="854927" y="0"/>
                </a:cubicBezTo>
                <a:cubicBezTo>
                  <a:pt x="867317" y="4956"/>
                  <a:pt x="880596" y="8102"/>
                  <a:pt x="892098" y="14868"/>
                </a:cubicBezTo>
                <a:cubicBezTo>
                  <a:pt x="922903" y="32988"/>
                  <a:pt x="949067" y="58921"/>
                  <a:pt x="981308" y="74341"/>
                </a:cubicBezTo>
                <a:cubicBezTo>
                  <a:pt x="1006797" y="86531"/>
                  <a:pt x="1035825" y="89210"/>
                  <a:pt x="1063083" y="96644"/>
                </a:cubicBezTo>
                <a:cubicBezTo>
                  <a:pt x="1426606" y="7782"/>
                  <a:pt x="1283221" y="5335"/>
                  <a:pt x="1486830" y="22302"/>
                </a:cubicBezTo>
                <a:cubicBezTo>
                  <a:pt x="1516566" y="39648"/>
                  <a:pt x="1545614" y="58234"/>
                  <a:pt x="1576039" y="74341"/>
                </a:cubicBezTo>
                <a:cubicBezTo>
                  <a:pt x="1587833" y="80585"/>
                  <a:pt x="1599882" y="89875"/>
                  <a:pt x="1613210" y="89209"/>
                </a:cubicBezTo>
                <a:cubicBezTo>
                  <a:pt x="1651069" y="87316"/>
                  <a:pt x="1688077" y="76607"/>
                  <a:pt x="1724722" y="66907"/>
                </a:cubicBezTo>
                <a:cubicBezTo>
                  <a:pt x="1772453" y="54272"/>
                  <a:pt x="1818735" y="36678"/>
                  <a:pt x="1865971" y="22302"/>
                </a:cubicBezTo>
                <a:cubicBezTo>
                  <a:pt x="1875746" y="19327"/>
                  <a:pt x="1885796" y="17346"/>
                  <a:pt x="1895708" y="14868"/>
                </a:cubicBezTo>
                <a:cubicBezTo>
                  <a:pt x="1918918" y="30342"/>
                  <a:pt x="1979800" y="76796"/>
                  <a:pt x="2014654" y="81775"/>
                </a:cubicBezTo>
                <a:cubicBezTo>
                  <a:pt x="2032000" y="84253"/>
                  <a:pt x="2049606" y="78224"/>
                  <a:pt x="2066693" y="74341"/>
                </a:cubicBezTo>
                <a:cubicBezTo>
                  <a:pt x="2104206" y="65815"/>
                  <a:pt x="2141034" y="54517"/>
                  <a:pt x="2178205" y="44605"/>
                </a:cubicBezTo>
                <a:cubicBezTo>
                  <a:pt x="2233216" y="67257"/>
                  <a:pt x="2339312" y="123071"/>
                  <a:pt x="2408664" y="111512"/>
                </a:cubicBezTo>
                <a:cubicBezTo>
                  <a:pt x="2437169" y="106761"/>
                  <a:pt x="2455467" y="75669"/>
                  <a:pt x="2483005" y="66907"/>
                </a:cubicBezTo>
                <a:cubicBezTo>
                  <a:pt x="2511440" y="57859"/>
                  <a:pt x="2542478" y="61951"/>
                  <a:pt x="2572215" y="59473"/>
                </a:cubicBezTo>
                <a:cubicBezTo>
                  <a:pt x="2579649" y="61951"/>
                  <a:pt x="2587356" y="63724"/>
                  <a:pt x="2594517" y="66907"/>
                </a:cubicBezTo>
                <a:cubicBezTo>
                  <a:pt x="2716623" y="121175"/>
                  <a:pt x="2578627" y="101308"/>
                  <a:pt x="2862147" y="44605"/>
                </a:cubicBezTo>
                <a:cubicBezTo>
                  <a:pt x="2901469" y="62081"/>
                  <a:pt x="2950595" y="89209"/>
                  <a:pt x="2995961" y="89209"/>
                </a:cubicBezTo>
                <a:cubicBezTo>
                  <a:pt x="3050703" y="89209"/>
                  <a:pt x="3159513" y="74341"/>
                  <a:pt x="3159513" y="74341"/>
                </a:cubicBezTo>
                <a:cubicBezTo>
                  <a:pt x="3171734" y="77833"/>
                  <a:pt x="3261408" y="104078"/>
                  <a:pt x="3271025" y="104078"/>
                </a:cubicBezTo>
                <a:cubicBezTo>
                  <a:pt x="3337126" y="104078"/>
                  <a:pt x="3434491" y="91078"/>
                  <a:pt x="3508917" y="81775"/>
                </a:cubicBezTo>
                <a:cubicBezTo>
                  <a:pt x="3540403" y="86273"/>
                  <a:pt x="3607773" y="96644"/>
                  <a:pt x="3635298" y="96644"/>
                </a:cubicBezTo>
                <a:cubicBezTo>
                  <a:pt x="3667608" y="96644"/>
                  <a:pt x="3699727" y="91687"/>
                  <a:pt x="3731942" y="89209"/>
                </a:cubicBezTo>
                <a:cubicBezTo>
                  <a:pt x="3754244" y="76819"/>
                  <a:pt x="3773773" y="56741"/>
                  <a:pt x="3798849" y="52039"/>
                </a:cubicBezTo>
                <a:cubicBezTo>
                  <a:pt x="3816580" y="48714"/>
                  <a:pt x="3832875" y="65906"/>
                  <a:pt x="3850888" y="66907"/>
                </a:cubicBezTo>
                <a:cubicBezTo>
                  <a:pt x="3878217" y="68425"/>
                  <a:pt x="3905405" y="61951"/>
                  <a:pt x="3932664" y="59473"/>
                </a:cubicBezTo>
                <a:cubicBezTo>
                  <a:pt x="3954966" y="47083"/>
                  <a:pt x="3974820" y="28490"/>
                  <a:pt x="3999571" y="22302"/>
                </a:cubicBezTo>
                <a:cubicBezTo>
                  <a:pt x="4008239" y="20135"/>
                  <a:pt x="4012988" y="38105"/>
                  <a:pt x="4021874" y="37170"/>
                </a:cubicBezTo>
                <a:cubicBezTo>
                  <a:pt x="4062518" y="32892"/>
                  <a:pt x="4140820" y="7434"/>
                  <a:pt x="4140820" y="7434"/>
                </a:cubicBezTo>
                <a:cubicBezTo>
                  <a:pt x="4155688" y="14868"/>
                  <a:pt x="4169803" y="24055"/>
                  <a:pt x="4185425" y="29736"/>
                </a:cubicBezTo>
                <a:cubicBezTo>
                  <a:pt x="4197300" y="34054"/>
                  <a:pt x="4210261" y="34429"/>
                  <a:pt x="4222595" y="37170"/>
                </a:cubicBezTo>
                <a:cubicBezTo>
                  <a:pt x="4232569" y="39387"/>
                  <a:pt x="4242420" y="42127"/>
                  <a:pt x="4252332" y="44605"/>
                </a:cubicBezTo>
                <a:cubicBezTo>
                  <a:pt x="4264722" y="52039"/>
                  <a:pt x="4277250" y="59249"/>
                  <a:pt x="4289503" y="66907"/>
                </a:cubicBezTo>
                <a:cubicBezTo>
                  <a:pt x="4297080" y="71642"/>
                  <a:pt x="4302870" y="81775"/>
                  <a:pt x="4311805" y="81775"/>
                </a:cubicBezTo>
                <a:cubicBezTo>
                  <a:pt x="4337076" y="81775"/>
                  <a:pt x="4361523" y="72589"/>
                  <a:pt x="4386147" y="66907"/>
                </a:cubicBezTo>
                <a:cubicBezTo>
                  <a:pt x="4393782" y="65145"/>
                  <a:pt x="4400847" y="61374"/>
                  <a:pt x="4408449" y="59473"/>
                </a:cubicBezTo>
                <a:cubicBezTo>
                  <a:pt x="4440129" y="51553"/>
                  <a:pt x="4434538" y="52039"/>
                  <a:pt x="4453054" y="52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3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7"/>
          <p:cNvSpPr txBox="1">
            <a:spLocks noGrp="1"/>
          </p:cNvSpPr>
          <p:nvPr>
            <p:ph type="title" idx="2"/>
          </p:nvPr>
        </p:nvSpPr>
        <p:spPr>
          <a:xfrm>
            <a:off x="88017" y="338880"/>
            <a:ext cx="1558344" cy="990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HTML</a:t>
            </a:r>
            <a:endParaRPr sz="3200" dirty="0"/>
          </a:p>
        </p:txBody>
      </p:sp>
      <p:sp>
        <p:nvSpPr>
          <p:cNvPr id="2001" name="Google Shape;2001;p37"/>
          <p:cNvSpPr txBox="1">
            <a:spLocks noGrp="1"/>
          </p:cNvSpPr>
          <p:nvPr>
            <p:ph type="subTitle" idx="1"/>
          </p:nvPr>
        </p:nvSpPr>
        <p:spPr>
          <a:xfrm>
            <a:off x="551663" y="2155334"/>
            <a:ext cx="2418248" cy="2560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&lt;p&gt; 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thẻ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mở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hẻ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&lt;/p&gt;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3" name="Google Shape;2003;p37"/>
          <p:cNvSpPr/>
          <p:nvPr/>
        </p:nvSpPr>
        <p:spPr>
          <a:xfrm>
            <a:off x="4289795" y="210762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2002;p37">
            <a:extLst>
              <a:ext uri="{FF2B5EF4-FFF2-40B4-BE49-F238E27FC236}">
                <a16:creationId xmlns:a16="http://schemas.microsoft.com/office/drawing/2014/main" id="{BC1A813A-40B0-B329-D113-512E756E426E}"/>
              </a:ext>
            </a:extLst>
          </p:cNvPr>
          <p:cNvCxnSpPr>
            <a:cxnSpLocks/>
          </p:cNvCxnSpPr>
          <p:nvPr/>
        </p:nvCxnSpPr>
        <p:spPr>
          <a:xfrm>
            <a:off x="551663" y="3010364"/>
            <a:ext cx="24182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3F47CF-BE6F-13E0-BE12-27125B7A0C6F}"/>
              </a:ext>
            </a:extLst>
          </p:cNvPr>
          <p:cNvSpPr/>
          <p:nvPr/>
        </p:nvSpPr>
        <p:spPr>
          <a:xfrm>
            <a:off x="2103031" y="667532"/>
            <a:ext cx="4708800" cy="11519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kern="1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Cấu</a:t>
            </a:r>
            <a:r>
              <a:rPr lang="en-US" sz="2800" b="1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trúc</a:t>
            </a:r>
            <a:r>
              <a:rPr lang="en-US" sz="2800" b="1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một</a:t>
            </a:r>
            <a:r>
              <a:rPr lang="en-US" sz="2800" b="1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thẻ</a:t>
            </a:r>
            <a:r>
              <a:rPr lang="en-US" sz="2800" b="1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trong</a:t>
            </a:r>
            <a:r>
              <a:rPr lang="en-US" sz="2800" b="1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HTML</a:t>
            </a:r>
          </a:p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87A91D-5D15-FD30-34C0-33B61C4D1B86}"/>
              </a:ext>
            </a:extLst>
          </p:cNvPr>
          <p:cNvGrpSpPr/>
          <p:nvPr/>
        </p:nvGrpSpPr>
        <p:grpSpPr>
          <a:xfrm>
            <a:off x="3248307" y="2155334"/>
            <a:ext cx="2418248" cy="2560249"/>
            <a:chOff x="3248307" y="2155334"/>
            <a:chExt cx="2418248" cy="2560249"/>
          </a:xfrm>
        </p:grpSpPr>
        <p:sp>
          <p:nvSpPr>
            <p:cNvPr id="6" name="Google Shape;2001;p37">
              <a:extLst>
                <a:ext uri="{FF2B5EF4-FFF2-40B4-BE49-F238E27FC236}">
                  <a16:creationId xmlns:a16="http://schemas.microsoft.com/office/drawing/2014/main" id="{65B7058C-7931-E640-FAA0-490731C651FE}"/>
                </a:ext>
              </a:extLst>
            </p:cNvPr>
            <p:cNvSpPr txBox="1">
              <a:spLocks/>
            </p:cNvSpPr>
            <p:nvPr/>
          </p:nvSpPr>
          <p:spPr>
            <a:xfrm>
              <a:off x="3248307" y="2155334"/>
              <a:ext cx="2418248" cy="25602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8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9pPr>
            </a:lstStyle>
            <a:p>
              <a:pPr marL="0" indent="0"/>
              <a:endParaRPr lang="fr-FR" altLang="ko-KR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800" kern="10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&lt;</a:t>
              </a:r>
              <a:r>
                <a:rPr lang="en-US" sz="1800" kern="10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img</a:t>
              </a:r>
              <a:r>
                <a:rPr lang="en-US" sz="1800" kern="10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 </a:t>
              </a:r>
              <a:r>
                <a:rPr lang="en-US" sz="1800" kern="10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src</a:t>
              </a:r>
              <a:r>
                <a:rPr lang="en-US" sz="1800" kern="10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="" </a:t>
              </a:r>
              <a:r>
                <a:rPr lang="en-US" sz="1800" kern="100" dirty="0">
                  <a:solidFill>
                    <a:srgbClr val="00B0F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alt=</a:t>
              </a:r>
              <a:r>
                <a:rPr lang="en-US" sz="1800" kern="10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rPr>
                <a:t>""/&gt;</a:t>
              </a:r>
            </a:p>
            <a:p>
              <a:pPr marL="0" indent="0"/>
              <a:endParaRPr lang="fr-FR" dirty="0"/>
            </a:p>
            <a:p>
              <a:pPr marL="0" indent="0"/>
              <a:r>
                <a:rPr lang="en-US" sz="18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T</a:t>
              </a:r>
              <a:r>
                <a:rPr lang="en-US" sz="18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hẻ</a:t>
              </a:r>
              <a:r>
                <a: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tự</a:t>
              </a:r>
              <a:r>
                <a: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đóng</a:t>
              </a:r>
              <a:r>
                <a: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nghĩa</a:t>
              </a:r>
              <a:r>
                <a: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</a:t>
              </a:r>
              <a:endPara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/>
              <a:endParaRPr lang="fr-FR" dirty="0"/>
            </a:p>
            <a:p>
              <a:pPr marL="0" indent="0"/>
              <a:endParaRPr lang="fr-FR" dirty="0"/>
            </a:p>
          </p:txBody>
        </p:sp>
        <p:cxnSp>
          <p:nvCxnSpPr>
            <p:cNvPr id="2002" name="Google Shape;2002;p37"/>
            <p:cNvCxnSpPr>
              <a:cxnSpLocks/>
            </p:cNvCxnSpPr>
            <p:nvPr/>
          </p:nvCxnSpPr>
          <p:spPr>
            <a:xfrm flipV="1">
              <a:off x="3248307" y="3010364"/>
              <a:ext cx="2418248" cy="570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9FAFC9-5148-7AC8-8FCA-8B58D5271223}"/>
              </a:ext>
            </a:extLst>
          </p:cNvPr>
          <p:cNvGrpSpPr/>
          <p:nvPr/>
        </p:nvGrpSpPr>
        <p:grpSpPr>
          <a:xfrm>
            <a:off x="5837541" y="2141034"/>
            <a:ext cx="3022833" cy="2560249"/>
            <a:chOff x="6021735" y="2169633"/>
            <a:chExt cx="2418248" cy="2560249"/>
          </a:xfrm>
        </p:grpSpPr>
        <p:sp>
          <p:nvSpPr>
            <p:cNvPr id="7" name="Google Shape;2001;p37">
              <a:extLst>
                <a:ext uri="{FF2B5EF4-FFF2-40B4-BE49-F238E27FC236}">
                  <a16:creationId xmlns:a16="http://schemas.microsoft.com/office/drawing/2014/main" id="{45151DC7-A36F-D198-CF48-85467FD6D162}"/>
                </a:ext>
              </a:extLst>
            </p:cNvPr>
            <p:cNvSpPr txBox="1">
              <a:spLocks/>
            </p:cNvSpPr>
            <p:nvPr/>
          </p:nvSpPr>
          <p:spPr>
            <a:xfrm>
              <a:off x="6021735" y="2169633"/>
              <a:ext cx="2418248" cy="25602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8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ldrich"/>
                <a:buNone/>
                <a:defRPr sz="1600" b="0" i="0" u="none" strike="noStrike" cap="none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defRPr>
              </a:lvl9pPr>
            </a:lstStyle>
            <a:p>
              <a:pPr marL="0" indent="0"/>
              <a:endParaRPr lang="fr-FR" altLang="ko-KR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/>
              <a:endParaRPr lang="fr-FR" dirty="0"/>
            </a:p>
            <a:p>
              <a:pPr marL="0" indent="0"/>
              <a:endParaRPr lang="fr-FR" dirty="0"/>
            </a:p>
            <a:p>
              <a:pPr marL="0" indent="0"/>
              <a:endPara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/>
              <a:endParaRPr lang="fr-FR" dirty="0"/>
            </a:p>
          </p:txBody>
        </p:sp>
        <p:cxnSp>
          <p:nvCxnSpPr>
            <p:cNvPr id="11" name="Google Shape;2002;p37">
              <a:extLst>
                <a:ext uri="{FF2B5EF4-FFF2-40B4-BE49-F238E27FC236}">
                  <a16:creationId xmlns:a16="http://schemas.microsoft.com/office/drawing/2014/main" id="{9C31A4AC-EDF4-472D-C183-72FDC9530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735" y="3004661"/>
              <a:ext cx="2418248" cy="570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" name="Google Shape;2002;p37">
            <a:extLst>
              <a:ext uri="{FF2B5EF4-FFF2-40B4-BE49-F238E27FC236}">
                <a16:creationId xmlns:a16="http://schemas.microsoft.com/office/drawing/2014/main" id="{DF0C59E3-CCE7-6928-5628-B56838C516E6}"/>
              </a:ext>
            </a:extLst>
          </p:cNvPr>
          <p:cNvCxnSpPr>
            <a:cxnSpLocks/>
          </p:cNvCxnSpPr>
          <p:nvPr/>
        </p:nvCxnSpPr>
        <p:spPr>
          <a:xfrm flipV="1">
            <a:off x="2196000" y="550576"/>
            <a:ext cx="4449600" cy="4239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B73CE7-A6EF-E4D9-D177-D848514F65C7}"/>
              </a:ext>
            </a:extLst>
          </p:cNvPr>
          <p:cNvSpPr/>
          <p:nvPr/>
        </p:nvSpPr>
        <p:spPr>
          <a:xfrm>
            <a:off x="2512736" y="1873405"/>
            <a:ext cx="1568610" cy="267629"/>
          </a:xfrm>
          <a:custGeom>
            <a:avLst/>
            <a:gdLst>
              <a:gd name="connsiteX0" fmla="*/ 1568610 w 1568610"/>
              <a:gd name="connsiteY0" fmla="*/ 0 h 267629"/>
              <a:gd name="connsiteX1" fmla="*/ 1546308 w 1568610"/>
              <a:gd name="connsiteY1" fmla="*/ 44605 h 267629"/>
              <a:gd name="connsiteX2" fmla="*/ 1486835 w 1568610"/>
              <a:gd name="connsiteY2" fmla="*/ 74341 h 267629"/>
              <a:gd name="connsiteX3" fmla="*/ 1315849 w 1568610"/>
              <a:gd name="connsiteY3" fmla="*/ 126380 h 267629"/>
              <a:gd name="connsiteX4" fmla="*/ 1256376 w 1568610"/>
              <a:gd name="connsiteY4" fmla="*/ 133815 h 267629"/>
              <a:gd name="connsiteX5" fmla="*/ 996181 w 1568610"/>
              <a:gd name="connsiteY5" fmla="*/ 118946 h 267629"/>
              <a:gd name="connsiteX6" fmla="*/ 929274 w 1568610"/>
              <a:gd name="connsiteY6" fmla="*/ 104078 h 267629"/>
              <a:gd name="connsiteX7" fmla="*/ 802893 w 1568610"/>
              <a:gd name="connsiteY7" fmla="*/ 89210 h 267629"/>
              <a:gd name="connsiteX8" fmla="*/ 512962 w 1568610"/>
              <a:gd name="connsiteY8" fmla="*/ 66907 h 267629"/>
              <a:gd name="connsiteX9" fmla="*/ 44610 w 1568610"/>
              <a:gd name="connsiteY9" fmla="*/ 111512 h 267629"/>
              <a:gd name="connsiteX10" fmla="*/ 22308 w 1568610"/>
              <a:gd name="connsiteY10" fmla="*/ 141249 h 267629"/>
              <a:gd name="connsiteX11" fmla="*/ 7440 w 1568610"/>
              <a:gd name="connsiteY11" fmla="*/ 223024 h 267629"/>
              <a:gd name="connsiteX12" fmla="*/ 5 w 1568610"/>
              <a:gd name="connsiteY12" fmla="*/ 267629 h 2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68610" h="267629">
                <a:moveTo>
                  <a:pt x="1568610" y="0"/>
                </a:moveTo>
                <a:cubicBezTo>
                  <a:pt x="1561176" y="14868"/>
                  <a:pt x="1558608" y="33423"/>
                  <a:pt x="1546308" y="44605"/>
                </a:cubicBezTo>
                <a:cubicBezTo>
                  <a:pt x="1529908" y="59514"/>
                  <a:pt x="1507414" y="66109"/>
                  <a:pt x="1486835" y="74341"/>
                </a:cubicBezTo>
                <a:cubicBezTo>
                  <a:pt x="1452429" y="88103"/>
                  <a:pt x="1354305" y="118284"/>
                  <a:pt x="1315849" y="126380"/>
                </a:cubicBezTo>
                <a:cubicBezTo>
                  <a:pt x="1296299" y="130496"/>
                  <a:pt x="1276200" y="131337"/>
                  <a:pt x="1256376" y="133815"/>
                </a:cubicBezTo>
                <a:cubicBezTo>
                  <a:pt x="1169644" y="128859"/>
                  <a:pt x="1082697" y="126811"/>
                  <a:pt x="996181" y="118946"/>
                </a:cubicBezTo>
                <a:cubicBezTo>
                  <a:pt x="973428" y="116878"/>
                  <a:pt x="951855" y="107552"/>
                  <a:pt x="929274" y="104078"/>
                </a:cubicBezTo>
                <a:cubicBezTo>
                  <a:pt x="887350" y="97628"/>
                  <a:pt x="845164" y="92733"/>
                  <a:pt x="802893" y="89210"/>
                </a:cubicBezTo>
                <a:cubicBezTo>
                  <a:pt x="439420" y="58920"/>
                  <a:pt x="678167" y="87557"/>
                  <a:pt x="512962" y="66907"/>
                </a:cubicBezTo>
                <a:cubicBezTo>
                  <a:pt x="346550" y="72645"/>
                  <a:pt x="163117" y="-6997"/>
                  <a:pt x="44610" y="111512"/>
                </a:cubicBezTo>
                <a:cubicBezTo>
                  <a:pt x="35849" y="120273"/>
                  <a:pt x="29742" y="131337"/>
                  <a:pt x="22308" y="141249"/>
                </a:cubicBezTo>
                <a:cubicBezTo>
                  <a:pt x="3935" y="233112"/>
                  <a:pt x="26474" y="118342"/>
                  <a:pt x="7440" y="223024"/>
                </a:cubicBezTo>
                <a:cubicBezTo>
                  <a:pt x="-481" y="266588"/>
                  <a:pt x="5" y="246782"/>
                  <a:pt x="5" y="2676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C00D2BF-4BC6-8C4D-BCF4-272BCBB19003}"/>
              </a:ext>
            </a:extLst>
          </p:cNvPr>
          <p:cNvSpPr/>
          <p:nvPr/>
        </p:nvSpPr>
        <p:spPr>
          <a:xfrm>
            <a:off x="4252332" y="1947746"/>
            <a:ext cx="185853" cy="193288"/>
          </a:xfrm>
          <a:custGeom>
            <a:avLst/>
            <a:gdLst>
              <a:gd name="connsiteX0" fmla="*/ 0 w 185853"/>
              <a:gd name="connsiteY0" fmla="*/ 0 h 193288"/>
              <a:gd name="connsiteX1" fmla="*/ 37170 w 185853"/>
              <a:gd name="connsiteY1" fmla="*/ 14869 h 193288"/>
              <a:gd name="connsiteX2" fmla="*/ 96644 w 185853"/>
              <a:gd name="connsiteY2" fmla="*/ 0 h 193288"/>
              <a:gd name="connsiteX3" fmla="*/ 170985 w 185853"/>
              <a:gd name="connsiteY3" fmla="*/ 29737 h 193288"/>
              <a:gd name="connsiteX4" fmla="*/ 185853 w 185853"/>
              <a:gd name="connsiteY4" fmla="*/ 52039 h 193288"/>
              <a:gd name="connsiteX5" fmla="*/ 163551 w 185853"/>
              <a:gd name="connsiteY5" fmla="*/ 118947 h 193288"/>
              <a:gd name="connsiteX6" fmla="*/ 126380 w 185853"/>
              <a:gd name="connsiteY6" fmla="*/ 126381 h 193288"/>
              <a:gd name="connsiteX7" fmla="*/ 81775 w 185853"/>
              <a:gd name="connsiteY7" fmla="*/ 156117 h 193288"/>
              <a:gd name="connsiteX8" fmla="*/ 81775 w 185853"/>
              <a:gd name="connsiteY8" fmla="*/ 193288 h 19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853" h="193288">
                <a:moveTo>
                  <a:pt x="0" y="0"/>
                </a:moveTo>
                <a:cubicBezTo>
                  <a:pt x="12390" y="4956"/>
                  <a:pt x="23825" y="14869"/>
                  <a:pt x="37170" y="14869"/>
                </a:cubicBezTo>
                <a:cubicBezTo>
                  <a:pt x="57605" y="14869"/>
                  <a:pt x="96644" y="0"/>
                  <a:pt x="96644" y="0"/>
                </a:cubicBezTo>
                <a:cubicBezTo>
                  <a:pt x="131557" y="6983"/>
                  <a:pt x="141763" y="4690"/>
                  <a:pt x="170985" y="29737"/>
                </a:cubicBezTo>
                <a:cubicBezTo>
                  <a:pt x="177769" y="35552"/>
                  <a:pt x="180897" y="44605"/>
                  <a:pt x="185853" y="52039"/>
                </a:cubicBezTo>
                <a:cubicBezTo>
                  <a:pt x="178419" y="74342"/>
                  <a:pt x="178237" y="100589"/>
                  <a:pt x="163551" y="118947"/>
                </a:cubicBezTo>
                <a:cubicBezTo>
                  <a:pt x="155658" y="128814"/>
                  <a:pt x="137883" y="121152"/>
                  <a:pt x="126380" y="126381"/>
                </a:cubicBezTo>
                <a:cubicBezTo>
                  <a:pt x="110112" y="133775"/>
                  <a:pt x="81775" y="156117"/>
                  <a:pt x="81775" y="156117"/>
                </a:cubicBezTo>
                <a:cubicBezTo>
                  <a:pt x="73491" y="189254"/>
                  <a:pt x="67116" y="178629"/>
                  <a:pt x="81775" y="1932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58780B-D351-0938-824B-D709C98797E6}"/>
              </a:ext>
            </a:extLst>
          </p:cNvPr>
          <p:cNvSpPr/>
          <p:nvPr/>
        </p:nvSpPr>
        <p:spPr>
          <a:xfrm>
            <a:off x="4274634" y="1865971"/>
            <a:ext cx="2619790" cy="275063"/>
          </a:xfrm>
          <a:custGeom>
            <a:avLst/>
            <a:gdLst>
              <a:gd name="connsiteX0" fmla="*/ 0 w 2619790"/>
              <a:gd name="connsiteY0" fmla="*/ 0 h 275063"/>
              <a:gd name="connsiteX1" fmla="*/ 7434 w 2619790"/>
              <a:gd name="connsiteY1" fmla="*/ 74341 h 275063"/>
              <a:gd name="connsiteX2" fmla="*/ 59473 w 2619790"/>
              <a:gd name="connsiteY2" fmla="*/ 104078 h 275063"/>
              <a:gd name="connsiteX3" fmla="*/ 81776 w 2619790"/>
              <a:gd name="connsiteY3" fmla="*/ 118946 h 275063"/>
              <a:gd name="connsiteX4" fmla="*/ 193288 w 2619790"/>
              <a:gd name="connsiteY4" fmla="*/ 133814 h 275063"/>
              <a:gd name="connsiteX5" fmla="*/ 394010 w 2619790"/>
              <a:gd name="connsiteY5" fmla="*/ 118946 h 275063"/>
              <a:gd name="connsiteX6" fmla="*/ 475786 w 2619790"/>
              <a:gd name="connsiteY6" fmla="*/ 111512 h 275063"/>
              <a:gd name="connsiteX7" fmla="*/ 550127 w 2619790"/>
              <a:gd name="connsiteY7" fmla="*/ 104078 h 275063"/>
              <a:gd name="connsiteX8" fmla="*/ 988742 w 2619790"/>
              <a:gd name="connsiteY8" fmla="*/ 81775 h 275063"/>
              <a:gd name="connsiteX9" fmla="*/ 1122556 w 2619790"/>
              <a:gd name="connsiteY9" fmla="*/ 59473 h 275063"/>
              <a:gd name="connsiteX10" fmla="*/ 1248937 w 2619790"/>
              <a:gd name="connsiteY10" fmla="*/ 52039 h 275063"/>
              <a:gd name="connsiteX11" fmla="*/ 1338146 w 2619790"/>
              <a:gd name="connsiteY11" fmla="*/ 29736 h 275063"/>
              <a:gd name="connsiteX12" fmla="*/ 1427356 w 2619790"/>
              <a:gd name="connsiteY12" fmla="*/ 14868 h 275063"/>
              <a:gd name="connsiteX13" fmla="*/ 2572215 w 2619790"/>
              <a:gd name="connsiteY13" fmla="*/ 29736 h 275063"/>
              <a:gd name="connsiteX14" fmla="*/ 2616820 w 2619790"/>
              <a:gd name="connsiteY14" fmla="*/ 66907 h 275063"/>
              <a:gd name="connsiteX15" fmla="*/ 2616820 w 2619790"/>
              <a:gd name="connsiteY15" fmla="*/ 275063 h 27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9790" h="275063">
                <a:moveTo>
                  <a:pt x="0" y="0"/>
                </a:moveTo>
                <a:cubicBezTo>
                  <a:pt x="2478" y="24780"/>
                  <a:pt x="-441" y="50715"/>
                  <a:pt x="7434" y="74341"/>
                </a:cubicBezTo>
                <a:cubicBezTo>
                  <a:pt x="9564" y="80731"/>
                  <a:pt x="58204" y="103353"/>
                  <a:pt x="59473" y="104078"/>
                </a:cubicBezTo>
                <a:cubicBezTo>
                  <a:pt x="67231" y="108511"/>
                  <a:pt x="73218" y="116379"/>
                  <a:pt x="81776" y="118946"/>
                </a:cubicBezTo>
                <a:cubicBezTo>
                  <a:pt x="89104" y="121144"/>
                  <a:pt x="189956" y="133398"/>
                  <a:pt x="193288" y="133814"/>
                </a:cubicBezTo>
                <a:lnTo>
                  <a:pt x="394010" y="118946"/>
                </a:lnTo>
                <a:lnTo>
                  <a:pt x="475786" y="111512"/>
                </a:lnTo>
                <a:cubicBezTo>
                  <a:pt x="500578" y="109151"/>
                  <a:pt x="525265" y="105519"/>
                  <a:pt x="550127" y="104078"/>
                </a:cubicBezTo>
                <a:lnTo>
                  <a:pt x="988742" y="81775"/>
                </a:lnTo>
                <a:cubicBezTo>
                  <a:pt x="1033347" y="74341"/>
                  <a:pt x="1077629" y="64607"/>
                  <a:pt x="1122556" y="59473"/>
                </a:cubicBezTo>
                <a:cubicBezTo>
                  <a:pt x="1164483" y="54681"/>
                  <a:pt x="1207133" y="57805"/>
                  <a:pt x="1248937" y="52039"/>
                </a:cubicBezTo>
                <a:cubicBezTo>
                  <a:pt x="1279301" y="47851"/>
                  <a:pt x="1308139" y="35988"/>
                  <a:pt x="1338146" y="29736"/>
                </a:cubicBezTo>
                <a:cubicBezTo>
                  <a:pt x="1367659" y="23587"/>
                  <a:pt x="1397619" y="19824"/>
                  <a:pt x="1427356" y="14868"/>
                </a:cubicBezTo>
                <a:lnTo>
                  <a:pt x="2572215" y="29736"/>
                </a:lnTo>
                <a:cubicBezTo>
                  <a:pt x="2579309" y="29917"/>
                  <a:pt x="2616387" y="62434"/>
                  <a:pt x="2616820" y="66907"/>
                </a:cubicBezTo>
                <a:cubicBezTo>
                  <a:pt x="2623504" y="135970"/>
                  <a:pt x="2616820" y="205678"/>
                  <a:pt x="2616820" y="275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5C257-D3FC-2F36-0691-CCFF7C10C337}"/>
              </a:ext>
            </a:extLst>
          </p:cNvPr>
          <p:cNvSpPr txBox="1"/>
          <p:nvPr/>
        </p:nvSpPr>
        <p:spPr>
          <a:xfrm>
            <a:off x="3377130" y="3435458"/>
            <a:ext cx="2409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thẻ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90544-112A-76E5-5A20-A59F394493E1}"/>
              </a:ext>
            </a:extLst>
          </p:cNvPr>
          <p:cNvSpPr txBox="1"/>
          <p:nvPr/>
        </p:nvSpPr>
        <p:spPr>
          <a:xfrm>
            <a:off x="6085716" y="2302478"/>
            <a:ext cx="3653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&lt;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img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src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="" </a:t>
            </a:r>
            <a:r>
              <a:rPr lang="en-US" sz="2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alt=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""&gt;</a:t>
            </a:r>
            <a:r>
              <a:rPr lang="en-US" sz="20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content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&lt;/</a:t>
            </a:r>
            <a:r>
              <a:rPr lang="en-US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img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&gt;</a:t>
            </a:r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6D1EB-8BBE-4397-3503-457CE3DC352B}"/>
              </a:ext>
            </a:extLst>
          </p:cNvPr>
          <p:cNvCxnSpPr>
            <a:cxnSpLocks/>
          </p:cNvCxnSpPr>
          <p:nvPr/>
        </p:nvCxnSpPr>
        <p:spPr>
          <a:xfrm>
            <a:off x="6645600" y="3520439"/>
            <a:ext cx="1576443" cy="77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916690-E5B7-6FAE-E4C1-DA4AFDDA9814}"/>
              </a:ext>
            </a:extLst>
          </p:cNvPr>
          <p:cNvCxnSpPr/>
          <p:nvPr/>
        </p:nvCxnSpPr>
        <p:spPr>
          <a:xfrm flipH="1">
            <a:off x="6725752" y="3479585"/>
            <a:ext cx="1186472" cy="80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8F73B4-C62E-5081-E1EA-779D3038AD75}"/>
              </a:ext>
            </a:extLst>
          </p:cNvPr>
          <p:cNvSpPr/>
          <p:nvPr/>
        </p:nvSpPr>
        <p:spPr>
          <a:xfrm>
            <a:off x="146354" y="2158089"/>
            <a:ext cx="6279156" cy="2168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evondev.com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target="_blank"&gt;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evondev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en-US" sz="2000" kern="100" dirty="0">
              <a:solidFill>
                <a:srgbClr val="FFFF00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placeholder="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type your name...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2000" kern="100" dirty="0">
              <a:solidFill>
                <a:srgbClr val="FFFF00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008" name="Google Shape;2008;p38"/>
          <p:cNvSpPr txBox="1">
            <a:spLocks noGrp="1"/>
          </p:cNvSpPr>
          <p:nvPr>
            <p:ph type="title"/>
          </p:nvPr>
        </p:nvSpPr>
        <p:spPr>
          <a:xfrm>
            <a:off x="-479980" y="1135453"/>
            <a:ext cx="6923762" cy="7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endParaRPr sz="2800" b="1" dirty="0">
              <a:solidFill>
                <a:srgbClr val="6DFF6D"/>
              </a:solidFill>
            </a:endParaRPr>
          </a:p>
        </p:txBody>
      </p:sp>
      <p:cxnSp>
        <p:nvCxnSpPr>
          <p:cNvPr id="2010" name="Google Shape;2010;p38"/>
          <p:cNvCxnSpPr/>
          <p:nvPr/>
        </p:nvCxnSpPr>
        <p:spPr>
          <a:xfrm>
            <a:off x="758978" y="1993938"/>
            <a:ext cx="425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11" name="Google Shape;2011;p38"/>
          <p:cNvSpPr/>
          <p:nvPr/>
        </p:nvSpPr>
        <p:spPr>
          <a:xfrm>
            <a:off x="2742925" y="1885362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2" name="Google Shape;2012;p38"/>
          <p:cNvGrpSpPr/>
          <p:nvPr/>
        </p:nvGrpSpPr>
        <p:grpSpPr>
          <a:xfrm>
            <a:off x="5405615" y="890135"/>
            <a:ext cx="3220032" cy="3532933"/>
            <a:chOff x="7948824" y="1552894"/>
            <a:chExt cx="1127581" cy="1237108"/>
          </a:xfrm>
        </p:grpSpPr>
        <p:sp>
          <p:nvSpPr>
            <p:cNvPr id="2013" name="Google Shape;2013;p38"/>
            <p:cNvSpPr/>
            <p:nvPr/>
          </p:nvSpPr>
          <p:spPr>
            <a:xfrm>
              <a:off x="8312042" y="2209718"/>
              <a:ext cx="198820" cy="218813"/>
            </a:xfrm>
            <a:custGeom>
              <a:avLst/>
              <a:gdLst/>
              <a:ahLst/>
              <a:cxnLst/>
              <a:rect l="l" t="t" r="r" b="b"/>
              <a:pathLst>
                <a:path w="12028" h="10538" extrusionOk="0">
                  <a:moveTo>
                    <a:pt x="12010" y="0"/>
                  </a:moveTo>
                  <a:cubicBezTo>
                    <a:pt x="9515" y="3265"/>
                    <a:pt x="6384" y="5951"/>
                    <a:pt x="4194" y="7629"/>
                  </a:cubicBezTo>
                  <a:cubicBezTo>
                    <a:pt x="1822" y="9449"/>
                    <a:pt x="19" y="10509"/>
                    <a:pt x="1" y="10519"/>
                  </a:cubicBezTo>
                  <a:lnTo>
                    <a:pt x="11" y="10538"/>
                  </a:lnTo>
                  <a:cubicBezTo>
                    <a:pt x="29" y="10526"/>
                    <a:pt x="1834" y="9465"/>
                    <a:pt x="4208" y="7646"/>
                  </a:cubicBezTo>
                  <a:cubicBezTo>
                    <a:pt x="5564" y="6607"/>
                    <a:pt x="6867" y="5498"/>
                    <a:pt x="8111" y="4325"/>
                  </a:cubicBezTo>
                  <a:cubicBezTo>
                    <a:pt x="9607" y="2905"/>
                    <a:pt x="10925" y="1455"/>
                    <a:pt x="12027" y="12"/>
                  </a:cubicBezTo>
                  <a:lnTo>
                    <a:pt x="1201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8305967" y="2196849"/>
              <a:ext cx="257252" cy="23372"/>
            </a:xfrm>
            <a:custGeom>
              <a:avLst/>
              <a:gdLst/>
              <a:ahLst/>
              <a:cxnLst/>
              <a:rect l="l" t="t" r="r" b="b"/>
              <a:pathLst>
                <a:path w="13235" h="1104" extrusionOk="0">
                  <a:moveTo>
                    <a:pt x="13231" y="0"/>
                  </a:moveTo>
                  <a:cubicBezTo>
                    <a:pt x="9972" y="447"/>
                    <a:pt x="99" y="1077"/>
                    <a:pt x="0" y="1084"/>
                  </a:cubicBezTo>
                  <a:lnTo>
                    <a:pt x="2" y="1104"/>
                  </a:lnTo>
                  <a:cubicBezTo>
                    <a:pt x="101" y="1099"/>
                    <a:pt x="9974" y="467"/>
                    <a:pt x="13234" y="22"/>
                  </a:cubicBezTo>
                  <a:lnTo>
                    <a:pt x="1323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8022840" y="1679847"/>
              <a:ext cx="475592" cy="520614"/>
            </a:xfrm>
            <a:custGeom>
              <a:avLst/>
              <a:gdLst/>
              <a:ahLst/>
              <a:cxnLst/>
              <a:rect l="l" t="t" r="r" b="b"/>
              <a:pathLst>
                <a:path w="10178" h="11351" extrusionOk="0">
                  <a:moveTo>
                    <a:pt x="16" y="0"/>
                  </a:moveTo>
                  <a:lnTo>
                    <a:pt x="1" y="14"/>
                  </a:lnTo>
                  <a:lnTo>
                    <a:pt x="10160" y="11351"/>
                  </a:lnTo>
                  <a:lnTo>
                    <a:pt x="10177" y="11336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8514179" y="2220221"/>
              <a:ext cx="209947" cy="569781"/>
            </a:xfrm>
            <a:custGeom>
              <a:avLst/>
              <a:gdLst/>
              <a:ahLst/>
              <a:cxnLst/>
              <a:rect l="l" t="t" r="r" b="b"/>
              <a:pathLst>
                <a:path w="4493" h="12423" extrusionOk="0">
                  <a:moveTo>
                    <a:pt x="22" y="0"/>
                  </a:moveTo>
                  <a:lnTo>
                    <a:pt x="0" y="5"/>
                  </a:lnTo>
                  <a:cubicBezTo>
                    <a:pt x="7" y="35"/>
                    <a:pt x="697" y="3110"/>
                    <a:pt x="2395" y="5970"/>
                  </a:cubicBezTo>
                  <a:cubicBezTo>
                    <a:pt x="3282" y="7460"/>
                    <a:pt x="3799" y="9136"/>
                    <a:pt x="4076" y="10279"/>
                  </a:cubicBezTo>
                  <a:cubicBezTo>
                    <a:pt x="4377" y="11516"/>
                    <a:pt x="4471" y="12414"/>
                    <a:pt x="4471" y="12423"/>
                  </a:cubicBezTo>
                  <a:lnTo>
                    <a:pt x="4493" y="12421"/>
                  </a:lnTo>
                  <a:cubicBezTo>
                    <a:pt x="4491" y="12413"/>
                    <a:pt x="4399" y="11515"/>
                    <a:pt x="4096" y="10275"/>
                  </a:cubicBezTo>
                  <a:cubicBezTo>
                    <a:pt x="3819" y="9131"/>
                    <a:pt x="3300" y="7453"/>
                    <a:pt x="2414" y="5958"/>
                  </a:cubicBezTo>
                  <a:cubicBezTo>
                    <a:pt x="718" y="3103"/>
                    <a:pt x="28" y="30"/>
                    <a:pt x="2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8527310" y="2215818"/>
              <a:ext cx="549095" cy="230884"/>
            </a:xfrm>
            <a:custGeom>
              <a:avLst/>
              <a:gdLst/>
              <a:ahLst/>
              <a:cxnLst/>
              <a:rect l="l" t="t" r="r" b="b"/>
              <a:pathLst>
                <a:path w="11751" h="5034" extrusionOk="0">
                  <a:moveTo>
                    <a:pt x="8" y="1"/>
                  </a:moveTo>
                  <a:lnTo>
                    <a:pt x="0" y="21"/>
                  </a:lnTo>
                  <a:lnTo>
                    <a:pt x="11742" y="5034"/>
                  </a:lnTo>
                  <a:lnTo>
                    <a:pt x="11750" y="5014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8515628" y="1552894"/>
              <a:ext cx="180368" cy="644495"/>
            </a:xfrm>
            <a:custGeom>
              <a:avLst/>
              <a:gdLst/>
              <a:ahLst/>
              <a:cxnLst/>
              <a:rect l="l" t="t" r="r" b="b"/>
              <a:pathLst>
                <a:path w="3860" h="14052" extrusionOk="0">
                  <a:moveTo>
                    <a:pt x="3838" y="0"/>
                  </a:moveTo>
                  <a:lnTo>
                    <a:pt x="1" y="14045"/>
                  </a:lnTo>
                  <a:lnTo>
                    <a:pt x="21" y="14052"/>
                  </a:lnTo>
                  <a:lnTo>
                    <a:pt x="3860" y="5"/>
                  </a:lnTo>
                  <a:lnTo>
                    <a:pt x="3838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8527029" y="1929853"/>
              <a:ext cx="538488" cy="274273"/>
            </a:xfrm>
            <a:custGeom>
              <a:avLst/>
              <a:gdLst/>
              <a:ahLst/>
              <a:cxnLst/>
              <a:rect l="l" t="t" r="r" b="b"/>
              <a:pathLst>
                <a:path w="11524" h="5980" extrusionOk="0">
                  <a:moveTo>
                    <a:pt x="11520" y="0"/>
                  </a:moveTo>
                  <a:cubicBezTo>
                    <a:pt x="9793" y="352"/>
                    <a:pt x="6752" y="1954"/>
                    <a:pt x="4505" y="3237"/>
                  </a:cubicBezTo>
                  <a:cubicBezTo>
                    <a:pt x="2073" y="4625"/>
                    <a:pt x="21" y="5950"/>
                    <a:pt x="1" y="5963"/>
                  </a:cubicBezTo>
                  <a:lnTo>
                    <a:pt x="13" y="5980"/>
                  </a:lnTo>
                  <a:cubicBezTo>
                    <a:pt x="33" y="5968"/>
                    <a:pt x="2083" y="4644"/>
                    <a:pt x="4517" y="3255"/>
                  </a:cubicBezTo>
                  <a:cubicBezTo>
                    <a:pt x="6762" y="1972"/>
                    <a:pt x="9799" y="372"/>
                    <a:pt x="11524" y="20"/>
                  </a:cubicBezTo>
                  <a:lnTo>
                    <a:pt x="1152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8079847" y="1633707"/>
              <a:ext cx="582832" cy="119891"/>
            </a:xfrm>
            <a:custGeom>
              <a:avLst/>
              <a:gdLst/>
              <a:ahLst/>
              <a:cxnLst/>
              <a:rect l="l" t="t" r="r" b="b"/>
              <a:pathLst>
                <a:path w="12473" h="2614" extrusionOk="0">
                  <a:moveTo>
                    <a:pt x="12461" y="1"/>
                  </a:moveTo>
                  <a:cubicBezTo>
                    <a:pt x="9499" y="2075"/>
                    <a:pt x="6271" y="2553"/>
                    <a:pt x="4085" y="2590"/>
                  </a:cubicBezTo>
                  <a:cubicBezTo>
                    <a:pt x="3989" y="2592"/>
                    <a:pt x="3894" y="2593"/>
                    <a:pt x="3801" y="2593"/>
                  </a:cubicBezTo>
                  <a:cubicBezTo>
                    <a:pt x="1581" y="2593"/>
                    <a:pt x="21" y="2172"/>
                    <a:pt x="5" y="2167"/>
                  </a:cubicBezTo>
                  <a:lnTo>
                    <a:pt x="0" y="2187"/>
                  </a:lnTo>
                  <a:cubicBezTo>
                    <a:pt x="15" y="2192"/>
                    <a:pt x="1574" y="2614"/>
                    <a:pt x="3795" y="2614"/>
                  </a:cubicBezTo>
                  <a:cubicBezTo>
                    <a:pt x="3891" y="2614"/>
                    <a:pt x="3986" y="2614"/>
                    <a:pt x="4085" y="2610"/>
                  </a:cubicBezTo>
                  <a:cubicBezTo>
                    <a:pt x="5478" y="2589"/>
                    <a:pt x="6830" y="2401"/>
                    <a:pt x="8102" y="2053"/>
                  </a:cubicBezTo>
                  <a:cubicBezTo>
                    <a:pt x="9691" y="1620"/>
                    <a:pt x="11163" y="934"/>
                    <a:pt x="12473" y="18"/>
                  </a:cubicBezTo>
                  <a:lnTo>
                    <a:pt x="12461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8687258" y="1609124"/>
              <a:ext cx="319242" cy="327889"/>
            </a:xfrm>
            <a:custGeom>
              <a:avLst/>
              <a:gdLst/>
              <a:ahLst/>
              <a:cxnLst/>
              <a:rect l="l" t="t" r="r" b="b"/>
              <a:pathLst>
                <a:path w="6832" h="7149" extrusionOk="0">
                  <a:moveTo>
                    <a:pt x="19" y="0"/>
                  </a:moveTo>
                  <a:lnTo>
                    <a:pt x="1" y="8"/>
                  </a:lnTo>
                  <a:cubicBezTo>
                    <a:pt x="8" y="23"/>
                    <a:pt x="737" y="1586"/>
                    <a:pt x="1938" y="3238"/>
                  </a:cubicBezTo>
                  <a:cubicBezTo>
                    <a:pt x="2642" y="4210"/>
                    <a:pt x="3370" y="5021"/>
                    <a:pt x="4099" y="5652"/>
                  </a:cubicBezTo>
                  <a:cubicBezTo>
                    <a:pt x="5010" y="6438"/>
                    <a:pt x="5929" y="6943"/>
                    <a:pt x="6827" y="7149"/>
                  </a:cubicBezTo>
                  <a:lnTo>
                    <a:pt x="6832" y="7129"/>
                  </a:lnTo>
                  <a:cubicBezTo>
                    <a:pt x="4805" y="6664"/>
                    <a:pt x="3060" y="4750"/>
                    <a:pt x="1955" y="3227"/>
                  </a:cubicBezTo>
                  <a:cubicBezTo>
                    <a:pt x="755" y="1576"/>
                    <a:pt x="26" y="15"/>
                    <a:pt x="1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8977155" y="1953015"/>
              <a:ext cx="44438" cy="462319"/>
            </a:xfrm>
            <a:custGeom>
              <a:avLst/>
              <a:gdLst/>
              <a:ahLst/>
              <a:cxnLst/>
              <a:rect l="l" t="t" r="r" b="b"/>
              <a:pathLst>
                <a:path w="951" h="10080" extrusionOk="0">
                  <a:moveTo>
                    <a:pt x="750" y="0"/>
                  </a:moveTo>
                  <a:cubicBezTo>
                    <a:pt x="411" y="1762"/>
                    <a:pt x="208" y="3389"/>
                    <a:pt x="150" y="4834"/>
                  </a:cubicBezTo>
                  <a:cubicBezTo>
                    <a:pt x="103" y="5990"/>
                    <a:pt x="146" y="7034"/>
                    <a:pt x="282" y="7935"/>
                  </a:cubicBezTo>
                  <a:cubicBezTo>
                    <a:pt x="511" y="9473"/>
                    <a:pt x="929" y="10073"/>
                    <a:pt x="932" y="10080"/>
                  </a:cubicBezTo>
                  <a:lnTo>
                    <a:pt x="951" y="10068"/>
                  </a:lnTo>
                  <a:cubicBezTo>
                    <a:pt x="946" y="10061"/>
                    <a:pt x="531" y="9464"/>
                    <a:pt x="303" y="7932"/>
                  </a:cubicBezTo>
                  <a:cubicBezTo>
                    <a:pt x="91" y="6517"/>
                    <a:pt x="1" y="3993"/>
                    <a:pt x="772" y="4"/>
                  </a:cubicBezTo>
                  <a:lnTo>
                    <a:pt x="75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8643988" y="1761302"/>
              <a:ext cx="222143" cy="235792"/>
            </a:xfrm>
            <a:custGeom>
              <a:avLst/>
              <a:gdLst/>
              <a:ahLst/>
              <a:cxnLst/>
              <a:rect l="l" t="t" r="r" b="b"/>
              <a:pathLst>
                <a:path w="4754" h="5141" extrusionOk="0">
                  <a:moveTo>
                    <a:pt x="19" y="1"/>
                  </a:moveTo>
                  <a:lnTo>
                    <a:pt x="0" y="11"/>
                  </a:lnTo>
                  <a:cubicBezTo>
                    <a:pt x="460" y="837"/>
                    <a:pt x="974" y="1635"/>
                    <a:pt x="1534" y="2396"/>
                  </a:cubicBezTo>
                  <a:cubicBezTo>
                    <a:pt x="2061" y="3107"/>
                    <a:pt x="2574" y="3692"/>
                    <a:pt x="3061" y="4137"/>
                  </a:cubicBezTo>
                  <a:cubicBezTo>
                    <a:pt x="3670" y="4696"/>
                    <a:pt x="4237" y="5032"/>
                    <a:pt x="4749" y="5141"/>
                  </a:cubicBezTo>
                  <a:lnTo>
                    <a:pt x="4754" y="5120"/>
                  </a:lnTo>
                  <a:cubicBezTo>
                    <a:pt x="3603" y="4876"/>
                    <a:pt x="2377" y="3496"/>
                    <a:pt x="1551" y="2384"/>
                  </a:cubicBezTo>
                  <a:cubicBezTo>
                    <a:pt x="990" y="1621"/>
                    <a:pt x="479" y="827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8591280" y="1944714"/>
              <a:ext cx="144014" cy="128009"/>
            </a:xfrm>
            <a:custGeom>
              <a:avLst/>
              <a:gdLst/>
              <a:ahLst/>
              <a:cxnLst/>
              <a:rect l="l" t="t" r="r" b="b"/>
              <a:pathLst>
                <a:path w="3082" h="2791" extrusionOk="0">
                  <a:moveTo>
                    <a:pt x="19" y="1"/>
                  </a:moveTo>
                  <a:lnTo>
                    <a:pt x="1" y="8"/>
                  </a:lnTo>
                  <a:cubicBezTo>
                    <a:pt x="202" y="484"/>
                    <a:pt x="463" y="934"/>
                    <a:pt x="774" y="1347"/>
                  </a:cubicBezTo>
                  <a:cubicBezTo>
                    <a:pt x="1244" y="1966"/>
                    <a:pt x="2025" y="2721"/>
                    <a:pt x="3079" y="2791"/>
                  </a:cubicBezTo>
                  <a:lnTo>
                    <a:pt x="3082" y="2771"/>
                  </a:lnTo>
                  <a:cubicBezTo>
                    <a:pt x="2036" y="2700"/>
                    <a:pt x="1259" y="1951"/>
                    <a:pt x="792" y="1336"/>
                  </a:cubicBezTo>
                  <a:cubicBezTo>
                    <a:pt x="481" y="922"/>
                    <a:pt x="222" y="474"/>
                    <a:pt x="19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8207554" y="1765292"/>
              <a:ext cx="420361" cy="109893"/>
            </a:xfrm>
            <a:custGeom>
              <a:avLst/>
              <a:gdLst/>
              <a:ahLst/>
              <a:cxnLst/>
              <a:rect l="l" t="t" r="r" b="b"/>
              <a:pathLst>
                <a:path w="8996" h="2396" extrusionOk="0">
                  <a:moveTo>
                    <a:pt x="8982" y="1"/>
                  </a:moveTo>
                  <a:cubicBezTo>
                    <a:pt x="8974" y="7"/>
                    <a:pt x="8106" y="725"/>
                    <a:pt x="6574" y="1362"/>
                  </a:cubicBezTo>
                  <a:cubicBezTo>
                    <a:pt x="5402" y="1851"/>
                    <a:pt x="3630" y="2375"/>
                    <a:pt x="1426" y="2375"/>
                  </a:cubicBezTo>
                  <a:cubicBezTo>
                    <a:pt x="970" y="2375"/>
                    <a:pt x="494" y="2352"/>
                    <a:pt x="2" y="2302"/>
                  </a:cubicBezTo>
                  <a:lnTo>
                    <a:pt x="0" y="2322"/>
                  </a:lnTo>
                  <a:cubicBezTo>
                    <a:pt x="479" y="2371"/>
                    <a:pt x="959" y="2396"/>
                    <a:pt x="1440" y="2396"/>
                  </a:cubicBezTo>
                  <a:cubicBezTo>
                    <a:pt x="2215" y="2396"/>
                    <a:pt x="2988" y="2331"/>
                    <a:pt x="3750" y="2200"/>
                  </a:cubicBezTo>
                  <a:cubicBezTo>
                    <a:pt x="4722" y="2034"/>
                    <a:pt x="5672" y="1760"/>
                    <a:pt x="6582" y="1382"/>
                  </a:cubicBezTo>
                  <a:cubicBezTo>
                    <a:pt x="8118" y="742"/>
                    <a:pt x="8987" y="24"/>
                    <a:pt x="8996" y="17"/>
                  </a:cubicBezTo>
                  <a:lnTo>
                    <a:pt x="8982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8321475" y="1960995"/>
              <a:ext cx="250506" cy="38802"/>
            </a:xfrm>
            <a:custGeom>
              <a:avLst/>
              <a:gdLst/>
              <a:ahLst/>
              <a:cxnLst/>
              <a:rect l="l" t="t" r="r" b="b"/>
              <a:pathLst>
                <a:path w="5361" h="846" extrusionOk="0">
                  <a:moveTo>
                    <a:pt x="5347" y="0"/>
                  </a:moveTo>
                  <a:cubicBezTo>
                    <a:pt x="4436" y="728"/>
                    <a:pt x="1952" y="823"/>
                    <a:pt x="717" y="823"/>
                  </a:cubicBezTo>
                  <a:cubicBezTo>
                    <a:pt x="289" y="823"/>
                    <a:pt x="12" y="812"/>
                    <a:pt x="1" y="812"/>
                  </a:cubicBezTo>
                  <a:lnTo>
                    <a:pt x="1" y="833"/>
                  </a:lnTo>
                  <a:cubicBezTo>
                    <a:pt x="8" y="833"/>
                    <a:pt x="299" y="845"/>
                    <a:pt x="747" y="845"/>
                  </a:cubicBezTo>
                  <a:cubicBezTo>
                    <a:pt x="1143" y="845"/>
                    <a:pt x="1664" y="835"/>
                    <a:pt x="2212" y="798"/>
                  </a:cubicBezTo>
                  <a:cubicBezTo>
                    <a:pt x="3293" y="726"/>
                    <a:pt x="4716" y="532"/>
                    <a:pt x="5360" y="17"/>
                  </a:cubicBezTo>
                  <a:lnTo>
                    <a:pt x="534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8303129" y="2013097"/>
              <a:ext cx="16010" cy="135739"/>
            </a:xfrm>
            <a:custGeom>
              <a:avLst/>
              <a:gdLst/>
              <a:ahLst/>
              <a:cxnLst/>
              <a:rect l="l" t="t" r="r" b="b"/>
              <a:pathLst>
                <a:path w="1987" h="4662" extrusionOk="0">
                  <a:moveTo>
                    <a:pt x="1847" y="0"/>
                  </a:moveTo>
                  <a:lnTo>
                    <a:pt x="1826" y="5"/>
                  </a:lnTo>
                  <a:cubicBezTo>
                    <a:pt x="1827" y="10"/>
                    <a:pt x="1964" y="651"/>
                    <a:pt x="1809" y="1539"/>
                  </a:cubicBezTo>
                  <a:cubicBezTo>
                    <a:pt x="1665" y="2360"/>
                    <a:pt x="1233" y="3563"/>
                    <a:pt x="1" y="4647"/>
                  </a:cubicBezTo>
                  <a:lnTo>
                    <a:pt x="14" y="4662"/>
                  </a:lnTo>
                  <a:cubicBezTo>
                    <a:pt x="1252" y="3575"/>
                    <a:pt x="1685" y="2365"/>
                    <a:pt x="1829" y="1542"/>
                  </a:cubicBezTo>
                  <a:cubicBezTo>
                    <a:pt x="1986" y="651"/>
                    <a:pt x="1847" y="7"/>
                    <a:pt x="184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7948824" y="1694557"/>
              <a:ext cx="109225" cy="290636"/>
            </a:xfrm>
            <a:custGeom>
              <a:avLst/>
              <a:gdLst/>
              <a:ahLst/>
              <a:cxnLst/>
              <a:rect l="l" t="t" r="r" b="b"/>
              <a:pathLst>
                <a:path w="4102" h="11031" extrusionOk="0">
                  <a:moveTo>
                    <a:pt x="2977" y="1"/>
                  </a:moveTo>
                  <a:lnTo>
                    <a:pt x="2956" y="8"/>
                  </a:lnTo>
                  <a:cubicBezTo>
                    <a:pt x="2967" y="44"/>
                    <a:pt x="4080" y="3731"/>
                    <a:pt x="3656" y="5738"/>
                  </a:cubicBezTo>
                  <a:cubicBezTo>
                    <a:pt x="3250" y="7657"/>
                    <a:pt x="32" y="10983"/>
                    <a:pt x="0" y="11015"/>
                  </a:cubicBezTo>
                  <a:lnTo>
                    <a:pt x="15" y="11030"/>
                  </a:lnTo>
                  <a:cubicBezTo>
                    <a:pt x="24" y="11022"/>
                    <a:pt x="838" y="10182"/>
                    <a:pt x="1693" y="9117"/>
                  </a:cubicBezTo>
                  <a:cubicBezTo>
                    <a:pt x="2481" y="8133"/>
                    <a:pt x="3464" y="6748"/>
                    <a:pt x="3677" y="5741"/>
                  </a:cubicBezTo>
                  <a:cubicBezTo>
                    <a:pt x="4101" y="3729"/>
                    <a:pt x="2987" y="38"/>
                    <a:pt x="2977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8305967" y="2283193"/>
              <a:ext cx="26676" cy="111131"/>
            </a:xfrm>
            <a:custGeom>
              <a:avLst/>
              <a:gdLst/>
              <a:ahLst/>
              <a:cxnLst/>
              <a:rect l="l" t="t" r="r" b="b"/>
              <a:pathLst>
                <a:path w="1933" h="3331" extrusionOk="0">
                  <a:moveTo>
                    <a:pt x="4" y="0"/>
                  </a:moveTo>
                  <a:lnTo>
                    <a:pt x="1" y="22"/>
                  </a:lnTo>
                  <a:cubicBezTo>
                    <a:pt x="6" y="22"/>
                    <a:pt x="454" y="106"/>
                    <a:pt x="912" y="552"/>
                  </a:cubicBezTo>
                  <a:cubicBezTo>
                    <a:pt x="1335" y="965"/>
                    <a:pt x="1854" y="1783"/>
                    <a:pt x="1911" y="3330"/>
                  </a:cubicBezTo>
                  <a:lnTo>
                    <a:pt x="1932" y="3330"/>
                  </a:lnTo>
                  <a:cubicBezTo>
                    <a:pt x="1874" y="1775"/>
                    <a:pt x="1354" y="954"/>
                    <a:pt x="927" y="537"/>
                  </a:cubicBezTo>
                  <a:cubicBezTo>
                    <a:pt x="464" y="86"/>
                    <a:pt x="9" y="0"/>
                    <a:pt x="4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8352035" y="2395927"/>
              <a:ext cx="244151" cy="67146"/>
            </a:xfrm>
            <a:custGeom>
              <a:avLst/>
              <a:gdLst/>
              <a:ahLst/>
              <a:cxnLst/>
              <a:rect l="l" t="t" r="r" b="b"/>
              <a:pathLst>
                <a:path w="5225" h="1464" extrusionOk="0">
                  <a:moveTo>
                    <a:pt x="610" y="1"/>
                  </a:moveTo>
                  <a:cubicBezTo>
                    <a:pt x="393" y="1"/>
                    <a:pt x="187" y="21"/>
                    <a:pt x="1" y="66"/>
                  </a:cubicBezTo>
                  <a:lnTo>
                    <a:pt x="6" y="88"/>
                  </a:lnTo>
                  <a:cubicBezTo>
                    <a:pt x="191" y="43"/>
                    <a:pt x="396" y="23"/>
                    <a:pt x="612" y="23"/>
                  </a:cubicBezTo>
                  <a:cubicBezTo>
                    <a:pt x="1456" y="23"/>
                    <a:pt x="2482" y="326"/>
                    <a:pt x="3268" y="615"/>
                  </a:cubicBezTo>
                  <a:cubicBezTo>
                    <a:pt x="3932" y="861"/>
                    <a:pt x="4582" y="1144"/>
                    <a:pt x="5215" y="1463"/>
                  </a:cubicBezTo>
                  <a:lnTo>
                    <a:pt x="5225" y="1445"/>
                  </a:lnTo>
                  <a:cubicBezTo>
                    <a:pt x="4592" y="1124"/>
                    <a:pt x="3942" y="841"/>
                    <a:pt x="3276" y="595"/>
                  </a:cubicBezTo>
                  <a:cubicBezTo>
                    <a:pt x="2488" y="305"/>
                    <a:pt x="1458" y="1"/>
                    <a:pt x="610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8312042" y="2526045"/>
              <a:ext cx="360123" cy="85125"/>
            </a:xfrm>
            <a:custGeom>
              <a:avLst/>
              <a:gdLst/>
              <a:ahLst/>
              <a:cxnLst/>
              <a:rect l="l" t="t" r="r" b="b"/>
              <a:pathLst>
                <a:path w="10554" h="1856" extrusionOk="0">
                  <a:moveTo>
                    <a:pt x="3692" y="1"/>
                  </a:moveTo>
                  <a:cubicBezTo>
                    <a:pt x="1606" y="1"/>
                    <a:pt x="16" y="366"/>
                    <a:pt x="1" y="369"/>
                  </a:cubicBezTo>
                  <a:lnTo>
                    <a:pt x="6" y="389"/>
                  </a:lnTo>
                  <a:cubicBezTo>
                    <a:pt x="21" y="386"/>
                    <a:pt x="1610" y="23"/>
                    <a:pt x="3692" y="23"/>
                  </a:cubicBezTo>
                  <a:cubicBezTo>
                    <a:pt x="5614" y="23"/>
                    <a:pt x="8362" y="341"/>
                    <a:pt x="10542" y="1856"/>
                  </a:cubicBezTo>
                  <a:lnTo>
                    <a:pt x="10553" y="1838"/>
                  </a:lnTo>
                  <a:cubicBezTo>
                    <a:pt x="9590" y="1168"/>
                    <a:pt x="8434" y="673"/>
                    <a:pt x="7121" y="369"/>
                  </a:cubicBezTo>
                  <a:cubicBezTo>
                    <a:pt x="6071" y="125"/>
                    <a:pt x="4917" y="1"/>
                    <a:pt x="3692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8303129" y="2629194"/>
              <a:ext cx="405998" cy="117644"/>
            </a:xfrm>
            <a:custGeom>
              <a:avLst/>
              <a:gdLst/>
              <a:ahLst/>
              <a:cxnLst/>
              <a:rect l="l" t="t" r="r" b="b"/>
              <a:pathLst>
                <a:path w="14867" h="2565" extrusionOk="0">
                  <a:moveTo>
                    <a:pt x="7079" y="0"/>
                  </a:moveTo>
                  <a:cubicBezTo>
                    <a:pt x="6873" y="0"/>
                    <a:pt x="6666" y="5"/>
                    <a:pt x="6460" y="15"/>
                  </a:cubicBezTo>
                  <a:cubicBezTo>
                    <a:pt x="1593" y="261"/>
                    <a:pt x="15" y="666"/>
                    <a:pt x="0" y="671"/>
                  </a:cubicBezTo>
                  <a:lnTo>
                    <a:pt x="5" y="691"/>
                  </a:lnTo>
                  <a:cubicBezTo>
                    <a:pt x="20" y="687"/>
                    <a:pt x="1596" y="283"/>
                    <a:pt x="6462" y="37"/>
                  </a:cubicBezTo>
                  <a:cubicBezTo>
                    <a:pt x="6667" y="26"/>
                    <a:pt x="6871" y="22"/>
                    <a:pt x="7071" y="22"/>
                  </a:cubicBezTo>
                  <a:cubicBezTo>
                    <a:pt x="9343" y="22"/>
                    <a:pt x="11258" y="653"/>
                    <a:pt x="12501" y="1208"/>
                  </a:cubicBezTo>
                  <a:cubicBezTo>
                    <a:pt x="13968" y="1863"/>
                    <a:pt x="14845" y="2557"/>
                    <a:pt x="14853" y="2564"/>
                  </a:cubicBezTo>
                  <a:lnTo>
                    <a:pt x="14867" y="2547"/>
                  </a:lnTo>
                  <a:cubicBezTo>
                    <a:pt x="14857" y="2541"/>
                    <a:pt x="13978" y="1845"/>
                    <a:pt x="12510" y="1189"/>
                  </a:cubicBezTo>
                  <a:cubicBezTo>
                    <a:pt x="11655" y="806"/>
                    <a:pt x="10765" y="510"/>
                    <a:pt x="9852" y="306"/>
                  </a:cubicBezTo>
                  <a:cubicBezTo>
                    <a:pt x="8941" y="102"/>
                    <a:pt x="8012" y="0"/>
                    <a:pt x="7079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8617494" y="2318233"/>
              <a:ext cx="133547" cy="140393"/>
            </a:xfrm>
            <a:custGeom>
              <a:avLst/>
              <a:gdLst/>
              <a:ahLst/>
              <a:cxnLst/>
              <a:rect l="l" t="t" r="r" b="b"/>
              <a:pathLst>
                <a:path w="2858" h="3061" extrusionOk="0">
                  <a:moveTo>
                    <a:pt x="2854" y="1"/>
                  </a:moveTo>
                  <a:cubicBezTo>
                    <a:pt x="1649" y="198"/>
                    <a:pt x="937" y="1019"/>
                    <a:pt x="552" y="1673"/>
                  </a:cubicBezTo>
                  <a:cubicBezTo>
                    <a:pt x="136" y="2381"/>
                    <a:pt x="2" y="3050"/>
                    <a:pt x="0" y="3057"/>
                  </a:cubicBezTo>
                  <a:lnTo>
                    <a:pt x="22" y="3060"/>
                  </a:lnTo>
                  <a:cubicBezTo>
                    <a:pt x="24" y="3055"/>
                    <a:pt x="157" y="2388"/>
                    <a:pt x="571" y="1683"/>
                  </a:cubicBezTo>
                  <a:cubicBezTo>
                    <a:pt x="954" y="1035"/>
                    <a:pt x="1661" y="220"/>
                    <a:pt x="2857" y="21"/>
                  </a:cubicBezTo>
                  <a:lnTo>
                    <a:pt x="2854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8688613" y="2374188"/>
              <a:ext cx="191443" cy="226252"/>
            </a:xfrm>
            <a:custGeom>
              <a:avLst/>
              <a:gdLst/>
              <a:ahLst/>
              <a:cxnLst/>
              <a:rect l="l" t="t" r="r" b="b"/>
              <a:pathLst>
                <a:path w="4097" h="4933" extrusionOk="0">
                  <a:moveTo>
                    <a:pt x="4085" y="0"/>
                  </a:moveTo>
                  <a:cubicBezTo>
                    <a:pt x="3357" y="472"/>
                    <a:pt x="2668" y="1000"/>
                    <a:pt x="2026" y="1582"/>
                  </a:cubicBezTo>
                  <a:cubicBezTo>
                    <a:pt x="1430" y="2128"/>
                    <a:pt x="959" y="2660"/>
                    <a:pt x="624" y="3166"/>
                  </a:cubicBezTo>
                  <a:cubicBezTo>
                    <a:pt x="204" y="3800"/>
                    <a:pt x="0" y="4394"/>
                    <a:pt x="15" y="4933"/>
                  </a:cubicBezTo>
                  <a:lnTo>
                    <a:pt x="35" y="4933"/>
                  </a:lnTo>
                  <a:cubicBezTo>
                    <a:pt x="20" y="4399"/>
                    <a:pt x="224" y="3809"/>
                    <a:pt x="641" y="3178"/>
                  </a:cubicBezTo>
                  <a:cubicBezTo>
                    <a:pt x="975" y="2673"/>
                    <a:pt x="1445" y="2143"/>
                    <a:pt x="2039" y="1599"/>
                  </a:cubicBezTo>
                  <a:cubicBezTo>
                    <a:pt x="2682" y="1017"/>
                    <a:pt x="3369" y="489"/>
                    <a:pt x="4097" y="19"/>
                  </a:cubicBezTo>
                  <a:lnTo>
                    <a:pt x="408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8724079" y="2434224"/>
              <a:ext cx="294009" cy="310277"/>
            </a:xfrm>
            <a:custGeom>
              <a:avLst/>
              <a:gdLst/>
              <a:ahLst/>
              <a:cxnLst/>
              <a:rect l="l" t="t" r="r" b="b"/>
              <a:pathLst>
                <a:path w="6292" h="6765" extrusionOk="0">
                  <a:moveTo>
                    <a:pt x="6286" y="1"/>
                  </a:moveTo>
                  <a:cubicBezTo>
                    <a:pt x="5126" y="332"/>
                    <a:pt x="4050" y="907"/>
                    <a:pt x="3129" y="1687"/>
                  </a:cubicBezTo>
                  <a:cubicBezTo>
                    <a:pt x="2394" y="2309"/>
                    <a:pt x="1749" y="3067"/>
                    <a:pt x="1210" y="3940"/>
                  </a:cubicBezTo>
                  <a:cubicBezTo>
                    <a:pt x="293" y="5425"/>
                    <a:pt x="4" y="6747"/>
                    <a:pt x="1" y="6760"/>
                  </a:cubicBezTo>
                  <a:lnTo>
                    <a:pt x="22" y="6765"/>
                  </a:lnTo>
                  <a:cubicBezTo>
                    <a:pt x="24" y="6752"/>
                    <a:pt x="315" y="5434"/>
                    <a:pt x="1228" y="3952"/>
                  </a:cubicBezTo>
                  <a:cubicBezTo>
                    <a:pt x="2073" y="2582"/>
                    <a:pt x="3637" y="790"/>
                    <a:pt x="6291" y="21"/>
                  </a:cubicBezTo>
                  <a:lnTo>
                    <a:pt x="6286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8847206" y="2003741"/>
              <a:ext cx="44671" cy="352702"/>
            </a:xfrm>
            <a:custGeom>
              <a:avLst/>
              <a:gdLst/>
              <a:ahLst/>
              <a:cxnLst/>
              <a:rect l="l" t="t" r="r" b="b"/>
              <a:pathLst>
                <a:path w="956" h="7690" extrusionOk="0">
                  <a:moveTo>
                    <a:pt x="935" y="0"/>
                  </a:moveTo>
                  <a:cubicBezTo>
                    <a:pt x="12" y="3327"/>
                    <a:pt x="0" y="5239"/>
                    <a:pt x="152" y="6257"/>
                  </a:cubicBezTo>
                  <a:cubicBezTo>
                    <a:pt x="318" y="7363"/>
                    <a:pt x="708" y="7686"/>
                    <a:pt x="713" y="7689"/>
                  </a:cubicBezTo>
                  <a:lnTo>
                    <a:pt x="726" y="7672"/>
                  </a:lnTo>
                  <a:cubicBezTo>
                    <a:pt x="723" y="7669"/>
                    <a:pt x="336" y="7350"/>
                    <a:pt x="174" y="6249"/>
                  </a:cubicBezTo>
                  <a:cubicBezTo>
                    <a:pt x="22" y="5232"/>
                    <a:pt x="35" y="3325"/>
                    <a:pt x="955" y="5"/>
                  </a:cubicBezTo>
                  <a:lnTo>
                    <a:pt x="93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8730200" y="2081435"/>
              <a:ext cx="30653" cy="225197"/>
            </a:xfrm>
            <a:custGeom>
              <a:avLst/>
              <a:gdLst/>
              <a:ahLst/>
              <a:cxnLst/>
              <a:rect l="l" t="t" r="r" b="b"/>
              <a:pathLst>
                <a:path w="656" h="4910" extrusionOk="0">
                  <a:moveTo>
                    <a:pt x="323" y="0"/>
                  </a:moveTo>
                  <a:cubicBezTo>
                    <a:pt x="188" y="654"/>
                    <a:pt x="99" y="1318"/>
                    <a:pt x="57" y="1986"/>
                  </a:cubicBezTo>
                  <a:cubicBezTo>
                    <a:pt x="0" y="2964"/>
                    <a:pt x="55" y="4266"/>
                    <a:pt x="641" y="4910"/>
                  </a:cubicBezTo>
                  <a:lnTo>
                    <a:pt x="656" y="4896"/>
                  </a:lnTo>
                  <a:cubicBezTo>
                    <a:pt x="75" y="4257"/>
                    <a:pt x="20" y="2961"/>
                    <a:pt x="77" y="1988"/>
                  </a:cubicBezTo>
                  <a:cubicBezTo>
                    <a:pt x="119" y="1322"/>
                    <a:pt x="208" y="658"/>
                    <a:pt x="343" y="4"/>
                  </a:cubicBezTo>
                  <a:lnTo>
                    <a:pt x="323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ED0663-C5F8-D7CE-F9CE-F765A808E1F6}"/>
              </a:ext>
            </a:extLst>
          </p:cNvPr>
          <p:cNvSpPr/>
          <p:nvPr/>
        </p:nvSpPr>
        <p:spPr>
          <a:xfrm>
            <a:off x="104624" y="2158089"/>
            <a:ext cx="6279156" cy="2168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google.com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"&gt;google.com&lt;/div&gt;</a:t>
            </a:r>
            <a:endParaRPr lang="en-US" sz="2000" kern="100" dirty="0">
              <a:solidFill>
                <a:srgbClr val="FFFF00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type="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placeholder="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en-US" sz="2000" kern="100" dirty="0">
              <a:solidFill>
                <a:srgbClr val="FFFF00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7613283-5DA2-BCC5-FF0F-C5B67C8170B3}"/>
              </a:ext>
            </a:extLst>
          </p:cNvPr>
          <p:cNvSpPr/>
          <p:nvPr/>
        </p:nvSpPr>
        <p:spPr>
          <a:xfrm>
            <a:off x="6113243" y="4200293"/>
            <a:ext cx="735486" cy="587297"/>
          </a:xfrm>
          <a:custGeom>
            <a:avLst/>
            <a:gdLst>
              <a:gd name="connsiteX0" fmla="*/ 361898 w 735486"/>
              <a:gd name="connsiteY0" fmla="*/ 59473 h 587297"/>
              <a:gd name="connsiteX1" fmla="*/ 465977 w 735486"/>
              <a:gd name="connsiteY1" fmla="*/ 14868 h 587297"/>
              <a:gd name="connsiteX2" fmla="*/ 525450 w 735486"/>
              <a:gd name="connsiteY2" fmla="*/ 7434 h 587297"/>
              <a:gd name="connsiteX3" fmla="*/ 555186 w 735486"/>
              <a:gd name="connsiteY3" fmla="*/ 0 h 587297"/>
              <a:gd name="connsiteX4" fmla="*/ 659264 w 735486"/>
              <a:gd name="connsiteY4" fmla="*/ 29736 h 587297"/>
              <a:gd name="connsiteX5" fmla="*/ 696435 w 735486"/>
              <a:gd name="connsiteY5" fmla="*/ 89209 h 587297"/>
              <a:gd name="connsiteX6" fmla="*/ 703869 w 735486"/>
              <a:gd name="connsiteY6" fmla="*/ 126380 h 587297"/>
              <a:gd name="connsiteX7" fmla="*/ 681567 w 735486"/>
              <a:gd name="connsiteY7" fmla="*/ 252761 h 587297"/>
              <a:gd name="connsiteX8" fmla="*/ 659264 w 735486"/>
              <a:gd name="connsiteY8" fmla="*/ 267629 h 587297"/>
              <a:gd name="connsiteX9" fmla="*/ 577489 w 735486"/>
              <a:gd name="connsiteY9" fmla="*/ 289931 h 587297"/>
              <a:gd name="connsiteX10" fmla="*/ 562620 w 735486"/>
              <a:gd name="connsiteY10" fmla="*/ 275063 h 587297"/>
              <a:gd name="connsiteX11" fmla="*/ 622094 w 735486"/>
              <a:gd name="connsiteY11" fmla="*/ 237892 h 587297"/>
              <a:gd name="connsiteX12" fmla="*/ 659264 w 735486"/>
              <a:gd name="connsiteY12" fmla="*/ 245327 h 587297"/>
              <a:gd name="connsiteX13" fmla="*/ 726172 w 735486"/>
              <a:gd name="connsiteY13" fmla="*/ 304800 h 587297"/>
              <a:gd name="connsiteX14" fmla="*/ 718737 w 735486"/>
              <a:gd name="connsiteY14" fmla="*/ 431180 h 587297"/>
              <a:gd name="connsiteX15" fmla="*/ 644396 w 735486"/>
              <a:gd name="connsiteY15" fmla="*/ 505522 h 587297"/>
              <a:gd name="connsiteX16" fmla="*/ 540318 w 735486"/>
              <a:gd name="connsiteY16" fmla="*/ 564995 h 587297"/>
              <a:gd name="connsiteX17" fmla="*/ 488279 w 735486"/>
              <a:gd name="connsiteY17" fmla="*/ 579863 h 587297"/>
              <a:gd name="connsiteX18" fmla="*/ 421372 w 735486"/>
              <a:gd name="connsiteY18" fmla="*/ 587297 h 587297"/>
              <a:gd name="connsiteX19" fmla="*/ 272689 w 735486"/>
              <a:gd name="connsiteY19" fmla="*/ 579863 h 587297"/>
              <a:gd name="connsiteX20" fmla="*/ 235518 w 735486"/>
              <a:gd name="connsiteY20" fmla="*/ 572429 h 587297"/>
              <a:gd name="connsiteX21" fmla="*/ 176045 w 735486"/>
              <a:gd name="connsiteY21" fmla="*/ 512956 h 587297"/>
              <a:gd name="connsiteX22" fmla="*/ 138874 w 735486"/>
              <a:gd name="connsiteY22" fmla="*/ 475785 h 587297"/>
              <a:gd name="connsiteX23" fmla="*/ 124006 w 735486"/>
              <a:gd name="connsiteY23" fmla="*/ 431180 h 587297"/>
              <a:gd name="connsiteX24" fmla="*/ 109137 w 735486"/>
              <a:gd name="connsiteY24" fmla="*/ 408878 h 587297"/>
              <a:gd name="connsiteX25" fmla="*/ 94269 w 735486"/>
              <a:gd name="connsiteY25" fmla="*/ 319668 h 587297"/>
              <a:gd name="connsiteX26" fmla="*/ 71967 w 735486"/>
              <a:gd name="connsiteY26" fmla="*/ 327102 h 587297"/>
              <a:gd name="connsiteX27" fmla="*/ 27362 w 735486"/>
              <a:gd name="connsiteY27" fmla="*/ 394009 h 587297"/>
              <a:gd name="connsiteX28" fmla="*/ 5059 w 735486"/>
              <a:gd name="connsiteY28" fmla="*/ 453483 h 587297"/>
              <a:gd name="connsiteX29" fmla="*/ 153742 w 735486"/>
              <a:gd name="connsiteY29" fmla="*/ 438614 h 587297"/>
              <a:gd name="connsiteX30" fmla="*/ 190913 w 735486"/>
              <a:gd name="connsiteY30" fmla="*/ 423746 h 587297"/>
              <a:gd name="connsiteX31" fmla="*/ 220650 w 735486"/>
              <a:gd name="connsiteY31" fmla="*/ 416312 h 587297"/>
              <a:gd name="connsiteX32" fmla="*/ 198347 w 735486"/>
              <a:gd name="connsiteY32" fmla="*/ 371707 h 587297"/>
              <a:gd name="connsiteX33" fmla="*/ 161177 w 735486"/>
              <a:gd name="connsiteY33" fmla="*/ 327102 h 587297"/>
              <a:gd name="connsiteX34" fmla="*/ 86835 w 735486"/>
              <a:gd name="connsiteY34" fmla="*/ 319668 h 58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35486" h="587297">
                <a:moveTo>
                  <a:pt x="361898" y="59473"/>
                </a:moveTo>
                <a:cubicBezTo>
                  <a:pt x="405909" y="33066"/>
                  <a:pt x="407030" y="28738"/>
                  <a:pt x="465977" y="14868"/>
                </a:cubicBezTo>
                <a:cubicBezTo>
                  <a:pt x="485425" y="10292"/>
                  <a:pt x="505626" y="9912"/>
                  <a:pt x="525450" y="7434"/>
                </a:cubicBezTo>
                <a:cubicBezTo>
                  <a:pt x="535362" y="4956"/>
                  <a:pt x="544969" y="0"/>
                  <a:pt x="555186" y="0"/>
                </a:cubicBezTo>
                <a:cubicBezTo>
                  <a:pt x="591569" y="0"/>
                  <a:pt x="626560" y="17472"/>
                  <a:pt x="659264" y="29736"/>
                </a:cubicBezTo>
                <a:cubicBezTo>
                  <a:pt x="668287" y="43270"/>
                  <a:pt x="691951" y="77999"/>
                  <a:pt x="696435" y="89209"/>
                </a:cubicBezTo>
                <a:cubicBezTo>
                  <a:pt x="701128" y="100941"/>
                  <a:pt x="701391" y="113990"/>
                  <a:pt x="703869" y="126380"/>
                </a:cubicBezTo>
                <a:cubicBezTo>
                  <a:pt x="696435" y="168507"/>
                  <a:pt x="694449" y="211969"/>
                  <a:pt x="681567" y="252761"/>
                </a:cubicBezTo>
                <a:cubicBezTo>
                  <a:pt x="678876" y="261281"/>
                  <a:pt x="667022" y="263196"/>
                  <a:pt x="659264" y="267629"/>
                </a:cubicBezTo>
                <a:cubicBezTo>
                  <a:pt x="621423" y="289252"/>
                  <a:pt x="628534" y="282639"/>
                  <a:pt x="577489" y="289931"/>
                </a:cubicBezTo>
                <a:cubicBezTo>
                  <a:pt x="572533" y="284975"/>
                  <a:pt x="562620" y="282072"/>
                  <a:pt x="562620" y="275063"/>
                </a:cubicBezTo>
                <a:cubicBezTo>
                  <a:pt x="562620" y="235447"/>
                  <a:pt x="595951" y="242250"/>
                  <a:pt x="622094" y="237892"/>
                </a:cubicBezTo>
                <a:cubicBezTo>
                  <a:pt x="634484" y="240370"/>
                  <a:pt x="647963" y="239676"/>
                  <a:pt x="659264" y="245327"/>
                </a:cubicBezTo>
                <a:cubicBezTo>
                  <a:pt x="678513" y="254952"/>
                  <a:pt x="710719" y="289347"/>
                  <a:pt x="726172" y="304800"/>
                </a:cubicBezTo>
                <a:cubicBezTo>
                  <a:pt x="736302" y="355451"/>
                  <a:pt x="743357" y="367872"/>
                  <a:pt x="718737" y="431180"/>
                </a:cubicBezTo>
                <a:cubicBezTo>
                  <a:pt x="709605" y="454663"/>
                  <a:pt x="665365" y="491005"/>
                  <a:pt x="644396" y="505522"/>
                </a:cubicBezTo>
                <a:cubicBezTo>
                  <a:pt x="621475" y="521390"/>
                  <a:pt x="569817" y="553649"/>
                  <a:pt x="540318" y="564995"/>
                </a:cubicBezTo>
                <a:cubicBezTo>
                  <a:pt x="523480" y="571471"/>
                  <a:pt x="506010" y="576538"/>
                  <a:pt x="488279" y="579863"/>
                </a:cubicBezTo>
                <a:cubicBezTo>
                  <a:pt x="466224" y="583998"/>
                  <a:pt x="443674" y="584819"/>
                  <a:pt x="421372" y="587297"/>
                </a:cubicBezTo>
                <a:cubicBezTo>
                  <a:pt x="371811" y="584819"/>
                  <a:pt x="322154" y="583820"/>
                  <a:pt x="272689" y="579863"/>
                </a:cubicBezTo>
                <a:cubicBezTo>
                  <a:pt x="260094" y="578855"/>
                  <a:pt x="246611" y="578480"/>
                  <a:pt x="235518" y="572429"/>
                </a:cubicBezTo>
                <a:cubicBezTo>
                  <a:pt x="175694" y="539798"/>
                  <a:pt x="205506" y="546626"/>
                  <a:pt x="176045" y="512956"/>
                </a:cubicBezTo>
                <a:cubicBezTo>
                  <a:pt x="164506" y="499769"/>
                  <a:pt x="151264" y="488175"/>
                  <a:pt x="138874" y="475785"/>
                </a:cubicBezTo>
                <a:cubicBezTo>
                  <a:pt x="133918" y="460917"/>
                  <a:pt x="130371" y="445502"/>
                  <a:pt x="124006" y="431180"/>
                </a:cubicBezTo>
                <a:cubicBezTo>
                  <a:pt x="120377" y="423015"/>
                  <a:pt x="112274" y="417244"/>
                  <a:pt x="109137" y="408878"/>
                </a:cubicBezTo>
                <a:cubicBezTo>
                  <a:pt x="104120" y="395500"/>
                  <a:pt x="95373" y="327394"/>
                  <a:pt x="94269" y="319668"/>
                </a:cubicBezTo>
                <a:cubicBezTo>
                  <a:pt x="86835" y="322146"/>
                  <a:pt x="77209" y="321277"/>
                  <a:pt x="71967" y="327102"/>
                </a:cubicBezTo>
                <a:cubicBezTo>
                  <a:pt x="54036" y="347025"/>
                  <a:pt x="36774" y="368912"/>
                  <a:pt x="27362" y="394009"/>
                </a:cubicBezTo>
                <a:cubicBezTo>
                  <a:pt x="19928" y="413834"/>
                  <a:pt x="-12286" y="441341"/>
                  <a:pt x="5059" y="453483"/>
                </a:cubicBezTo>
                <a:cubicBezTo>
                  <a:pt x="13984" y="459731"/>
                  <a:pt x="126765" y="442468"/>
                  <a:pt x="153742" y="438614"/>
                </a:cubicBezTo>
                <a:cubicBezTo>
                  <a:pt x="166132" y="433658"/>
                  <a:pt x="178253" y="427966"/>
                  <a:pt x="190913" y="423746"/>
                </a:cubicBezTo>
                <a:cubicBezTo>
                  <a:pt x="200606" y="420515"/>
                  <a:pt x="219205" y="426427"/>
                  <a:pt x="220650" y="416312"/>
                </a:cubicBezTo>
                <a:cubicBezTo>
                  <a:pt x="223001" y="399856"/>
                  <a:pt x="206420" y="386238"/>
                  <a:pt x="198347" y="371707"/>
                </a:cubicBezTo>
                <a:cubicBezTo>
                  <a:pt x="192746" y="361626"/>
                  <a:pt x="172029" y="331048"/>
                  <a:pt x="161177" y="327102"/>
                </a:cubicBezTo>
                <a:cubicBezTo>
                  <a:pt x="139043" y="319053"/>
                  <a:pt x="111199" y="319668"/>
                  <a:pt x="86835" y="319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9"/>
          <p:cNvSpPr txBox="1"/>
          <p:nvPr/>
        </p:nvSpPr>
        <p:spPr>
          <a:xfrm>
            <a:off x="164361" y="3208958"/>
            <a:ext cx="19293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Block</a:t>
            </a:r>
            <a:endParaRPr sz="30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47" name="Google Shape;2047;p39"/>
          <p:cNvSpPr txBox="1"/>
          <p:nvPr/>
        </p:nvSpPr>
        <p:spPr>
          <a:xfrm>
            <a:off x="130095" y="1774070"/>
            <a:ext cx="19293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Inline</a:t>
            </a:r>
            <a:endParaRPr sz="30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49" name="Google Shape;2049;p39"/>
          <p:cNvSpPr txBox="1">
            <a:spLocks noGrp="1"/>
          </p:cNvSpPr>
          <p:nvPr>
            <p:ph type="title"/>
          </p:nvPr>
        </p:nvSpPr>
        <p:spPr>
          <a:xfrm>
            <a:off x="1156627" y="469942"/>
            <a:ext cx="68307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</a:pP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800" b="1" kern="0" dirty="0">
                <a:solidFill>
                  <a:srgbClr val="6DFF6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DFF6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800" b="1" kern="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Inline</a:t>
            </a:r>
            <a:endParaRPr lang="en-US" sz="2800" b="1" kern="100" dirty="0">
              <a:solidFill>
                <a:srgbClr val="6DFF6D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051" name="Google Shape;2051;p39"/>
          <p:cNvSpPr txBox="1"/>
          <p:nvPr/>
        </p:nvSpPr>
        <p:spPr>
          <a:xfrm>
            <a:off x="1890101" y="3512114"/>
            <a:ext cx="717169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full 100%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en-US" sz="24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2054" name="Google Shape;2054;p39"/>
          <p:cNvSpPr txBox="1"/>
          <p:nvPr/>
        </p:nvSpPr>
        <p:spPr>
          <a:xfrm>
            <a:off x="1910576" y="1860770"/>
            <a:ext cx="764422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ts val="4680"/>
              </a:lnSpc>
              <a:spcBef>
                <a:spcPct val="0"/>
              </a:spcBef>
            </a:pP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inline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inline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inline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8" name="Google Shape;2058;p39"/>
          <p:cNvCxnSpPr>
            <a:cxnSpLocks/>
          </p:cNvCxnSpPr>
          <p:nvPr/>
        </p:nvCxnSpPr>
        <p:spPr>
          <a:xfrm>
            <a:off x="376226" y="2364893"/>
            <a:ext cx="138499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60" name="Google Shape;2060;p39"/>
          <p:cNvCxnSpPr>
            <a:cxnSpLocks/>
          </p:cNvCxnSpPr>
          <p:nvPr/>
        </p:nvCxnSpPr>
        <p:spPr>
          <a:xfrm>
            <a:off x="1068725" y="4097896"/>
            <a:ext cx="0" cy="7435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39"/>
          <p:cNvCxnSpPr>
            <a:cxnSpLocks/>
          </p:cNvCxnSpPr>
          <p:nvPr/>
        </p:nvCxnSpPr>
        <p:spPr>
          <a:xfrm>
            <a:off x="1068725" y="2432270"/>
            <a:ext cx="0" cy="6360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39"/>
          <p:cNvCxnSpPr>
            <a:cxnSpLocks/>
          </p:cNvCxnSpPr>
          <p:nvPr/>
        </p:nvCxnSpPr>
        <p:spPr>
          <a:xfrm>
            <a:off x="376226" y="1249877"/>
            <a:ext cx="7294751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64" name="Google Shape;2064;p39"/>
          <p:cNvSpPr/>
          <p:nvPr/>
        </p:nvSpPr>
        <p:spPr>
          <a:xfrm>
            <a:off x="4430875" y="1141300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2058;p39">
            <a:extLst>
              <a:ext uri="{FF2B5EF4-FFF2-40B4-BE49-F238E27FC236}">
                <a16:creationId xmlns:a16="http://schemas.microsoft.com/office/drawing/2014/main" id="{7ADCDB5F-8167-9BBA-55A7-48D4F7171380}"/>
              </a:ext>
            </a:extLst>
          </p:cNvPr>
          <p:cNvCxnSpPr>
            <a:cxnSpLocks/>
          </p:cNvCxnSpPr>
          <p:nvPr/>
        </p:nvCxnSpPr>
        <p:spPr>
          <a:xfrm>
            <a:off x="488551" y="4023554"/>
            <a:ext cx="13329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" name="Google Shape;2059;p39">
            <a:extLst>
              <a:ext uri="{FF2B5EF4-FFF2-40B4-BE49-F238E27FC236}">
                <a16:creationId xmlns:a16="http://schemas.microsoft.com/office/drawing/2014/main" id="{CC4DC3B3-1417-CD5C-46A7-F3118138736B}"/>
              </a:ext>
            </a:extLst>
          </p:cNvPr>
          <p:cNvCxnSpPr>
            <a:cxnSpLocks/>
          </p:cNvCxnSpPr>
          <p:nvPr/>
        </p:nvCxnSpPr>
        <p:spPr>
          <a:xfrm>
            <a:off x="376226" y="1358455"/>
            <a:ext cx="0" cy="378504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F4113C-1652-915A-E7E5-466A91EC4CDB}"/>
              </a:ext>
            </a:extLst>
          </p:cNvPr>
          <p:cNvCxnSpPr>
            <a:cxnSpLocks/>
          </p:cNvCxnSpPr>
          <p:nvPr/>
        </p:nvCxnSpPr>
        <p:spPr>
          <a:xfrm>
            <a:off x="376226" y="3135664"/>
            <a:ext cx="8767774" cy="18554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9B03DE-74AA-1AFD-6D60-54FC6F090B4D}"/>
              </a:ext>
            </a:extLst>
          </p:cNvPr>
          <p:cNvCxnSpPr/>
          <p:nvPr/>
        </p:nvCxnSpPr>
        <p:spPr>
          <a:xfrm>
            <a:off x="1821510" y="1249877"/>
            <a:ext cx="0" cy="38936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43"/>
          <p:cNvSpPr txBox="1">
            <a:spLocks noGrp="1"/>
          </p:cNvSpPr>
          <p:nvPr>
            <p:ph type="subTitle" idx="1"/>
          </p:nvPr>
        </p:nvSpPr>
        <p:spPr>
          <a:xfrm>
            <a:off x="2134074" y="875838"/>
            <a:ext cx="6844325" cy="614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inline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4" name="Google Shape;2144;p43"/>
          <p:cNvCxnSpPr/>
          <p:nvPr/>
        </p:nvCxnSpPr>
        <p:spPr>
          <a:xfrm>
            <a:off x="2168425" y="3311400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45" name="Google Shape;2145;p43"/>
          <p:cNvSpPr/>
          <p:nvPr/>
        </p:nvSpPr>
        <p:spPr>
          <a:xfrm>
            <a:off x="5187720" y="3202822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30FC6A-C2DB-3044-64B2-54553197A905}"/>
              </a:ext>
            </a:extLst>
          </p:cNvPr>
          <p:cNvGrpSpPr/>
          <p:nvPr/>
        </p:nvGrpSpPr>
        <p:grpSpPr>
          <a:xfrm>
            <a:off x="2395500" y="3491955"/>
            <a:ext cx="6198000" cy="1180823"/>
            <a:chOff x="2255190" y="3504483"/>
            <a:chExt cx="6188845" cy="118082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CF73758-E904-442B-3197-8421BAC1D074}"/>
                </a:ext>
              </a:extLst>
            </p:cNvPr>
            <p:cNvSpPr/>
            <p:nvPr/>
          </p:nvSpPr>
          <p:spPr>
            <a:xfrm>
              <a:off x="2255190" y="3504483"/>
              <a:ext cx="6188845" cy="118082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A57A12-4256-EDC0-E0A8-D32AD91151EB}"/>
                </a:ext>
              </a:extLst>
            </p:cNvPr>
            <p:cNvSpPr txBox="1"/>
            <p:nvPr/>
          </p:nvSpPr>
          <p:spPr>
            <a:xfrm>
              <a:off x="2256990" y="3504483"/>
              <a:ext cx="6109435" cy="830997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&lt;p&gt;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Nếu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bạn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thích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vui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lòng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&lt;a 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href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="</a:t>
              </a:r>
              <a:r>
                <a:rPr lang="en-US" sz="2400" kern="0" dirty="0">
                  <a:solidFill>
                    <a:srgbClr val="00B0F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google.com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"&gt;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nhấn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vô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kern="0" dirty="0" err="1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đây</a:t>
              </a:r>
              <a:r>
                <a:rPr lang="en-US" sz="2400" kern="0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&lt;/a&gt;&lt;/p&gt;</a:t>
              </a:r>
              <a:endParaRPr lang="en-US" sz="24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2087D5C-FCF5-92AC-F60C-1ECECBC14023}"/>
              </a:ext>
            </a:extLst>
          </p:cNvPr>
          <p:cNvSpPr txBox="1"/>
          <p:nvPr/>
        </p:nvSpPr>
        <p:spPr>
          <a:xfrm>
            <a:off x="2334600" y="1683483"/>
            <a:ext cx="6319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inline-block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inline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D5AD6F-B583-4D28-EBED-3983305CCA11}"/>
              </a:ext>
            </a:extLst>
          </p:cNvPr>
          <p:cNvCxnSpPr/>
          <p:nvPr/>
        </p:nvCxnSpPr>
        <p:spPr>
          <a:xfrm>
            <a:off x="5328822" y="2649600"/>
            <a:ext cx="0" cy="41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41"/>
          <p:cNvSpPr txBox="1">
            <a:spLocks noGrp="1"/>
          </p:cNvSpPr>
          <p:nvPr>
            <p:ph type="title"/>
          </p:nvPr>
        </p:nvSpPr>
        <p:spPr>
          <a:xfrm>
            <a:off x="1976478" y="1035636"/>
            <a:ext cx="6830700" cy="223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ts val="9600"/>
              </a:lnSpc>
              <a:spcBef>
                <a:spcPct val="0"/>
              </a:spcBef>
            </a:pPr>
            <a:r>
              <a:rPr lang="vi-VN" sz="3200" b="1" kern="0" dirty="0">
                <a:solidFill>
                  <a:srgbClr val="6DFF6D"/>
                </a:solidFill>
                <a:effectLst/>
                <a:latin typeface="Roboto" panose="02000000000000000000" pitchFamily="2" charset="0"/>
                <a:ea typeface="Malgun Gothic" panose="020B0503020000020004" pitchFamily="34" charset="-127"/>
              </a:rPr>
              <a:t>Một số loại thẻ thông dụn</a:t>
            </a:r>
            <a:r>
              <a:rPr lang="en-US" sz="3200" b="1" kern="0" dirty="0">
                <a:solidFill>
                  <a:srgbClr val="6DFF6D"/>
                </a:solidFill>
                <a:effectLst/>
                <a:latin typeface="Roboto" panose="02000000000000000000" pitchFamily="2" charset="0"/>
                <a:ea typeface="Malgun Gothic" panose="020B0503020000020004" pitchFamily="34" charset="-127"/>
              </a:rPr>
              <a:t>g</a:t>
            </a:r>
            <a:endParaRPr lang="en-US" sz="3200" b="1" kern="100" dirty="0">
              <a:solidFill>
                <a:srgbClr val="6DFF6D"/>
              </a:solidFill>
              <a:effectLst/>
              <a:latin typeface="Sifonn" panose="020B0604020202020204" charset="0"/>
              <a:ea typeface="Malgun Gothic" panose="020B0503020000020004" pitchFamily="34" charset="-127"/>
            </a:endParaRPr>
          </a:p>
        </p:txBody>
      </p:sp>
      <p:sp>
        <p:nvSpPr>
          <p:cNvPr id="2079" name="Google Shape;2079;p41"/>
          <p:cNvSpPr txBox="1">
            <a:spLocks noGrp="1"/>
          </p:cNvSpPr>
          <p:nvPr>
            <p:ph type="subTitle" idx="2"/>
          </p:nvPr>
        </p:nvSpPr>
        <p:spPr>
          <a:xfrm>
            <a:off x="3591334" y="4503485"/>
            <a:ext cx="2839201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div: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Thẻ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block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l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p:  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Thẻ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block</a:t>
            </a:r>
          </a:p>
        </p:txBody>
      </p:sp>
      <p:sp>
        <p:nvSpPr>
          <p:cNvPr id="2081" name="Google Shape;2081;p41"/>
          <p:cNvSpPr txBox="1">
            <a:spLocks noGrp="1"/>
          </p:cNvSpPr>
          <p:nvPr>
            <p:ph type="subTitle" idx="4"/>
          </p:nvPr>
        </p:nvSpPr>
        <p:spPr>
          <a:xfrm>
            <a:off x="2267735" y="2886931"/>
            <a:ext cx="54864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vi-V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 img: là thẻ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và là </a:t>
            </a:r>
            <a:r>
              <a:rPr lang="vi-VN" sz="2400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 tự đóng 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84" name="Google Shape;2084;p41"/>
          <p:cNvCxnSpPr/>
          <p:nvPr/>
        </p:nvCxnSpPr>
        <p:spPr>
          <a:xfrm>
            <a:off x="1472975" y="1249875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85" name="Google Shape;2085;p41"/>
          <p:cNvSpPr/>
          <p:nvPr/>
        </p:nvSpPr>
        <p:spPr>
          <a:xfrm>
            <a:off x="4430875" y="1141300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41"/>
          <p:cNvSpPr/>
          <p:nvPr/>
        </p:nvSpPr>
        <p:spPr>
          <a:xfrm>
            <a:off x="3252644" y="3262608"/>
            <a:ext cx="2779960" cy="6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h1,h2,h3,h4,h5</a:t>
            </a:r>
            <a:endParaRPr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87" name="Google Shape;2087;p41"/>
          <p:cNvSpPr/>
          <p:nvPr/>
        </p:nvSpPr>
        <p:spPr>
          <a:xfrm>
            <a:off x="3337933" y="1452910"/>
            <a:ext cx="2609383" cy="6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z="2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a: Là </a:t>
            </a:r>
            <a:r>
              <a:rPr lang="vi-VN" sz="2800" i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thẻ inline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23" name="Google Shape;2084;p41">
            <a:extLst>
              <a:ext uri="{FF2B5EF4-FFF2-40B4-BE49-F238E27FC236}">
                <a16:creationId xmlns:a16="http://schemas.microsoft.com/office/drawing/2014/main" id="{C0C2C085-2B26-C933-CA35-EFDF050BF4EE}"/>
              </a:ext>
            </a:extLst>
          </p:cNvPr>
          <p:cNvCxnSpPr/>
          <p:nvPr/>
        </p:nvCxnSpPr>
        <p:spPr>
          <a:xfrm>
            <a:off x="1729054" y="3098667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" name="Google Shape;2085;p41">
            <a:extLst>
              <a:ext uri="{FF2B5EF4-FFF2-40B4-BE49-F238E27FC236}">
                <a16:creationId xmlns:a16="http://schemas.microsoft.com/office/drawing/2014/main" id="{7C23B339-8F8D-A135-61AB-B7B72190C192}"/>
              </a:ext>
            </a:extLst>
          </p:cNvPr>
          <p:cNvSpPr/>
          <p:nvPr/>
        </p:nvSpPr>
        <p:spPr>
          <a:xfrm>
            <a:off x="1888397" y="2463172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85;p41">
            <a:extLst>
              <a:ext uri="{FF2B5EF4-FFF2-40B4-BE49-F238E27FC236}">
                <a16:creationId xmlns:a16="http://schemas.microsoft.com/office/drawing/2014/main" id="{1BFDA9EB-858D-820D-8A59-AAFFCC54F9CD}"/>
              </a:ext>
            </a:extLst>
          </p:cNvPr>
          <p:cNvSpPr/>
          <p:nvPr/>
        </p:nvSpPr>
        <p:spPr>
          <a:xfrm>
            <a:off x="3111541" y="4394907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295964-2D32-BDE6-3537-81A94DEEEC8F}"/>
              </a:ext>
            </a:extLst>
          </p:cNvPr>
          <p:cNvSpPr/>
          <p:nvPr/>
        </p:nvSpPr>
        <p:spPr>
          <a:xfrm>
            <a:off x="743415" y="2274849"/>
            <a:ext cx="2386361" cy="2274849"/>
          </a:xfrm>
          <a:custGeom>
            <a:avLst/>
            <a:gdLst>
              <a:gd name="connsiteX0" fmla="*/ 1092819 w 2386361"/>
              <a:gd name="connsiteY0" fmla="*/ 334536 h 2274849"/>
              <a:gd name="connsiteX1" fmla="*/ 973873 w 2386361"/>
              <a:gd name="connsiteY1" fmla="*/ 349405 h 2274849"/>
              <a:gd name="connsiteX2" fmla="*/ 884663 w 2386361"/>
              <a:gd name="connsiteY2" fmla="*/ 327102 h 2274849"/>
              <a:gd name="connsiteX3" fmla="*/ 825190 w 2386361"/>
              <a:gd name="connsiteY3" fmla="*/ 275063 h 2274849"/>
              <a:gd name="connsiteX4" fmla="*/ 758283 w 2386361"/>
              <a:gd name="connsiteY4" fmla="*/ 104078 h 2274849"/>
              <a:gd name="connsiteX5" fmla="*/ 788019 w 2386361"/>
              <a:gd name="connsiteY5" fmla="*/ 0 h 2274849"/>
              <a:gd name="connsiteX6" fmla="*/ 862361 w 2386361"/>
              <a:gd name="connsiteY6" fmla="*/ 44605 h 2274849"/>
              <a:gd name="connsiteX7" fmla="*/ 847492 w 2386361"/>
              <a:gd name="connsiteY7" fmla="*/ 178419 h 2274849"/>
              <a:gd name="connsiteX8" fmla="*/ 750848 w 2386361"/>
              <a:gd name="connsiteY8" fmla="*/ 297366 h 2274849"/>
              <a:gd name="connsiteX9" fmla="*/ 683941 w 2386361"/>
              <a:gd name="connsiteY9" fmla="*/ 341971 h 2274849"/>
              <a:gd name="connsiteX10" fmla="*/ 609600 w 2386361"/>
              <a:gd name="connsiteY10" fmla="*/ 371707 h 2274849"/>
              <a:gd name="connsiteX11" fmla="*/ 423746 w 2386361"/>
              <a:gd name="connsiteY11" fmla="*/ 349405 h 2274849"/>
              <a:gd name="connsiteX12" fmla="*/ 356839 w 2386361"/>
              <a:gd name="connsiteY12" fmla="*/ 304800 h 2274849"/>
              <a:gd name="connsiteX13" fmla="*/ 267629 w 2386361"/>
              <a:gd name="connsiteY13" fmla="*/ 289931 h 2274849"/>
              <a:gd name="connsiteX14" fmla="*/ 156117 w 2386361"/>
              <a:gd name="connsiteY14" fmla="*/ 356839 h 2274849"/>
              <a:gd name="connsiteX15" fmla="*/ 22302 w 2386361"/>
              <a:gd name="connsiteY15" fmla="*/ 594731 h 2274849"/>
              <a:gd name="connsiteX16" fmla="*/ 104078 w 2386361"/>
              <a:gd name="connsiteY16" fmla="*/ 802888 h 2274849"/>
              <a:gd name="connsiteX17" fmla="*/ 237892 w 2386361"/>
              <a:gd name="connsiteY17" fmla="*/ 780585 h 2274849"/>
              <a:gd name="connsiteX18" fmla="*/ 289931 w 2386361"/>
              <a:gd name="connsiteY18" fmla="*/ 691375 h 2274849"/>
              <a:gd name="connsiteX19" fmla="*/ 260195 w 2386361"/>
              <a:gd name="connsiteY19" fmla="*/ 683941 h 2274849"/>
              <a:gd name="connsiteX20" fmla="*/ 163551 w 2386361"/>
              <a:gd name="connsiteY20" fmla="*/ 706244 h 2274849"/>
              <a:gd name="connsiteX21" fmla="*/ 74341 w 2386361"/>
              <a:gd name="connsiteY21" fmla="*/ 765717 h 2274849"/>
              <a:gd name="connsiteX22" fmla="*/ 0 w 2386361"/>
              <a:gd name="connsiteY22" fmla="*/ 944136 h 2274849"/>
              <a:gd name="connsiteX23" fmla="*/ 148683 w 2386361"/>
              <a:gd name="connsiteY23" fmla="*/ 1219200 h 2274849"/>
              <a:gd name="connsiteX24" fmla="*/ 275063 w 2386361"/>
              <a:gd name="connsiteY24" fmla="*/ 1234068 h 2274849"/>
              <a:gd name="connsiteX25" fmla="*/ 408878 w 2386361"/>
              <a:gd name="connsiteY25" fmla="*/ 1226634 h 2274849"/>
              <a:gd name="connsiteX26" fmla="*/ 520390 w 2386361"/>
              <a:gd name="connsiteY26" fmla="*/ 1182029 h 2274849"/>
              <a:gd name="connsiteX27" fmla="*/ 654205 w 2386361"/>
              <a:gd name="connsiteY27" fmla="*/ 1152292 h 2274849"/>
              <a:gd name="connsiteX28" fmla="*/ 735980 w 2386361"/>
              <a:gd name="connsiteY28" fmla="*/ 1189463 h 2274849"/>
              <a:gd name="connsiteX29" fmla="*/ 795453 w 2386361"/>
              <a:gd name="connsiteY29" fmla="*/ 1390185 h 2274849"/>
              <a:gd name="connsiteX30" fmla="*/ 743414 w 2386361"/>
              <a:gd name="connsiteY30" fmla="*/ 1501697 h 2274849"/>
              <a:gd name="connsiteX31" fmla="*/ 520390 w 2386361"/>
              <a:gd name="connsiteY31" fmla="*/ 1665249 h 2274849"/>
              <a:gd name="connsiteX32" fmla="*/ 237892 w 2386361"/>
              <a:gd name="connsiteY32" fmla="*/ 1813931 h 2274849"/>
              <a:gd name="connsiteX33" fmla="*/ 185853 w 2386361"/>
              <a:gd name="connsiteY33" fmla="*/ 1895707 h 2274849"/>
              <a:gd name="connsiteX34" fmla="*/ 334536 w 2386361"/>
              <a:gd name="connsiteY34" fmla="*/ 2096429 h 2274849"/>
              <a:gd name="connsiteX35" fmla="*/ 446048 w 2386361"/>
              <a:gd name="connsiteY35" fmla="*/ 2051824 h 2274849"/>
              <a:gd name="connsiteX36" fmla="*/ 520390 w 2386361"/>
              <a:gd name="connsiteY36" fmla="*/ 1940312 h 2274849"/>
              <a:gd name="connsiteX37" fmla="*/ 557561 w 2386361"/>
              <a:gd name="connsiteY37" fmla="*/ 1910575 h 2274849"/>
              <a:gd name="connsiteX38" fmla="*/ 661639 w 2386361"/>
              <a:gd name="connsiteY38" fmla="*/ 1903141 h 2274849"/>
              <a:gd name="connsiteX39" fmla="*/ 765717 w 2386361"/>
              <a:gd name="connsiteY39" fmla="*/ 2022088 h 2274849"/>
              <a:gd name="connsiteX40" fmla="*/ 750848 w 2386361"/>
              <a:gd name="connsiteY40" fmla="*/ 2096429 h 2274849"/>
              <a:gd name="connsiteX41" fmla="*/ 698809 w 2386361"/>
              <a:gd name="connsiteY41" fmla="*/ 2066692 h 2274849"/>
              <a:gd name="connsiteX42" fmla="*/ 669073 w 2386361"/>
              <a:gd name="connsiteY42" fmla="*/ 2007219 h 2274849"/>
              <a:gd name="connsiteX43" fmla="*/ 691375 w 2386361"/>
              <a:gd name="connsiteY43" fmla="*/ 1955180 h 2274849"/>
              <a:gd name="connsiteX44" fmla="*/ 862361 w 2386361"/>
              <a:gd name="connsiteY44" fmla="*/ 1888273 h 2274849"/>
              <a:gd name="connsiteX45" fmla="*/ 1011044 w 2386361"/>
              <a:gd name="connsiteY45" fmla="*/ 1910575 h 2274849"/>
              <a:gd name="connsiteX46" fmla="*/ 1167161 w 2386361"/>
              <a:gd name="connsiteY46" fmla="*/ 2044390 h 2274849"/>
              <a:gd name="connsiteX47" fmla="*/ 1174595 w 2386361"/>
              <a:gd name="connsiteY47" fmla="*/ 2081561 h 2274849"/>
              <a:gd name="connsiteX48" fmla="*/ 1182029 w 2386361"/>
              <a:gd name="connsiteY48" fmla="*/ 2200507 h 2274849"/>
              <a:gd name="connsiteX49" fmla="*/ 1211765 w 2386361"/>
              <a:gd name="connsiteY49" fmla="*/ 2245112 h 2274849"/>
              <a:gd name="connsiteX50" fmla="*/ 1464526 w 2386361"/>
              <a:gd name="connsiteY50" fmla="*/ 2274849 h 2274849"/>
              <a:gd name="connsiteX51" fmla="*/ 1516565 w 2386361"/>
              <a:gd name="connsiteY51" fmla="*/ 2230244 h 2274849"/>
              <a:gd name="connsiteX52" fmla="*/ 1583473 w 2386361"/>
              <a:gd name="connsiteY52" fmla="*/ 2096429 h 2274849"/>
              <a:gd name="connsiteX53" fmla="*/ 1628078 w 2386361"/>
              <a:gd name="connsiteY53" fmla="*/ 1955180 h 2274849"/>
              <a:gd name="connsiteX54" fmla="*/ 1791629 w 2386361"/>
              <a:gd name="connsiteY54" fmla="*/ 1903141 h 2274849"/>
              <a:gd name="connsiteX55" fmla="*/ 1888273 w 2386361"/>
              <a:gd name="connsiteY55" fmla="*/ 1932878 h 2274849"/>
              <a:gd name="connsiteX56" fmla="*/ 1925444 w 2386361"/>
              <a:gd name="connsiteY56" fmla="*/ 1999785 h 2274849"/>
              <a:gd name="connsiteX57" fmla="*/ 1932878 w 2386361"/>
              <a:gd name="connsiteY57" fmla="*/ 2081561 h 2274849"/>
              <a:gd name="connsiteX58" fmla="*/ 1947746 w 2386361"/>
              <a:gd name="connsiteY58" fmla="*/ 2215375 h 2274849"/>
              <a:gd name="connsiteX59" fmla="*/ 1970048 w 2386361"/>
              <a:gd name="connsiteY59" fmla="*/ 2222810 h 2274849"/>
              <a:gd name="connsiteX60" fmla="*/ 2022087 w 2386361"/>
              <a:gd name="connsiteY60" fmla="*/ 2230244 h 2274849"/>
              <a:gd name="connsiteX61" fmla="*/ 2155902 w 2386361"/>
              <a:gd name="connsiteY61" fmla="*/ 2245112 h 2274849"/>
              <a:gd name="connsiteX62" fmla="*/ 2319453 w 2386361"/>
              <a:gd name="connsiteY62" fmla="*/ 2237678 h 2274849"/>
              <a:gd name="connsiteX63" fmla="*/ 2341756 w 2386361"/>
              <a:gd name="connsiteY63" fmla="*/ 2230244 h 2274849"/>
              <a:gd name="connsiteX64" fmla="*/ 2386361 w 2386361"/>
              <a:gd name="connsiteY64" fmla="*/ 2222810 h 22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386361" h="2274849">
                <a:moveTo>
                  <a:pt x="1092819" y="334536"/>
                </a:moveTo>
                <a:cubicBezTo>
                  <a:pt x="1055808" y="341939"/>
                  <a:pt x="1009749" y="352525"/>
                  <a:pt x="973873" y="349405"/>
                </a:cubicBezTo>
                <a:cubicBezTo>
                  <a:pt x="943336" y="346750"/>
                  <a:pt x="914400" y="334536"/>
                  <a:pt x="884663" y="327102"/>
                </a:cubicBezTo>
                <a:cubicBezTo>
                  <a:pt x="864839" y="309756"/>
                  <a:pt x="840613" y="296418"/>
                  <a:pt x="825190" y="275063"/>
                </a:cubicBezTo>
                <a:cubicBezTo>
                  <a:pt x="800356" y="240678"/>
                  <a:pt x="770994" y="142211"/>
                  <a:pt x="758283" y="104078"/>
                </a:cubicBezTo>
                <a:cubicBezTo>
                  <a:pt x="756184" y="87287"/>
                  <a:pt x="730563" y="0"/>
                  <a:pt x="788019" y="0"/>
                </a:cubicBezTo>
                <a:cubicBezTo>
                  <a:pt x="816918" y="0"/>
                  <a:pt x="837580" y="29737"/>
                  <a:pt x="862361" y="44605"/>
                </a:cubicBezTo>
                <a:cubicBezTo>
                  <a:pt x="857405" y="89210"/>
                  <a:pt x="858755" y="134976"/>
                  <a:pt x="847492" y="178419"/>
                </a:cubicBezTo>
                <a:cubicBezTo>
                  <a:pt x="833482" y="232458"/>
                  <a:pt x="792402" y="265590"/>
                  <a:pt x="750848" y="297366"/>
                </a:cubicBezTo>
                <a:cubicBezTo>
                  <a:pt x="729556" y="313648"/>
                  <a:pt x="707660" y="329487"/>
                  <a:pt x="683941" y="341971"/>
                </a:cubicBezTo>
                <a:cubicBezTo>
                  <a:pt x="660323" y="354401"/>
                  <a:pt x="634380" y="361795"/>
                  <a:pt x="609600" y="371707"/>
                </a:cubicBezTo>
                <a:cubicBezTo>
                  <a:pt x="547649" y="364273"/>
                  <a:pt x="484064" y="365372"/>
                  <a:pt x="423746" y="349405"/>
                </a:cubicBezTo>
                <a:cubicBezTo>
                  <a:pt x="397834" y="342546"/>
                  <a:pt x="381887" y="314342"/>
                  <a:pt x="356839" y="304800"/>
                </a:cubicBezTo>
                <a:cubicBezTo>
                  <a:pt x="328667" y="294068"/>
                  <a:pt x="297366" y="294887"/>
                  <a:pt x="267629" y="289931"/>
                </a:cubicBezTo>
                <a:cubicBezTo>
                  <a:pt x="230458" y="312234"/>
                  <a:pt x="187924" y="327388"/>
                  <a:pt x="156117" y="356839"/>
                </a:cubicBezTo>
                <a:cubicBezTo>
                  <a:pt x="68325" y="438128"/>
                  <a:pt x="61390" y="490497"/>
                  <a:pt x="22302" y="594731"/>
                </a:cubicBezTo>
                <a:cubicBezTo>
                  <a:pt x="27749" y="634677"/>
                  <a:pt x="9687" y="791997"/>
                  <a:pt x="104078" y="802888"/>
                </a:cubicBezTo>
                <a:cubicBezTo>
                  <a:pt x="149000" y="808071"/>
                  <a:pt x="193287" y="788019"/>
                  <a:pt x="237892" y="780585"/>
                </a:cubicBezTo>
                <a:cubicBezTo>
                  <a:pt x="255174" y="763303"/>
                  <a:pt x="306267" y="729494"/>
                  <a:pt x="289931" y="691375"/>
                </a:cubicBezTo>
                <a:cubicBezTo>
                  <a:pt x="285906" y="681984"/>
                  <a:pt x="270107" y="686419"/>
                  <a:pt x="260195" y="683941"/>
                </a:cubicBezTo>
                <a:cubicBezTo>
                  <a:pt x="227980" y="691375"/>
                  <a:pt x="193813" y="692929"/>
                  <a:pt x="163551" y="706244"/>
                </a:cubicBezTo>
                <a:cubicBezTo>
                  <a:pt x="130839" y="720637"/>
                  <a:pt x="99612" y="740446"/>
                  <a:pt x="74341" y="765717"/>
                </a:cubicBezTo>
                <a:cubicBezTo>
                  <a:pt x="40620" y="799437"/>
                  <a:pt x="10717" y="911986"/>
                  <a:pt x="0" y="944136"/>
                </a:cubicBezTo>
                <a:cubicBezTo>
                  <a:pt x="35763" y="1059375"/>
                  <a:pt x="24479" y="1174842"/>
                  <a:pt x="148683" y="1219200"/>
                </a:cubicBezTo>
                <a:cubicBezTo>
                  <a:pt x="188629" y="1233466"/>
                  <a:pt x="232936" y="1229112"/>
                  <a:pt x="275063" y="1234068"/>
                </a:cubicBezTo>
                <a:cubicBezTo>
                  <a:pt x="319668" y="1231590"/>
                  <a:pt x="365177" y="1235904"/>
                  <a:pt x="408878" y="1226634"/>
                </a:cubicBezTo>
                <a:cubicBezTo>
                  <a:pt x="448041" y="1218327"/>
                  <a:pt x="482076" y="1193639"/>
                  <a:pt x="520390" y="1182029"/>
                </a:cubicBezTo>
                <a:cubicBezTo>
                  <a:pt x="564119" y="1168778"/>
                  <a:pt x="609600" y="1162204"/>
                  <a:pt x="654205" y="1152292"/>
                </a:cubicBezTo>
                <a:cubicBezTo>
                  <a:pt x="681463" y="1164682"/>
                  <a:pt x="716015" y="1167149"/>
                  <a:pt x="735980" y="1189463"/>
                </a:cubicBezTo>
                <a:cubicBezTo>
                  <a:pt x="780450" y="1239165"/>
                  <a:pt x="786049" y="1329061"/>
                  <a:pt x="795453" y="1390185"/>
                </a:cubicBezTo>
                <a:cubicBezTo>
                  <a:pt x="778107" y="1427356"/>
                  <a:pt x="772419" y="1472692"/>
                  <a:pt x="743414" y="1501697"/>
                </a:cubicBezTo>
                <a:cubicBezTo>
                  <a:pt x="678227" y="1566884"/>
                  <a:pt x="604513" y="1627539"/>
                  <a:pt x="520390" y="1665249"/>
                </a:cubicBezTo>
                <a:cubicBezTo>
                  <a:pt x="279018" y="1773450"/>
                  <a:pt x="366964" y="1713542"/>
                  <a:pt x="237892" y="1813931"/>
                </a:cubicBezTo>
                <a:cubicBezTo>
                  <a:pt x="220546" y="1841190"/>
                  <a:pt x="183837" y="1863460"/>
                  <a:pt x="185853" y="1895707"/>
                </a:cubicBezTo>
                <a:cubicBezTo>
                  <a:pt x="195009" y="2042190"/>
                  <a:pt x="241438" y="2045648"/>
                  <a:pt x="334536" y="2096429"/>
                </a:cubicBezTo>
                <a:cubicBezTo>
                  <a:pt x="371707" y="2081561"/>
                  <a:pt x="413671" y="2075371"/>
                  <a:pt x="446048" y="2051824"/>
                </a:cubicBezTo>
                <a:cubicBezTo>
                  <a:pt x="507954" y="2006801"/>
                  <a:pt x="481769" y="1983761"/>
                  <a:pt x="520390" y="1940312"/>
                </a:cubicBezTo>
                <a:cubicBezTo>
                  <a:pt x="530932" y="1928453"/>
                  <a:pt x="542216" y="1914613"/>
                  <a:pt x="557561" y="1910575"/>
                </a:cubicBezTo>
                <a:cubicBezTo>
                  <a:pt x="591197" y="1901723"/>
                  <a:pt x="626946" y="1905619"/>
                  <a:pt x="661639" y="1903141"/>
                </a:cubicBezTo>
                <a:cubicBezTo>
                  <a:pt x="713067" y="1939140"/>
                  <a:pt x="758316" y="1951773"/>
                  <a:pt x="765717" y="2022088"/>
                </a:cubicBezTo>
                <a:cubicBezTo>
                  <a:pt x="768362" y="2047220"/>
                  <a:pt x="755804" y="2071649"/>
                  <a:pt x="750848" y="2096429"/>
                </a:cubicBezTo>
                <a:cubicBezTo>
                  <a:pt x="733502" y="2086517"/>
                  <a:pt x="712309" y="2081419"/>
                  <a:pt x="698809" y="2066692"/>
                </a:cubicBezTo>
                <a:cubicBezTo>
                  <a:pt x="683832" y="2050353"/>
                  <a:pt x="670547" y="2029334"/>
                  <a:pt x="669073" y="2007219"/>
                </a:cubicBezTo>
                <a:cubicBezTo>
                  <a:pt x="667818" y="1988389"/>
                  <a:pt x="678623" y="1969092"/>
                  <a:pt x="691375" y="1955180"/>
                </a:cubicBezTo>
                <a:cubicBezTo>
                  <a:pt x="731412" y="1911504"/>
                  <a:pt x="813927" y="1901189"/>
                  <a:pt x="862361" y="1888273"/>
                </a:cubicBezTo>
                <a:cubicBezTo>
                  <a:pt x="911922" y="1895707"/>
                  <a:pt x="963946" y="1893448"/>
                  <a:pt x="1011044" y="1910575"/>
                </a:cubicBezTo>
                <a:cubicBezTo>
                  <a:pt x="1079907" y="1935616"/>
                  <a:pt x="1121497" y="1993020"/>
                  <a:pt x="1167161" y="2044390"/>
                </a:cubicBezTo>
                <a:cubicBezTo>
                  <a:pt x="1169639" y="2056780"/>
                  <a:pt x="1173397" y="2068982"/>
                  <a:pt x="1174595" y="2081561"/>
                </a:cubicBezTo>
                <a:cubicBezTo>
                  <a:pt x="1178361" y="2121108"/>
                  <a:pt x="1173225" y="2161769"/>
                  <a:pt x="1182029" y="2200507"/>
                </a:cubicBezTo>
                <a:cubicBezTo>
                  <a:pt x="1185989" y="2217932"/>
                  <a:pt x="1196734" y="2235449"/>
                  <a:pt x="1211765" y="2245112"/>
                </a:cubicBezTo>
                <a:cubicBezTo>
                  <a:pt x="1268207" y="2281396"/>
                  <a:pt x="1432617" y="2273519"/>
                  <a:pt x="1464526" y="2274849"/>
                </a:cubicBezTo>
                <a:cubicBezTo>
                  <a:pt x="1481872" y="2259981"/>
                  <a:pt x="1501069" y="2247032"/>
                  <a:pt x="1516565" y="2230244"/>
                </a:cubicBezTo>
                <a:cubicBezTo>
                  <a:pt x="1555427" y="2188144"/>
                  <a:pt x="1567090" y="2152601"/>
                  <a:pt x="1583473" y="2096429"/>
                </a:cubicBezTo>
                <a:cubicBezTo>
                  <a:pt x="1587213" y="2083606"/>
                  <a:pt x="1602202" y="1979066"/>
                  <a:pt x="1628078" y="1955180"/>
                </a:cubicBezTo>
                <a:cubicBezTo>
                  <a:pt x="1689561" y="1898426"/>
                  <a:pt x="1713317" y="1909667"/>
                  <a:pt x="1791629" y="1903141"/>
                </a:cubicBezTo>
                <a:cubicBezTo>
                  <a:pt x="1823844" y="1913053"/>
                  <a:pt x="1860949" y="1913144"/>
                  <a:pt x="1888273" y="1932878"/>
                </a:cubicBezTo>
                <a:cubicBezTo>
                  <a:pt x="1908956" y="1947816"/>
                  <a:pt x="1918113" y="1975348"/>
                  <a:pt x="1925444" y="1999785"/>
                </a:cubicBezTo>
                <a:cubicBezTo>
                  <a:pt x="1933309" y="2026002"/>
                  <a:pt x="1930062" y="2054335"/>
                  <a:pt x="1932878" y="2081561"/>
                </a:cubicBezTo>
                <a:cubicBezTo>
                  <a:pt x="1937496" y="2126202"/>
                  <a:pt x="1936325" y="2171973"/>
                  <a:pt x="1947746" y="2215375"/>
                </a:cubicBezTo>
                <a:cubicBezTo>
                  <a:pt x="1949740" y="2222953"/>
                  <a:pt x="1962364" y="2221273"/>
                  <a:pt x="1970048" y="2222810"/>
                </a:cubicBezTo>
                <a:cubicBezTo>
                  <a:pt x="1987230" y="2226247"/>
                  <a:pt x="2004689" y="2228156"/>
                  <a:pt x="2022087" y="2230244"/>
                </a:cubicBezTo>
                <a:lnTo>
                  <a:pt x="2155902" y="2245112"/>
                </a:lnTo>
                <a:cubicBezTo>
                  <a:pt x="2210419" y="2242634"/>
                  <a:pt x="2265054" y="2242030"/>
                  <a:pt x="2319453" y="2237678"/>
                </a:cubicBezTo>
                <a:cubicBezTo>
                  <a:pt x="2327264" y="2237053"/>
                  <a:pt x="2334106" y="2231944"/>
                  <a:pt x="2341756" y="2230244"/>
                </a:cubicBezTo>
                <a:cubicBezTo>
                  <a:pt x="2356470" y="2226974"/>
                  <a:pt x="2371493" y="2225288"/>
                  <a:pt x="2386361" y="22228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9A0D352-4649-E398-69AC-C53B68E21335}"/>
              </a:ext>
            </a:extLst>
          </p:cNvPr>
          <p:cNvSpPr/>
          <p:nvPr/>
        </p:nvSpPr>
        <p:spPr>
          <a:xfrm>
            <a:off x="7701684" y="3570768"/>
            <a:ext cx="1971088" cy="18552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16A235-7BA3-7131-91C0-DE85079A721C}"/>
              </a:ext>
            </a:extLst>
          </p:cNvPr>
          <p:cNvSpPr/>
          <p:nvPr/>
        </p:nvSpPr>
        <p:spPr>
          <a:xfrm>
            <a:off x="1232896" y="2781972"/>
            <a:ext cx="1813931" cy="93479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C0141B-CE8D-97C1-97E3-2A4973198852}"/>
              </a:ext>
            </a:extLst>
          </p:cNvPr>
          <p:cNvSpPr/>
          <p:nvPr/>
        </p:nvSpPr>
        <p:spPr>
          <a:xfrm>
            <a:off x="4154429" y="1723740"/>
            <a:ext cx="2989784" cy="7801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711E4C-04FA-17D6-90A5-6EEF6FD9AD15}"/>
              </a:ext>
            </a:extLst>
          </p:cNvPr>
          <p:cNvSpPr/>
          <p:nvPr/>
        </p:nvSpPr>
        <p:spPr>
          <a:xfrm>
            <a:off x="4154429" y="2790647"/>
            <a:ext cx="2989783" cy="7801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B0330C-88E8-7208-896C-52B975399B32}"/>
              </a:ext>
            </a:extLst>
          </p:cNvPr>
          <p:cNvSpPr/>
          <p:nvPr/>
        </p:nvSpPr>
        <p:spPr>
          <a:xfrm>
            <a:off x="4169771" y="3902046"/>
            <a:ext cx="3005125" cy="84256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A982-DCBD-E0B5-158A-C026FD50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81" y="4028186"/>
            <a:ext cx="4015697" cy="612600"/>
          </a:xfrm>
        </p:spPr>
        <p:txBody>
          <a:bodyPr/>
          <a:lstStyle/>
          <a:p>
            <a:pPr algn="l"/>
            <a:r>
              <a:rPr lang="en-US" sz="28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name 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8BC492-F00A-AEDE-1B48-D0DFD826B15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06361" y="3016268"/>
            <a:ext cx="2067000" cy="466200"/>
          </a:xfrm>
        </p:spPr>
        <p:txBody>
          <a:bodyPr/>
          <a:lstStyle/>
          <a:p>
            <a:r>
              <a:rPr lang="en-US" sz="2400" b="1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b="1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7EA5EE-D2B6-E29A-2542-6C644A73319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154429" y="1947954"/>
            <a:ext cx="2989784" cy="466200"/>
          </a:xfrm>
        </p:spPr>
        <p:txBody>
          <a:bodyPr/>
          <a:lstStyle/>
          <a:p>
            <a:pPr algn="l"/>
            <a:r>
              <a:rPr lang="en-US" sz="28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action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265EE89-0F85-7F27-1F52-DF752D2AFF86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087522" y="3016268"/>
            <a:ext cx="3376360" cy="466200"/>
          </a:xfrm>
        </p:spPr>
        <p:txBody>
          <a:bodyPr/>
          <a:lstStyle/>
          <a:p>
            <a:pPr algn="l"/>
            <a:r>
              <a:rPr lang="en-US" sz="28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kern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method 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41682C-F78D-5BD5-C76D-FEB33C72F91F}"/>
              </a:ext>
            </a:extLst>
          </p:cNvPr>
          <p:cNvGrpSpPr/>
          <p:nvPr/>
        </p:nvGrpSpPr>
        <p:grpSpPr>
          <a:xfrm>
            <a:off x="2879796" y="161535"/>
            <a:ext cx="4264417" cy="967898"/>
            <a:chOff x="3688352" y="237893"/>
            <a:chExt cx="3619787" cy="96789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4F3C5B-39B1-38B9-E65E-F375024A7DB7}"/>
                </a:ext>
              </a:extLst>
            </p:cNvPr>
            <p:cNvSpPr/>
            <p:nvPr/>
          </p:nvSpPr>
          <p:spPr>
            <a:xfrm>
              <a:off x="3765087" y="237893"/>
              <a:ext cx="2546503" cy="90328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ubtitle 3">
              <a:extLst>
                <a:ext uri="{FF2B5EF4-FFF2-40B4-BE49-F238E27FC236}">
                  <a16:creationId xmlns:a16="http://schemas.microsoft.com/office/drawing/2014/main" id="{81BBC10D-1982-4F1B-C929-9599E5F8F02F}"/>
                </a:ext>
              </a:extLst>
            </p:cNvPr>
            <p:cNvSpPr txBox="1">
              <a:spLocks/>
            </p:cNvSpPr>
            <p:nvPr/>
          </p:nvSpPr>
          <p:spPr>
            <a:xfrm>
              <a:off x="3688352" y="1064855"/>
              <a:ext cx="3619787" cy="140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ldrich"/>
                <a:buNone/>
                <a:defRPr sz="24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ldrich"/>
                <a:buNone/>
                <a:defRPr sz="22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ldrich"/>
                <a:buNone/>
                <a:defRPr sz="22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ldrich"/>
                <a:buNone/>
                <a:defRPr sz="22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ldrich"/>
                <a:buNone/>
                <a:defRPr sz="22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ldrich"/>
                <a:buNone/>
                <a:defRPr sz="22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ldrich"/>
                <a:buNone/>
                <a:defRPr sz="22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ldrich"/>
                <a:buNone/>
                <a:defRPr sz="22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ldrich"/>
                <a:buNone/>
                <a:defRPr sz="2200" b="0" i="0" u="none" strike="noStrike" cap="none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Aldrich"/>
                </a:defRPr>
              </a:lvl9pPr>
            </a:lstStyle>
            <a:p>
              <a:pPr algn="l">
                <a:lnSpc>
                  <a:spcPts val="9600"/>
                </a:lnSpc>
                <a:spcBef>
                  <a:spcPct val="0"/>
                </a:spcBef>
              </a:pPr>
              <a:r>
                <a:rPr lang="en-US" sz="3200" b="1" kern="0" dirty="0" err="1">
                  <a:solidFill>
                    <a:srgbClr val="6DFF6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200" b="1" kern="0" dirty="0">
                  <a:solidFill>
                    <a:srgbClr val="6DFF6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b="1" kern="0" dirty="0" err="1">
                  <a:solidFill>
                    <a:srgbClr val="6DFF6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3200" b="1" kern="0" dirty="0">
                  <a:solidFill>
                    <a:srgbClr val="6DFF6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b="1" kern="0" dirty="0" err="1">
                  <a:solidFill>
                    <a:srgbClr val="6DFF6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3200" b="1" kern="0" dirty="0">
                  <a:solidFill>
                    <a:srgbClr val="6DFF6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form</a:t>
              </a:r>
              <a:endParaRPr lang="en-US" sz="3200" b="1" kern="100" dirty="0">
                <a:solidFill>
                  <a:srgbClr val="6DFF6D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Google Shape;2084;p41">
            <a:extLst>
              <a:ext uri="{FF2B5EF4-FFF2-40B4-BE49-F238E27FC236}">
                <a16:creationId xmlns:a16="http://schemas.microsoft.com/office/drawing/2014/main" id="{18C2A496-E137-E1C9-EF40-E8067817B70F}"/>
              </a:ext>
            </a:extLst>
          </p:cNvPr>
          <p:cNvCxnSpPr/>
          <p:nvPr/>
        </p:nvCxnSpPr>
        <p:spPr>
          <a:xfrm>
            <a:off x="1473000" y="1411172"/>
            <a:ext cx="61980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2085;p41">
            <a:extLst>
              <a:ext uri="{FF2B5EF4-FFF2-40B4-BE49-F238E27FC236}">
                <a16:creationId xmlns:a16="http://schemas.microsoft.com/office/drawing/2014/main" id="{FAB777F0-48D0-9559-05F9-003DFD391A06}"/>
              </a:ext>
            </a:extLst>
          </p:cNvPr>
          <p:cNvSpPr/>
          <p:nvPr/>
        </p:nvSpPr>
        <p:spPr>
          <a:xfrm>
            <a:off x="4430897" y="1302594"/>
            <a:ext cx="282205" cy="217155"/>
          </a:xfrm>
          <a:custGeom>
            <a:avLst/>
            <a:gdLst/>
            <a:ahLst/>
            <a:cxnLst/>
            <a:rect l="l" t="t" r="r" b="b"/>
            <a:pathLst>
              <a:path w="5834" h="4489" extrusionOk="0">
                <a:moveTo>
                  <a:pt x="2824" y="1"/>
                </a:moveTo>
                <a:cubicBezTo>
                  <a:pt x="2122" y="1"/>
                  <a:pt x="1590" y="554"/>
                  <a:pt x="1385" y="1233"/>
                </a:cubicBezTo>
                <a:cubicBezTo>
                  <a:pt x="1370" y="1280"/>
                  <a:pt x="1359" y="1325"/>
                  <a:pt x="1347" y="1372"/>
                </a:cubicBezTo>
                <a:cubicBezTo>
                  <a:pt x="1117" y="1253"/>
                  <a:pt x="879" y="1134"/>
                  <a:pt x="610" y="1053"/>
                </a:cubicBezTo>
                <a:cubicBezTo>
                  <a:pt x="581" y="1044"/>
                  <a:pt x="553" y="1039"/>
                  <a:pt x="527" y="1039"/>
                </a:cubicBezTo>
                <a:cubicBezTo>
                  <a:pt x="329" y="1039"/>
                  <a:pt x="223" y="1275"/>
                  <a:pt x="301" y="1455"/>
                </a:cubicBezTo>
                <a:cubicBezTo>
                  <a:pt x="490" y="1883"/>
                  <a:pt x="834" y="2177"/>
                  <a:pt x="1259" y="2354"/>
                </a:cubicBezTo>
                <a:cubicBezTo>
                  <a:pt x="918" y="2422"/>
                  <a:pt x="584" y="2511"/>
                  <a:pt x="273" y="2638"/>
                </a:cubicBezTo>
                <a:cubicBezTo>
                  <a:pt x="1" y="2748"/>
                  <a:pt x="21" y="3157"/>
                  <a:pt x="345" y="3169"/>
                </a:cubicBezTo>
                <a:cubicBezTo>
                  <a:pt x="397" y="3171"/>
                  <a:pt x="448" y="3172"/>
                  <a:pt x="500" y="3172"/>
                </a:cubicBezTo>
                <a:cubicBezTo>
                  <a:pt x="797" y="3172"/>
                  <a:pt x="1095" y="3141"/>
                  <a:pt x="1395" y="3094"/>
                </a:cubicBezTo>
                <a:lnTo>
                  <a:pt x="1395" y="3094"/>
                </a:lnTo>
                <a:cubicBezTo>
                  <a:pt x="943" y="3389"/>
                  <a:pt x="567" y="3779"/>
                  <a:pt x="337" y="4246"/>
                </a:cubicBezTo>
                <a:cubicBezTo>
                  <a:pt x="275" y="4369"/>
                  <a:pt x="365" y="4489"/>
                  <a:pt x="481" y="4489"/>
                </a:cubicBezTo>
                <a:cubicBezTo>
                  <a:pt x="506" y="4489"/>
                  <a:pt x="533" y="4483"/>
                  <a:pt x="560" y="4470"/>
                </a:cubicBezTo>
                <a:cubicBezTo>
                  <a:pt x="1183" y="4174"/>
                  <a:pt x="1706" y="3738"/>
                  <a:pt x="2328" y="3456"/>
                </a:cubicBezTo>
                <a:cubicBezTo>
                  <a:pt x="2501" y="3526"/>
                  <a:pt x="2687" y="3562"/>
                  <a:pt x="2874" y="3562"/>
                </a:cubicBezTo>
                <a:cubicBezTo>
                  <a:pt x="2900" y="3562"/>
                  <a:pt x="2927" y="3561"/>
                  <a:pt x="2954" y="3560"/>
                </a:cubicBezTo>
                <a:cubicBezTo>
                  <a:pt x="3049" y="3587"/>
                  <a:pt x="3146" y="3599"/>
                  <a:pt x="3244" y="3599"/>
                </a:cubicBezTo>
                <a:cubicBezTo>
                  <a:pt x="3341" y="3599"/>
                  <a:pt x="3438" y="3587"/>
                  <a:pt x="3534" y="3568"/>
                </a:cubicBezTo>
                <a:cubicBezTo>
                  <a:pt x="3769" y="3520"/>
                  <a:pt x="3969" y="3379"/>
                  <a:pt x="4123" y="3197"/>
                </a:cubicBezTo>
                <a:cubicBezTo>
                  <a:pt x="4537" y="3249"/>
                  <a:pt x="4952" y="3361"/>
                  <a:pt x="5386" y="3483"/>
                </a:cubicBezTo>
                <a:cubicBezTo>
                  <a:pt x="5404" y="3488"/>
                  <a:pt x="5423" y="3490"/>
                  <a:pt x="5441" y="3490"/>
                </a:cubicBezTo>
                <a:cubicBezTo>
                  <a:pt x="5625" y="3490"/>
                  <a:pt x="5769" y="3241"/>
                  <a:pt x="5606" y="3102"/>
                </a:cubicBezTo>
                <a:cubicBezTo>
                  <a:pt x="5276" y="2823"/>
                  <a:pt x="4876" y="2636"/>
                  <a:pt x="4447" y="2534"/>
                </a:cubicBezTo>
                <a:cubicBezTo>
                  <a:pt x="4856" y="2451"/>
                  <a:pt x="5256" y="2340"/>
                  <a:pt x="5625" y="2168"/>
                </a:cubicBezTo>
                <a:cubicBezTo>
                  <a:pt x="5834" y="2070"/>
                  <a:pt x="5705" y="1788"/>
                  <a:pt x="5516" y="1771"/>
                </a:cubicBezTo>
                <a:cubicBezTo>
                  <a:pt x="5408" y="1763"/>
                  <a:pt x="5299" y="1759"/>
                  <a:pt x="5191" y="1759"/>
                </a:cubicBezTo>
                <a:cubicBezTo>
                  <a:pt x="5028" y="1759"/>
                  <a:pt x="4866" y="1768"/>
                  <a:pt x="4704" y="1786"/>
                </a:cubicBezTo>
                <a:cubicBezTo>
                  <a:pt x="5079" y="1482"/>
                  <a:pt x="5346" y="1099"/>
                  <a:pt x="5426" y="653"/>
                </a:cubicBezTo>
                <a:cubicBezTo>
                  <a:pt x="5451" y="513"/>
                  <a:pt x="5355" y="416"/>
                  <a:pt x="5243" y="416"/>
                </a:cubicBezTo>
                <a:cubicBezTo>
                  <a:pt x="5197" y="416"/>
                  <a:pt x="5149" y="432"/>
                  <a:pt x="5105" y="466"/>
                </a:cubicBezTo>
                <a:cubicBezTo>
                  <a:pt x="4798" y="709"/>
                  <a:pt x="4539" y="964"/>
                  <a:pt x="4270" y="1186"/>
                </a:cubicBezTo>
                <a:cubicBezTo>
                  <a:pt x="4103" y="658"/>
                  <a:pt x="3779" y="202"/>
                  <a:pt x="3188" y="49"/>
                </a:cubicBezTo>
                <a:cubicBezTo>
                  <a:pt x="3062" y="16"/>
                  <a:pt x="2940" y="1"/>
                  <a:pt x="28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88E9D-63F4-E9FD-C311-5F50C73FA0D5}"/>
              </a:ext>
            </a:extLst>
          </p:cNvPr>
          <p:cNvSpPr/>
          <p:nvPr/>
        </p:nvSpPr>
        <p:spPr>
          <a:xfrm>
            <a:off x="3040566" y="2170771"/>
            <a:ext cx="1070520" cy="981307"/>
          </a:xfrm>
          <a:custGeom>
            <a:avLst/>
            <a:gdLst>
              <a:gd name="connsiteX0" fmla="*/ 0 w 1070520"/>
              <a:gd name="connsiteY0" fmla="*/ 981307 h 981307"/>
              <a:gd name="connsiteX1" fmla="*/ 44605 w 1070520"/>
              <a:gd name="connsiteY1" fmla="*/ 966439 h 981307"/>
              <a:gd name="connsiteX2" fmla="*/ 111512 w 1070520"/>
              <a:gd name="connsiteY2" fmla="*/ 929268 h 981307"/>
              <a:gd name="connsiteX3" fmla="*/ 208156 w 1070520"/>
              <a:gd name="connsiteY3" fmla="*/ 825190 h 981307"/>
              <a:gd name="connsiteX4" fmla="*/ 260195 w 1070520"/>
              <a:gd name="connsiteY4" fmla="*/ 676507 h 981307"/>
              <a:gd name="connsiteX5" fmla="*/ 267629 w 1070520"/>
              <a:gd name="connsiteY5" fmla="*/ 579863 h 981307"/>
              <a:gd name="connsiteX6" fmla="*/ 275063 w 1070520"/>
              <a:gd name="connsiteY6" fmla="*/ 453483 h 981307"/>
              <a:gd name="connsiteX7" fmla="*/ 289932 w 1070520"/>
              <a:gd name="connsiteY7" fmla="*/ 349405 h 981307"/>
              <a:gd name="connsiteX8" fmla="*/ 349405 w 1070520"/>
              <a:gd name="connsiteY8" fmla="*/ 230458 h 981307"/>
              <a:gd name="connsiteX9" fmla="*/ 386575 w 1070520"/>
              <a:gd name="connsiteY9" fmla="*/ 141249 h 981307"/>
              <a:gd name="connsiteX10" fmla="*/ 475785 w 1070520"/>
              <a:gd name="connsiteY10" fmla="*/ 81775 h 981307"/>
              <a:gd name="connsiteX11" fmla="*/ 527824 w 1070520"/>
              <a:gd name="connsiteY11" fmla="*/ 66907 h 981307"/>
              <a:gd name="connsiteX12" fmla="*/ 572429 w 1070520"/>
              <a:gd name="connsiteY12" fmla="*/ 52039 h 981307"/>
              <a:gd name="connsiteX13" fmla="*/ 631902 w 1070520"/>
              <a:gd name="connsiteY13" fmla="*/ 37170 h 981307"/>
              <a:gd name="connsiteX14" fmla="*/ 728546 w 1070520"/>
              <a:gd name="connsiteY14" fmla="*/ 14868 h 981307"/>
              <a:gd name="connsiteX15" fmla="*/ 758283 w 1070520"/>
              <a:gd name="connsiteY15" fmla="*/ 7434 h 981307"/>
              <a:gd name="connsiteX16" fmla="*/ 840058 w 1070520"/>
              <a:gd name="connsiteY16" fmla="*/ 0 h 981307"/>
              <a:gd name="connsiteX17" fmla="*/ 899532 w 1070520"/>
              <a:gd name="connsiteY17" fmla="*/ 7434 h 981307"/>
              <a:gd name="connsiteX18" fmla="*/ 914400 w 1070520"/>
              <a:gd name="connsiteY18" fmla="*/ 29736 h 981307"/>
              <a:gd name="connsiteX19" fmla="*/ 944136 w 1070520"/>
              <a:gd name="connsiteY19" fmla="*/ 44605 h 981307"/>
              <a:gd name="connsiteX20" fmla="*/ 1070517 w 1070520"/>
              <a:gd name="connsiteY20" fmla="*/ 44605 h 98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0520" h="981307">
                <a:moveTo>
                  <a:pt x="0" y="981307"/>
                </a:moveTo>
                <a:cubicBezTo>
                  <a:pt x="14868" y="976351"/>
                  <a:pt x="30403" y="973067"/>
                  <a:pt x="44605" y="966439"/>
                </a:cubicBezTo>
                <a:cubicBezTo>
                  <a:pt x="67724" y="955650"/>
                  <a:pt x="90488" y="943722"/>
                  <a:pt x="111512" y="929268"/>
                </a:cubicBezTo>
                <a:cubicBezTo>
                  <a:pt x="149010" y="903488"/>
                  <a:pt x="186023" y="865029"/>
                  <a:pt x="208156" y="825190"/>
                </a:cubicBezTo>
                <a:cubicBezTo>
                  <a:pt x="229542" y="786696"/>
                  <a:pt x="247634" y="718378"/>
                  <a:pt x="260195" y="676507"/>
                </a:cubicBezTo>
                <a:cubicBezTo>
                  <a:pt x="262673" y="644292"/>
                  <a:pt x="265480" y="612101"/>
                  <a:pt x="267629" y="579863"/>
                </a:cubicBezTo>
                <a:cubicBezTo>
                  <a:pt x="270436" y="537757"/>
                  <a:pt x="270998" y="495486"/>
                  <a:pt x="275063" y="453483"/>
                </a:cubicBezTo>
                <a:cubicBezTo>
                  <a:pt x="278439" y="418601"/>
                  <a:pt x="281086" y="383315"/>
                  <a:pt x="289932" y="349405"/>
                </a:cubicBezTo>
                <a:cubicBezTo>
                  <a:pt x="299018" y="314577"/>
                  <a:pt x="331105" y="262482"/>
                  <a:pt x="349405" y="230458"/>
                </a:cubicBezTo>
                <a:cubicBezTo>
                  <a:pt x="356263" y="206455"/>
                  <a:pt x="364586" y="160306"/>
                  <a:pt x="386575" y="141249"/>
                </a:cubicBezTo>
                <a:cubicBezTo>
                  <a:pt x="413583" y="117842"/>
                  <a:pt x="441421" y="91593"/>
                  <a:pt x="475785" y="81775"/>
                </a:cubicBezTo>
                <a:cubicBezTo>
                  <a:pt x="493131" y="76819"/>
                  <a:pt x="510581" y="72212"/>
                  <a:pt x="527824" y="66907"/>
                </a:cubicBezTo>
                <a:cubicBezTo>
                  <a:pt x="542804" y="62298"/>
                  <a:pt x="557359" y="56345"/>
                  <a:pt x="572429" y="52039"/>
                </a:cubicBezTo>
                <a:cubicBezTo>
                  <a:pt x="592077" y="46425"/>
                  <a:pt x="612078" y="42126"/>
                  <a:pt x="631902" y="37170"/>
                </a:cubicBezTo>
                <a:cubicBezTo>
                  <a:pt x="699036" y="20386"/>
                  <a:pt x="617604" y="40469"/>
                  <a:pt x="728546" y="14868"/>
                </a:cubicBezTo>
                <a:cubicBezTo>
                  <a:pt x="738502" y="12571"/>
                  <a:pt x="748155" y="8784"/>
                  <a:pt x="758283" y="7434"/>
                </a:cubicBezTo>
                <a:cubicBezTo>
                  <a:pt x="785414" y="3817"/>
                  <a:pt x="812800" y="2478"/>
                  <a:pt x="840058" y="0"/>
                </a:cubicBezTo>
                <a:cubicBezTo>
                  <a:pt x="859883" y="2478"/>
                  <a:pt x="880982" y="14"/>
                  <a:pt x="899532" y="7434"/>
                </a:cubicBezTo>
                <a:cubicBezTo>
                  <a:pt x="907828" y="10752"/>
                  <a:pt x="907536" y="24016"/>
                  <a:pt x="914400" y="29736"/>
                </a:cubicBezTo>
                <a:cubicBezTo>
                  <a:pt x="922913" y="36831"/>
                  <a:pt x="934224" y="39649"/>
                  <a:pt x="944136" y="44605"/>
                </a:cubicBezTo>
                <a:cubicBezTo>
                  <a:pt x="1072991" y="37024"/>
                  <a:pt x="1070517" y="-5030"/>
                  <a:pt x="1070517" y="446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FDA1BE-60D7-4B45-E4D1-626231896608}"/>
              </a:ext>
            </a:extLst>
          </p:cNvPr>
          <p:cNvSpPr/>
          <p:nvPr/>
        </p:nvSpPr>
        <p:spPr>
          <a:xfrm>
            <a:off x="3077737" y="3092605"/>
            <a:ext cx="1063083" cy="126380"/>
          </a:xfrm>
          <a:custGeom>
            <a:avLst/>
            <a:gdLst>
              <a:gd name="connsiteX0" fmla="*/ 0 w 1063083"/>
              <a:gd name="connsiteY0" fmla="*/ 81775 h 126380"/>
              <a:gd name="connsiteX1" fmla="*/ 735980 w 1063083"/>
              <a:gd name="connsiteY1" fmla="*/ 89210 h 126380"/>
              <a:gd name="connsiteX2" fmla="*/ 750848 w 1063083"/>
              <a:gd name="connsiteY2" fmla="*/ 111512 h 126380"/>
              <a:gd name="connsiteX3" fmla="*/ 795453 w 1063083"/>
              <a:gd name="connsiteY3" fmla="*/ 126380 h 126380"/>
              <a:gd name="connsiteX4" fmla="*/ 854926 w 1063083"/>
              <a:gd name="connsiteY4" fmla="*/ 104078 h 126380"/>
              <a:gd name="connsiteX5" fmla="*/ 892097 w 1063083"/>
              <a:gd name="connsiteY5" fmla="*/ 59473 h 126380"/>
              <a:gd name="connsiteX6" fmla="*/ 936702 w 1063083"/>
              <a:gd name="connsiteY6" fmla="*/ 22302 h 126380"/>
              <a:gd name="connsiteX7" fmla="*/ 1063083 w 1063083"/>
              <a:gd name="connsiteY7" fmla="*/ 0 h 12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3083" h="126380">
                <a:moveTo>
                  <a:pt x="0" y="81775"/>
                </a:moveTo>
                <a:lnTo>
                  <a:pt x="735980" y="89210"/>
                </a:lnTo>
                <a:cubicBezTo>
                  <a:pt x="744908" y="89564"/>
                  <a:pt x="743271" y="106777"/>
                  <a:pt x="750848" y="111512"/>
                </a:cubicBezTo>
                <a:cubicBezTo>
                  <a:pt x="764138" y="119818"/>
                  <a:pt x="780585" y="121424"/>
                  <a:pt x="795453" y="126380"/>
                </a:cubicBezTo>
                <a:cubicBezTo>
                  <a:pt x="815277" y="118946"/>
                  <a:pt x="837518" y="116129"/>
                  <a:pt x="854926" y="104078"/>
                </a:cubicBezTo>
                <a:cubicBezTo>
                  <a:pt x="870839" y="93061"/>
                  <a:pt x="879239" y="73938"/>
                  <a:pt x="892097" y="59473"/>
                </a:cubicBezTo>
                <a:cubicBezTo>
                  <a:pt x="905247" y="44680"/>
                  <a:pt x="918800" y="31253"/>
                  <a:pt x="936702" y="22302"/>
                </a:cubicBezTo>
                <a:cubicBezTo>
                  <a:pt x="986006" y="-2350"/>
                  <a:pt x="995397" y="5640"/>
                  <a:pt x="106308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B11DE-7F2B-2B85-F7F1-535F9B5B093E}"/>
              </a:ext>
            </a:extLst>
          </p:cNvPr>
          <p:cNvSpPr/>
          <p:nvPr/>
        </p:nvSpPr>
        <p:spPr>
          <a:xfrm>
            <a:off x="3092605" y="3226420"/>
            <a:ext cx="1063083" cy="1095710"/>
          </a:xfrm>
          <a:custGeom>
            <a:avLst/>
            <a:gdLst>
              <a:gd name="connsiteX0" fmla="*/ 0 w 1063083"/>
              <a:gd name="connsiteY0" fmla="*/ 0 h 1095710"/>
              <a:gd name="connsiteX1" fmla="*/ 81775 w 1063083"/>
              <a:gd name="connsiteY1" fmla="*/ 156117 h 1095710"/>
              <a:gd name="connsiteX2" fmla="*/ 156117 w 1063083"/>
              <a:gd name="connsiteY2" fmla="*/ 312234 h 1095710"/>
              <a:gd name="connsiteX3" fmla="*/ 148683 w 1063083"/>
              <a:gd name="connsiteY3" fmla="*/ 483219 h 1095710"/>
              <a:gd name="connsiteX4" fmla="*/ 118946 w 1063083"/>
              <a:gd name="connsiteY4" fmla="*/ 557560 h 1095710"/>
              <a:gd name="connsiteX5" fmla="*/ 104078 w 1063083"/>
              <a:gd name="connsiteY5" fmla="*/ 617034 h 1095710"/>
              <a:gd name="connsiteX6" fmla="*/ 111512 w 1063083"/>
              <a:gd name="connsiteY6" fmla="*/ 810321 h 1095710"/>
              <a:gd name="connsiteX7" fmla="*/ 208156 w 1063083"/>
              <a:gd name="connsiteY7" fmla="*/ 929268 h 1095710"/>
              <a:gd name="connsiteX8" fmla="*/ 327102 w 1063083"/>
              <a:gd name="connsiteY8" fmla="*/ 1011043 h 1095710"/>
              <a:gd name="connsiteX9" fmla="*/ 408878 w 1063083"/>
              <a:gd name="connsiteY9" fmla="*/ 1040780 h 1095710"/>
              <a:gd name="connsiteX10" fmla="*/ 453483 w 1063083"/>
              <a:gd name="connsiteY10" fmla="*/ 1048214 h 1095710"/>
              <a:gd name="connsiteX11" fmla="*/ 505522 w 1063083"/>
              <a:gd name="connsiteY11" fmla="*/ 1011043 h 1095710"/>
              <a:gd name="connsiteX12" fmla="*/ 624468 w 1063083"/>
              <a:gd name="connsiteY12" fmla="*/ 914400 h 1095710"/>
              <a:gd name="connsiteX13" fmla="*/ 706244 w 1063083"/>
              <a:gd name="connsiteY13" fmla="*/ 936702 h 1095710"/>
              <a:gd name="connsiteX14" fmla="*/ 750849 w 1063083"/>
              <a:gd name="connsiteY14" fmla="*/ 981307 h 1095710"/>
              <a:gd name="connsiteX15" fmla="*/ 780585 w 1063083"/>
              <a:gd name="connsiteY15" fmla="*/ 1003609 h 1095710"/>
              <a:gd name="connsiteX16" fmla="*/ 802888 w 1063083"/>
              <a:gd name="connsiteY16" fmla="*/ 1033346 h 1095710"/>
              <a:gd name="connsiteX17" fmla="*/ 847493 w 1063083"/>
              <a:gd name="connsiteY17" fmla="*/ 1092819 h 1095710"/>
              <a:gd name="connsiteX18" fmla="*/ 1063083 w 1063083"/>
              <a:gd name="connsiteY18" fmla="*/ 1092819 h 109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3083" h="1095710">
                <a:moveTo>
                  <a:pt x="0" y="0"/>
                </a:moveTo>
                <a:cubicBezTo>
                  <a:pt x="31587" y="94762"/>
                  <a:pt x="-1524" y="6178"/>
                  <a:pt x="81775" y="156117"/>
                </a:cubicBezTo>
                <a:cubicBezTo>
                  <a:pt x="112622" y="211642"/>
                  <a:pt x="130990" y="255698"/>
                  <a:pt x="156117" y="312234"/>
                </a:cubicBezTo>
                <a:cubicBezTo>
                  <a:pt x="153639" y="369229"/>
                  <a:pt x="157229" y="426814"/>
                  <a:pt x="148683" y="483219"/>
                </a:cubicBezTo>
                <a:cubicBezTo>
                  <a:pt x="144685" y="509607"/>
                  <a:pt x="127386" y="532240"/>
                  <a:pt x="118946" y="557560"/>
                </a:cubicBezTo>
                <a:cubicBezTo>
                  <a:pt x="112484" y="576946"/>
                  <a:pt x="109034" y="597209"/>
                  <a:pt x="104078" y="617034"/>
                </a:cubicBezTo>
                <a:cubicBezTo>
                  <a:pt x="95005" y="698692"/>
                  <a:pt x="88266" y="713462"/>
                  <a:pt x="111512" y="810321"/>
                </a:cubicBezTo>
                <a:cubicBezTo>
                  <a:pt x="125557" y="868843"/>
                  <a:pt x="163774" y="892283"/>
                  <a:pt x="208156" y="929268"/>
                </a:cubicBezTo>
                <a:cubicBezTo>
                  <a:pt x="243666" y="958860"/>
                  <a:pt x="283884" y="991835"/>
                  <a:pt x="327102" y="1011043"/>
                </a:cubicBezTo>
                <a:cubicBezTo>
                  <a:pt x="353607" y="1022823"/>
                  <a:pt x="381052" y="1032596"/>
                  <a:pt x="408878" y="1040780"/>
                </a:cubicBezTo>
                <a:cubicBezTo>
                  <a:pt x="423339" y="1045033"/>
                  <a:pt x="438615" y="1045736"/>
                  <a:pt x="453483" y="1048214"/>
                </a:cubicBezTo>
                <a:cubicBezTo>
                  <a:pt x="494809" y="1034439"/>
                  <a:pt x="460002" y="1049735"/>
                  <a:pt x="505522" y="1011043"/>
                </a:cubicBezTo>
                <a:cubicBezTo>
                  <a:pt x="544447" y="977957"/>
                  <a:pt x="624468" y="914400"/>
                  <a:pt x="624468" y="914400"/>
                </a:cubicBezTo>
                <a:cubicBezTo>
                  <a:pt x="651727" y="921834"/>
                  <a:pt x="681273" y="923482"/>
                  <a:pt x="706244" y="936702"/>
                </a:cubicBezTo>
                <a:cubicBezTo>
                  <a:pt x="724827" y="946540"/>
                  <a:pt x="735220" y="967241"/>
                  <a:pt x="750849" y="981307"/>
                </a:cubicBezTo>
                <a:cubicBezTo>
                  <a:pt x="760058" y="989595"/>
                  <a:pt x="771824" y="994848"/>
                  <a:pt x="780585" y="1003609"/>
                </a:cubicBezTo>
                <a:cubicBezTo>
                  <a:pt x="789346" y="1012370"/>
                  <a:pt x="796871" y="1022515"/>
                  <a:pt x="802888" y="1033346"/>
                </a:cubicBezTo>
                <a:cubicBezTo>
                  <a:pt x="813548" y="1052534"/>
                  <a:pt x="815260" y="1089889"/>
                  <a:pt x="847493" y="1092819"/>
                </a:cubicBezTo>
                <a:cubicBezTo>
                  <a:pt x="919061" y="1099325"/>
                  <a:pt x="991220" y="1092819"/>
                  <a:pt x="1063083" y="10928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34D12C-ED6F-427B-EBE7-D0048521AC03}"/>
              </a:ext>
            </a:extLst>
          </p:cNvPr>
          <p:cNvGrpSpPr/>
          <p:nvPr/>
        </p:nvGrpSpPr>
        <p:grpSpPr>
          <a:xfrm>
            <a:off x="8206036" y="3716764"/>
            <a:ext cx="246588" cy="207600"/>
            <a:chOff x="8206036" y="3716764"/>
            <a:chExt cx="246588" cy="207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39A794-07B4-E8FA-7C83-2AA2A264CE27}"/>
                </a:ext>
              </a:extLst>
            </p:cNvPr>
            <p:cNvSpPr/>
            <p:nvPr/>
          </p:nvSpPr>
          <p:spPr>
            <a:xfrm>
              <a:off x="8206036" y="3716764"/>
              <a:ext cx="246588" cy="20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89A770-A410-E1BB-D380-CF0581970C86}"/>
                </a:ext>
              </a:extLst>
            </p:cNvPr>
            <p:cNvSpPr/>
            <p:nvPr/>
          </p:nvSpPr>
          <p:spPr>
            <a:xfrm>
              <a:off x="8274205" y="3716764"/>
              <a:ext cx="139039" cy="1195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4899F1-887C-1841-4408-4AD0050C5E7B}"/>
              </a:ext>
            </a:extLst>
          </p:cNvPr>
          <p:cNvGrpSpPr/>
          <p:nvPr/>
        </p:nvGrpSpPr>
        <p:grpSpPr>
          <a:xfrm>
            <a:off x="8481888" y="3901764"/>
            <a:ext cx="246588" cy="207600"/>
            <a:chOff x="8206036" y="3716764"/>
            <a:chExt cx="246588" cy="207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1E1ADE-7E56-F890-4DD2-FCAA52748EF8}"/>
                </a:ext>
              </a:extLst>
            </p:cNvPr>
            <p:cNvSpPr/>
            <p:nvPr/>
          </p:nvSpPr>
          <p:spPr>
            <a:xfrm>
              <a:off x="8206036" y="3716764"/>
              <a:ext cx="246588" cy="20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E2D43A4-F188-935F-0027-77D68E5A510B}"/>
                </a:ext>
              </a:extLst>
            </p:cNvPr>
            <p:cNvSpPr/>
            <p:nvPr/>
          </p:nvSpPr>
          <p:spPr>
            <a:xfrm>
              <a:off x="8274205" y="3716764"/>
              <a:ext cx="139039" cy="1195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DA8D2C-CC61-75F0-6615-C0724101318C}"/>
              </a:ext>
            </a:extLst>
          </p:cNvPr>
          <p:cNvSpPr/>
          <p:nvPr/>
        </p:nvSpPr>
        <p:spPr>
          <a:xfrm>
            <a:off x="8036312" y="4006121"/>
            <a:ext cx="193288" cy="247367"/>
          </a:xfrm>
          <a:custGeom>
            <a:avLst/>
            <a:gdLst>
              <a:gd name="connsiteX0" fmla="*/ 193288 w 193288"/>
              <a:gd name="connsiteY0" fmla="*/ 67791 h 247367"/>
              <a:gd name="connsiteX1" fmla="*/ 185854 w 193288"/>
              <a:gd name="connsiteY1" fmla="*/ 8318 h 247367"/>
              <a:gd name="connsiteX2" fmla="*/ 111512 w 193288"/>
              <a:gd name="connsiteY2" fmla="*/ 8318 h 247367"/>
              <a:gd name="connsiteX3" fmla="*/ 89210 w 193288"/>
              <a:gd name="connsiteY3" fmla="*/ 30620 h 247367"/>
              <a:gd name="connsiteX4" fmla="*/ 81776 w 193288"/>
              <a:gd name="connsiteY4" fmla="*/ 52923 h 247367"/>
              <a:gd name="connsiteX5" fmla="*/ 66908 w 193288"/>
              <a:gd name="connsiteY5" fmla="*/ 82659 h 247367"/>
              <a:gd name="connsiteX6" fmla="*/ 81776 w 193288"/>
              <a:gd name="connsiteY6" fmla="*/ 119830 h 247367"/>
              <a:gd name="connsiteX7" fmla="*/ 104078 w 193288"/>
              <a:gd name="connsiteY7" fmla="*/ 127264 h 247367"/>
              <a:gd name="connsiteX8" fmla="*/ 44605 w 193288"/>
              <a:gd name="connsiteY8" fmla="*/ 149567 h 247367"/>
              <a:gd name="connsiteX9" fmla="*/ 7434 w 193288"/>
              <a:gd name="connsiteY9" fmla="*/ 179303 h 247367"/>
              <a:gd name="connsiteX10" fmla="*/ 0 w 193288"/>
              <a:gd name="connsiteY10" fmla="*/ 209040 h 247367"/>
              <a:gd name="connsiteX11" fmla="*/ 14868 w 193288"/>
              <a:gd name="connsiteY11" fmla="*/ 238777 h 247367"/>
              <a:gd name="connsiteX12" fmla="*/ 89210 w 193288"/>
              <a:gd name="connsiteY12" fmla="*/ 246211 h 24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3288" h="247367">
                <a:moveTo>
                  <a:pt x="193288" y="67791"/>
                </a:moveTo>
                <a:cubicBezTo>
                  <a:pt x="190810" y="47967"/>
                  <a:pt x="196936" y="24941"/>
                  <a:pt x="185854" y="8318"/>
                </a:cubicBezTo>
                <a:cubicBezTo>
                  <a:pt x="174193" y="-9174"/>
                  <a:pt x="123173" y="5986"/>
                  <a:pt x="111512" y="8318"/>
                </a:cubicBezTo>
                <a:cubicBezTo>
                  <a:pt x="104078" y="15752"/>
                  <a:pt x="95042" y="21872"/>
                  <a:pt x="89210" y="30620"/>
                </a:cubicBezTo>
                <a:cubicBezTo>
                  <a:pt x="84863" y="37140"/>
                  <a:pt x="84863" y="45720"/>
                  <a:pt x="81776" y="52923"/>
                </a:cubicBezTo>
                <a:cubicBezTo>
                  <a:pt x="77411" y="63109"/>
                  <a:pt x="71864" y="72747"/>
                  <a:pt x="66908" y="82659"/>
                </a:cubicBezTo>
                <a:cubicBezTo>
                  <a:pt x="71864" y="95049"/>
                  <a:pt x="73233" y="109578"/>
                  <a:pt x="81776" y="119830"/>
                </a:cubicBezTo>
                <a:cubicBezTo>
                  <a:pt x="86792" y="125850"/>
                  <a:pt x="108425" y="120744"/>
                  <a:pt x="104078" y="127264"/>
                </a:cubicBezTo>
                <a:cubicBezTo>
                  <a:pt x="101537" y="131076"/>
                  <a:pt x="54960" y="146116"/>
                  <a:pt x="44605" y="149567"/>
                </a:cubicBezTo>
                <a:cubicBezTo>
                  <a:pt x="36728" y="154819"/>
                  <a:pt x="12730" y="168712"/>
                  <a:pt x="7434" y="179303"/>
                </a:cubicBezTo>
                <a:cubicBezTo>
                  <a:pt x="2865" y="188442"/>
                  <a:pt x="2478" y="199128"/>
                  <a:pt x="0" y="209040"/>
                </a:cubicBezTo>
                <a:cubicBezTo>
                  <a:pt x="4956" y="218952"/>
                  <a:pt x="7032" y="230941"/>
                  <a:pt x="14868" y="238777"/>
                </a:cubicBezTo>
                <a:cubicBezTo>
                  <a:pt x="27787" y="251696"/>
                  <a:pt x="86533" y="246211"/>
                  <a:pt x="89210" y="246211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184493-B8A2-BD1C-069D-2A505732B034}"/>
              </a:ext>
            </a:extLst>
          </p:cNvPr>
          <p:cNvSpPr/>
          <p:nvPr/>
        </p:nvSpPr>
        <p:spPr>
          <a:xfrm>
            <a:off x="5968800" y="288000"/>
            <a:ext cx="655203" cy="496800"/>
          </a:xfrm>
          <a:custGeom>
            <a:avLst/>
            <a:gdLst>
              <a:gd name="connsiteX0" fmla="*/ 0 w 655203"/>
              <a:gd name="connsiteY0" fmla="*/ 93600 h 496800"/>
              <a:gd name="connsiteX1" fmla="*/ 64800 w 655203"/>
              <a:gd name="connsiteY1" fmla="*/ 14400 h 496800"/>
              <a:gd name="connsiteX2" fmla="*/ 108000 w 655203"/>
              <a:gd name="connsiteY2" fmla="*/ 0 h 496800"/>
              <a:gd name="connsiteX3" fmla="*/ 151200 w 655203"/>
              <a:gd name="connsiteY3" fmla="*/ 14400 h 496800"/>
              <a:gd name="connsiteX4" fmla="*/ 172800 w 655203"/>
              <a:gd name="connsiteY4" fmla="*/ 115200 h 496800"/>
              <a:gd name="connsiteX5" fmla="*/ 216000 w 655203"/>
              <a:gd name="connsiteY5" fmla="*/ 165600 h 496800"/>
              <a:gd name="connsiteX6" fmla="*/ 295200 w 655203"/>
              <a:gd name="connsiteY6" fmla="*/ 158400 h 496800"/>
              <a:gd name="connsiteX7" fmla="*/ 352800 w 655203"/>
              <a:gd name="connsiteY7" fmla="*/ 129600 h 496800"/>
              <a:gd name="connsiteX8" fmla="*/ 532800 w 655203"/>
              <a:gd name="connsiteY8" fmla="*/ 158400 h 496800"/>
              <a:gd name="connsiteX9" fmla="*/ 568800 w 655203"/>
              <a:gd name="connsiteY9" fmla="*/ 187200 h 496800"/>
              <a:gd name="connsiteX10" fmla="*/ 604800 w 655203"/>
              <a:gd name="connsiteY10" fmla="*/ 223200 h 496800"/>
              <a:gd name="connsiteX11" fmla="*/ 612000 w 655203"/>
              <a:gd name="connsiteY11" fmla="*/ 259200 h 496800"/>
              <a:gd name="connsiteX12" fmla="*/ 633600 w 655203"/>
              <a:gd name="connsiteY12" fmla="*/ 338400 h 496800"/>
              <a:gd name="connsiteX13" fmla="*/ 648000 w 655203"/>
              <a:gd name="connsiteY13" fmla="*/ 446400 h 496800"/>
              <a:gd name="connsiteX14" fmla="*/ 655200 w 655203"/>
              <a:gd name="connsiteY14" fmla="*/ 496800 h 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5203" h="496800">
                <a:moveTo>
                  <a:pt x="0" y="93600"/>
                </a:moveTo>
                <a:cubicBezTo>
                  <a:pt x="19915" y="60408"/>
                  <a:pt x="29403" y="37998"/>
                  <a:pt x="64800" y="14400"/>
                </a:cubicBezTo>
                <a:cubicBezTo>
                  <a:pt x="77430" y="5980"/>
                  <a:pt x="93600" y="4800"/>
                  <a:pt x="108000" y="0"/>
                </a:cubicBezTo>
                <a:cubicBezTo>
                  <a:pt x="122400" y="4800"/>
                  <a:pt x="139057" y="5293"/>
                  <a:pt x="151200" y="14400"/>
                </a:cubicBezTo>
                <a:cubicBezTo>
                  <a:pt x="173358" y="31019"/>
                  <a:pt x="171337" y="108374"/>
                  <a:pt x="172800" y="115200"/>
                </a:cubicBezTo>
                <a:cubicBezTo>
                  <a:pt x="179108" y="144640"/>
                  <a:pt x="193660" y="148845"/>
                  <a:pt x="216000" y="165600"/>
                </a:cubicBezTo>
                <a:cubicBezTo>
                  <a:pt x="242400" y="163200"/>
                  <a:pt x="269564" y="165146"/>
                  <a:pt x="295200" y="158400"/>
                </a:cubicBezTo>
                <a:cubicBezTo>
                  <a:pt x="315959" y="152937"/>
                  <a:pt x="352800" y="129600"/>
                  <a:pt x="352800" y="129600"/>
                </a:cubicBezTo>
                <a:cubicBezTo>
                  <a:pt x="412762" y="135311"/>
                  <a:pt x="480324" y="123416"/>
                  <a:pt x="532800" y="158400"/>
                </a:cubicBezTo>
                <a:cubicBezTo>
                  <a:pt x="545587" y="166924"/>
                  <a:pt x="557377" y="176920"/>
                  <a:pt x="568800" y="187200"/>
                </a:cubicBezTo>
                <a:cubicBezTo>
                  <a:pt x="581414" y="198553"/>
                  <a:pt x="592800" y="211200"/>
                  <a:pt x="604800" y="223200"/>
                </a:cubicBezTo>
                <a:cubicBezTo>
                  <a:pt x="607200" y="235200"/>
                  <a:pt x="609032" y="247328"/>
                  <a:pt x="612000" y="259200"/>
                </a:cubicBezTo>
                <a:cubicBezTo>
                  <a:pt x="626921" y="318884"/>
                  <a:pt x="613546" y="223087"/>
                  <a:pt x="633600" y="338400"/>
                </a:cubicBezTo>
                <a:cubicBezTo>
                  <a:pt x="639823" y="374182"/>
                  <a:pt x="642864" y="410446"/>
                  <a:pt x="648000" y="446400"/>
                </a:cubicBezTo>
                <a:cubicBezTo>
                  <a:pt x="655595" y="499562"/>
                  <a:pt x="655200" y="473753"/>
                  <a:pt x="655200" y="496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2C0754C-EAEA-EB97-21FC-804144A49C37}"/>
              </a:ext>
            </a:extLst>
          </p:cNvPr>
          <p:cNvSpPr/>
          <p:nvPr/>
        </p:nvSpPr>
        <p:spPr>
          <a:xfrm>
            <a:off x="2151194" y="360000"/>
            <a:ext cx="793606" cy="446400"/>
          </a:xfrm>
          <a:custGeom>
            <a:avLst/>
            <a:gdLst>
              <a:gd name="connsiteX0" fmla="*/ 793606 w 793606"/>
              <a:gd name="connsiteY0" fmla="*/ 86400 h 446400"/>
              <a:gd name="connsiteX1" fmla="*/ 750406 w 793606"/>
              <a:gd name="connsiteY1" fmla="*/ 57600 h 446400"/>
              <a:gd name="connsiteX2" fmla="*/ 563206 w 793606"/>
              <a:gd name="connsiteY2" fmla="*/ 0 h 446400"/>
              <a:gd name="connsiteX3" fmla="*/ 520006 w 793606"/>
              <a:gd name="connsiteY3" fmla="*/ 21600 h 446400"/>
              <a:gd name="connsiteX4" fmla="*/ 512806 w 793606"/>
              <a:gd name="connsiteY4" fmla="*/ 50400 h 446400"/>
              <a:gd name="connsiteX5" fmla="*/ 498406 w 793606"/>
              <a:gd name="connsiteY5" fmla="*/ 79200 h 446400"/>
              <a:gd name="connsiteX6" fmla="*/ 455206 w 793606"/>
              <a:gd name="connsiteY6" fmla="*/ 194400 h 446400"/>
              <a:gd name="connsiteX7" fmla="*/ 347206 w 793606"/>
              <a:gd name="connsiteY7" fmla="*/ 216000 h 446400"/>
              <a:gd name="connsiteX8" fmla="*/ 203206 w 793606"/>
              <a:gd name="connsiteY8" fmla="*/ 187200 h 446400"/>
              <a:gd name="connsiteX9" fmla="*/ 109606 w 793606"/>
              <a:gd name="connsiteY9" fmla="*/ 180000 h 446400"/>
              <a:gd name="connsiteX10" fmla="*/ 8806 w 793606"/>
              <a:gd name="connsiteY10" fmla="*/ 230400 h 446400"/>
              <a:gd name="connsiteX11" fmla="*/ 16006 w 793606"/>
              <a:gd name="connsiteY11" fmla="*/ 410400 h 446400"/>
              <a:gd name="connsiteX12" fmla="*/ 16006 w 793606"/>
              <a:gd name="connsiteY12" fmla="*/ 44640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3606" h="446400">
                <a:moveTo>
                  <a:pt x="793606" y="86400"/>
                </a:moveTo>
                <a:cubicBezTo>
                  <a:pt x="779206" y="76800"/>
                  <a:pt x="766188" y="64702"/>
                  <a:pt x="750406" y="57600"/>
                </a:cubicBezTo>
                <a:cubicBezTo>
                  <a:pt x="681429" y="26560"/>
                  <a:pt x="634479" y="17818"/>
                  <a:pt x="563206" y="0"/>
                </a:cubicBezTo>
                <a:cubicBezTo>
                  <a:pt x="550885" y="4107"/>
                  <a:pt x="527982" y="9637"/>
                  <a:pt x="520006" y="21600"/>
                </a:cubicBezTo>
                <a:cubicBezTo>
                  <a:pt x="514517" y="29834"/>
                  <a:pt x="516281" y="41135"/>
                  <a:pt x="512806" y="50400"/>
                </a:cubicBezTo>
                <a:cubicBezTo>
                  <a:pt x="509037" y="60450"/>
                  <a:pt x="502392" y="69235"/>
                  <a:pt x="498406" y="79200"/>
                </a:cubicBezTo>
                <a:cubicBezTo>
                  <a:pt x="483175" y="117278"/>
                  <a:pt x="485617" y="166885"/>
                  <a:pt x="455206" y="194400"/>
                </a:cubicBezTo>
                <a:cubicBezTo>
                  <a:pt x="427982" y="219031"/>
                  <a:pt x="347206" y="216000"/>
                  <a:pt x="347206" y="216000"/>
                </a:cubicBezTo>
                <a:cubicBezTo>
                  <a:pt x="304872" y="206592"/>
                  <a:pt x="245168" y="192445"/>
                  <a:pt x="203206" y="187200"/>
                </a:cubicBezTo>
                <a:cubicBezTo>
                  <a:pt x="172155" y="183319"/>
                  <a:pt x="140806" y="182400"/>
                  <a:pt x="109606" y="180000"/>
                </a:cubicBezTo>
                <a:cubicBezTo>
                  <a:pt x="76006" y="196800"/>
                  <a:pt x="22945" y="195596"/>
                  <a:pt x="8806" y="230400"/>
                </a:cubicBezTo>
                <a:cubicBezTo>
                  <a:pt x="-13795" y="286032"/>
                  <a:pt x="14006" y="350385"/>
                  <a:pt x="16006" y="410400"/>
                </a:cubicBezTo>
                <a:cubicBezTo>
                  <a:pt x="16406" y="422393"/>
                  <a:pt x="16006" y="434400"/>
                  <a:pt x="16006" y="446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FC6D6E-6D53-DEBA-68A6-1A961023A120}"/>
              </a:ext>
            </a:extLst>
          </p:cNvPr>
          <p:cNvSpPr/>
          <p:nvPr/>
        </p:nvSpPr>
        <p:spPr>
          <a:xfrm>
            <a:off x="5990400" y="691200"/>
            <a:ext cx="483630" cy="439200"/>
          </a:xfrm>
          <a:custGeom>
            <a:avLst/>
            <a:gdLst>
              <a:gd name="connsiteX0" fmla="*/ 0 w 483630"/>
              <a:gd name="connsiteY0" fmla="*/ 0 h 439200"/>
              <a:gd name="connsiteX1" fmla="*/ 79200 w 483630"/>
              <a:gd name="connsiteY1" fmla="*/ 7200 h 439200"/>
              <a:gd name="connsiteX2" fmla="*/ 129600 w 483630"/>
              <a:gd name="connsiteY2" fmla="*/ 43200 h 439200"/>
              <a:gd name="connsiteX3" fmla="*/ 144000 w 483630"/>
              <a:gd name="connsiteY3" fmla="*/ 72000 h 439200"/>
              <a:gd name="connsiteX4" fmla="*/ 165600 w 483630"/>
              <a:gd name="connsiteY4" fmla="*/ 144000 h 439200"/>
              <a:gd name="connsiteX5" fmla="*/ 194400 w 483630"/>
              <a:gd name="connsiteY5" fmla="*/ 151200 h 439200"/>
              <a:gd name="connsiteX6" fmla="*/ 302400 w 483630"/>
              <a:gd name="connsiteY6" fmla="*/ 180000 h 439200"/>
              <a:gd name="connsiteX7" fmla="*/ 396000 w 483630"/>
              <a:gd name="connsiteY7" fmla="*/ 216000 h 439200"/>
              <a:gd name="connsiteX8" fmla="*/ 439200 w 483630"/>
              <a:gd name="connsiteY8" fmla="*/ 252000 h 439200"/>
              <a:gd name="connsiteX9" fmla="*/ 453600 w 483630"/>
              <a:gd name="connsiteY9" fmla="*/ 288000 h 439200"/>
              <a:gd name="connsiteX10" fmla="*/ 468000 w 483630"/>
              <a:gd name="connsiteY10" fmla="*/ 309600 h 439200"/>
              <a:gd name="connsiteX11" fmla="*/ 482400 w 483630"/>
              <a:gd name="connsiteY11" fmla="*/ 338400 h 439200"/>
              <a:gd name="connsiteX12" fmla="*/ 468000 w 483630"/>
              <a:gd name="connsiteY12" fmla="*/ 439200 h 43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3630" h="439200">
                <a:moveTo>
                  <a:pt x="0" y="0"/>
                </a:moveTo>
                <a:cubicBezTo>
                  <a:pt x="26400" y="2400"/>
                  <a:pt x="53206" y="2001"/>
                  <a:pt x="79200" y="7200"/>
                </a:cubicBezTo>
                <a:cubicBezTo>
                  <a:pt x="97374" y="10835"/>
                  <a:pt x="119131" y="28543"/>
                  <a:pt x="129600" y="43200"/>
                </a:cubicBezTo>
                <a:cubicBezTo>
                  <a:pt x="135839" y="51934"/>
                  <a:pt x="139200" y="62400"/>
                  <a:pt x="144000" y="72000"/>
                </a:cubicBezTo>
                <a:cubicBezTo>
                  <a:pt x="146537" y="87220"/>
                  <a:pt x="149397" y="130498"/>
                  <a:pt x="165600" y="144000"/>
                </a:cubicBezTo>
                <a:cubicBezTo>
                  <a:pt x="173202" y="150335"/>
                  <a:pt x="184740" y="149053"/>
                  <a:pt x="194400" y="151200"/>
                </a:cubicBezTo>
                <a:cubicBezTo>
                  <a:pt x="250117" y="163582"/>
                  <a:pt x="228615" y="154336"/>
                  <a:pt x="302400" y="180000"/>
                </a:cubicBezTo>
                <a:cubicBezTo>
                  <a:pt x="333973" y="190982"/>
                  <a:pt x="396000" y="216000"/>
                  <a:pt x="396000" y="216000"/>
                </a:cubicBezTo>
                <a:cubicBezTo>
                  <a:pt x="410400" y="228000"/>
                  <a:pt x="427490" y="237363"/>
                  <a:pt x="439200" y="252000"/>
                </a:cubicBezTo>
                <a:cubicBezTo>
                  <a:pt x="447274" y="262092"/>
                  <a:pt x="447820" y="276440"/>
                  <a:pt x="453600" y="288000"/>
                </a:cubicBezTo>
                <a:cubicBezTo>
                  <a:pt x="457470" y="295740"/>
                  <a:pt x="463707" y="302087"/>
                  <a:pt x="468000" y="309600"/>
                </a:cubicBezTo>
                <a:cubicBezTo>
                  <a:pt x="473325" y="318919"/>
                  <a:pt x="477600" y="328800"/>
                  <a:pt x="482400" y="338400"/>
                </a:cubicBezTo>
                <a:cubicBezTo>
                  <a:pt x="474940" y="435384"/>
                  <a:pt x="497327" y="409873"/>
                  <a:pt x="468000" y="439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ED1C90-1926-01D2-D770-7BC375004AAF}"/>
              </a:ext>
            </a:extLst>
          </p:cNvPr>
          <p:cNvSpPr/>
          <p:nvPr/>
        </p:nvSpPr>
        <p:spPr>
          <a:xfrm>
            <a:off x="2340000" y="662400"/>
            <a:ext cx="612000" cy="403200"/>
          </a:xfrm>
          <a:custGeom>
            <a:avLst/>
            <a:gdLst>
              <a:gd name="connsiteX0" fmla="*/ 612000 w 612000"/>
              <a:gd name="connsiteY0" fmla="*/ 57600 h 403200"/>
              <a:gd name="connsiteX1" fmla="*/ 468000 w 612000"/>
              <a:gd name="connsiteY1" fmla="*/ 7200 h 403200"/>
              <a:gd name="connsiteX2" fmla="*/ 381600 w 612000"/>
              <a:gd name="connsiteY2" fmla="*/ 0 h 403200"/>
              <a:gd name="connsiteX3" fmla="*/ 331200 w 612000"/>
              <a:gd name="connsiteY3" fmla="*/ 21600 h 403200"/>
              <a:gd name="connsiteX4" fmla="*/ 302400 w 612000"/>
              <a:gd name="connsiteY4" fmla="*/ 79200 h 403200"/>
              <a:gd name="connsiteX5" fmla="*/ 259200 w 612000"/>
              <a:gd name="connsiteY5" fmla="*/ 86400 h 403200"/>
              <a:gd name="connsiteX6" fmla="*/ 72000 w 612000"/>
              <a:gd name="connsiteY6" fmla="*/ 108000 h 403200"/>
              <a:gd name="connsiteX7" fmla="*/ 21600 w 612000"/>
              <a:gd name="connsiteY7" fmla="*/ 151200 h 403200"/>
              <a:gd name="connsiteX8" fmla="*/ 0 w 612000"/>
              <a:gd name="connsiteY8" fmla="*/ 237600 h 403200"/>
              <a:gd name="connsiteX9" fmla="*/ 7200 w 612000"/>
              <a:gd name="connsiteY9" fmla="*/ 40320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2000" h="403200">
                <a:moveTo>
                  <a:pt x="612000" y="57600"/>
                </a:moveTo>
                <a:cubicBezTo>
                  <a:pt x="553808" y="28504"/>
                  <a:pt x="548981" y="22773"/>
                  <a:pt x="468000" y="7200"/>
                </a:cubicBezTo>
                <a:cubicBezTo>
                  <a:pt x="439620" y="1742"/>
                  <a:pt x="410400" y="2400"/>
                  <a:pt x="381600" y="0"/>
                </a:cubicBezTo>
                <a:cubicBezTo>
                  <a:pt x="364800" y="7200"/>
                  <a:pt x="344861" y="9457"/>
                  <a:pt x="331200" y="21600"/>
                </a:cubicBezTo>
                <a:cubicBezTo>
                  <a:pt x="323454" y="28485"/>
                  <a:pt x="317362" y="71719"/>
                  <a:pt x="302400" y="79200"/>
                </a:cubicBezTo>
                <a:cubicBezTo>
                  <a:pt x="289343" y="85729"/>
                  <a:pt x="273686" y="84589"/>
                  <a:pt x="259200" y="86400"/>
                </a:cubicBezTo>
                <a:lnTo>
                  <a:pt x="72000" y="108000"/>
                </a:lnTo>
                <a:cubicBezTo>
                  <a:pt x="55200" y="122400"/>
                  <a:pt x="35612" y="134075"/>
                  <a:pt x="21600" y="151200"/>
                </a:cubicBezTo>
                <a:cubicBezTo>
                  <a:pt x="5476" y="170907"/>
                  <a:pt x="3016" y="216488"/>
                  <a:pt x="0" y="237600"/>
                </a:cubicBezTo>
                <a:cubicBezTo>
                  <a:pt x="12631" y="326014"/>
                  <a:pt x="7200" y="271029"/>
                  <a:pt x="7200" y="4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2608D1-4061-FDE6-CC8F-0E152361F873}"/>
              </a:ext>
            </a:extLst>
          </p:cNvPr>
          <p:cNvSpPr/>
          <p:nvPr/>
        </p:nvSpPr>
        <p:spPr>
          <a:xfrm>
            <a:off x="5925600" y="1029600"/>
            <a:ext cx="72000" cy="360000"/>
          </a:xfrm>
          <a:custGeom>
            <a:avLst/>
            <a:gdLst>
              <a:gd name="connsiteX0" fmla="*/ 28800 w 72000"/>
              <a:gd name="connsiteY0" fmla="*/ 0 h 360000"/>
              <a:gd name="connsiteX1" fmla="*/ 72000 w 72000"/>
              <a:gd name="connsiteY1" fmla="*/ 230400 h 360000"/>
              <a:gd name="connsiteX2" fmla="*/ 64800 w 72000"/>
              <a:gd name="connsiteY2" fmla="*/ 288000 h 360000"/>
              <a:gd name="connsiteX3" fmla="*/ 57600 w 72000"/>
              <a:gd name="connsiteY3" fmla="*/ 309600 h 360000"/>
              <a:gd name="connsiteX4" fmla="*/ 0 w 72000"/>
              <a:gd name="connsiteY4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" h="360000">
                <a:moveTo>
                  <a:pt x="28800" y="0"/>
                </a:moveTo>
                <a:cubicBezTo>
                  <a:pt x="72855" y="132164"/>
                  <a:pt x="54579" y="56193"/>
                  <a:pt x="72000" y="230400"/>
                </a:cubicBezTo>
                <a:cubicBezTo>
                  <a:pt x="69600" y="249600"/>
                  <a:pt x="68261" y="268963"/>
                  <a:pt x="64800" y="288000"/>
                </a:cubicBezTo>
                <a:cubicBezTo>
                  <a:pt x="63442" y="295467"/>
                  <a:pt x="62967" y="304233"/>
                  <a:pt x="57600" y="309600"/>
                </a:cubicBezTo>
                <a:cubicBezTo>
                  <a:pt x="-26400" y="393600"/>
                  <a:pt x="40800" y="298800"/>
                  <a:pt x="0" y="360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A4264A-7B6B-269A-5DB8-20DE91AA4B4B}"/>
              </a:ext>
            </a:extLst>
          </p:cNvPr>
          <p:cNvSpPr/>
          <p:nvPr/>
        </p:nvSpPr>
        <p:spPr>
          <a:xfrm>
            <a:off x="2714400" y="1008000"/>
            <a:ext cx="244800" cy="367992"/>
          </a:xfrm>
          <a:custGeom>
            <a:avLst/>
            <a:gdLst>
              <a:gd name="connsiteX0" fmla="*/ 244800 w 244800"/>
              <a:gd name="connsiteY0" fmla="*/ 0 h 367992"/>
              <a:gd name="connsiteX1" fmla="*/ 7200 w 244800"/>
              <a:gd name="connsiteY1" fmla="*/ 122400 h 367992"/>
              <a:gd name="connsiteX2" fmla="*/ 0 w 244800"/>
              <a:gd name="connsiteY2" fmla="*/ 201600 h 367992"/>
              <a:gd name="connsiteX3" fmla="*/ 7200 w 244800"/>
              <a:gd name="connsiteY3" fmla="*/ 288000 h 367992"/>
              <a:gd name="connsiteX4" fmla="*/ 50400 w 244800"/>
              <a:gd name="connsiteY4" fmla="*/ 324000 h 367992"/>
              <a:gd name="connsiteX5" fmla="*/ 93600 w 244800"/>
              <a:gd name="connsiteY5" fmla="*/ 367200 h 367992"/>
              <a:gd name="connsiteX6" fmla="*/ 108000 w 244800"/>
              <a:gd name="connsiteY6" fmla="*/ 367200 h 36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00" h="367992">
                <a:moveTo>
                  <a:pt x="244800" y="0"/>
                </a:moveTo>
                <a:cubicBezTo>
                  <a:pt x="21507" y="29772"/>
                  <a:pt x="34357" y="-40540"/>
                  <a:pt x="7200" y="122400"/>
                </a:cubicBezTo>
                <a:cubicBezTo>
                  <a:pt x="2842" y="148548"/>
                  <a:pt x="2400" y="175200"/>
                  <a:pt x="0" y="201600"/>
                </a:cubicBezTo>
                <a:cubicBezTo>
                  <a:pt x="2400" y="230400"/>
                  <a:pt x="-3804" y="261277"/>
                  <a:pt x="7200" y="288000"/>
                </a:cubicBezTo>
                <a:cubicBezTo>
                  <a:pt x="14337" y="305333"/>
                  <a:pt x="37146" y="310746"/>
                  <a:pt x="50400" y="324000"/>
                </a:cubicBezTo>
                <a:cubicBezTo>
                  <a:pt x="72610" y="346210"/>
                  <a:pt x="65320" y="355888"/>
                  <a:pt x="93600" y="367200"/>
                </a:cubicBezTo>
                <a:cubicBezTo>
                  <a:pt x="98057" y="368983"/>
                  <a:pt x="103200" y="367200"/>
                  <a:pt x="108000" y="36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48931"/>
      </p:ext>
    </p:extLst>
  </p:cSld>
  <p:clrMapOvr>
    <a:masterClrMapping/>
  </p:clrMapOvr>
</p:sld>
</file>

<file path=ppt/theme/theme1.xml><?xml version="1.0" encoding="utf-8"?>
<a:theme xmlns:a="http://schemas.openxmlformats.org/drawingml/2006/main" name="Spider Web Agency by Slidesgo">
  <a:themeElements>
    <a:clrScheme name="Simple Light">
      <a:dk1>
        <a:srgbClr val="FFFFFF"/>
      </a:dk1>
      <a:lt1>
        <a:srgbClr val="292929"/>
      </a:lt1>
      <a:dk2>
        <a:srgbClr val="404040"/>
      </a:dk2>
      <a:lt2>
        <a:srgbClr val="6B6B6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706</Words>
  <Application>Microsoft Office PowerPoint</Application>
  <PresentationFormat>On-screen Show (16:9)</PresentationFormat>
  <Paragraphs>119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var(--font)</vt:lpstr>
      <vt:lpstr>Aldrich</vt:lpstr>
      <vt:lpstr>Sifonn</vt:lpstr>
      <vt:lpstr>Roboto</vt:lpstr>
      <vt:lpstr>Arial</vt:lpstr>
      <vt:lpstr>Times New Roman</vt:lpstr>
      <vt:lpstr>Calibri</vt:lpstr>
      <vt:lpstr>Spider Web Agency by Slidesgo</vt:lpstr>
      <vt:lpstr>HTML5/CSS3</vt:lpstr>
      <vt:lpstr>Today’s Content</vt:lpstr>
      <vt:lpstr>HTML5 là gì?</vt:lpstr>
      <vt:lpstr>HTML</vt:lpstr>
      <vt:lpstr>Các thuộc tính của thẻ trong HTML</vt:lpstr>
      <vt:lpstr>Sự khác nhau giữa thẻ Block và thẻ Inline</vt:lpstr>
      <vt:lpstr>PowerPoint Presentation</vt:lpstr>
      <vt:lpstr>Một số loại thẻ thông dụng</vt:lpstr>
      <vt:lpstr>Thuộc tính name </vt:lpstr>
      <vt:lpstr>Thẻ input</vt:lpstr>
      <vt:lpstr>Thẻ select option</vt:lpstr>
      <vt:lpstr>Thẻ style</vt:lpstr>
      <vt:lpstr>Thẻ Link</vt:lpstr>
      <vt:lpstr>Khác biệt giữa HTML và HTML5</vt:lpstr>
      <vt:lpstr>Next </vt:lpstr>
      <vt:lpstr>Chèn CSS vào HTML cơ bản</vt:lpstr>
      <vt:lpstr>Selectors cơ bản cần nắm</vt:lpstr>
      <vt:lpstr>Thuộc tính Color</vt:lpstr>
      <vt:lpstr>Thuộc tính background-color</vt:lpstr>
      <vt:lpstr>Thuộc tính text-align</vt:lpstr>
      <vt:lpstr>Thuộc tính line-height</vt:lpstr>
      <vt:lpstr>Thuộc tính letter-spacing</vt:lpstr>
      <vt:lpstr>Thuộc tính word-spacing</vt:lpstr>
      <vt:lpstr>Thuộc tính work-break</vt:lpstr>
      <vt:lpstr>Thuộc tính text-overflow</vt:lpstr>
      <vt:lpstr>Chữ bị tràn ra ngoài khi dùng nowrap</vt:lpstr>
      <vt:lpstr>Website Demo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HTML5/CSS3</dc:title>
  <cp:lastModifiedBy>Quốc Lâm</cp:lastModifiedBy>
  <cp:revision>15</cp:revision>
  <dcterms:modified xsi:type="dcterms:W3CDTF">2023-10-25T04:20:30Z</dcterms:modified>
</cp:coreProperties>
</file>