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8" r:id="rId3"/>
    <p:sldId id="259" r:id="rId4"/>
    <p:sldId id="295" r:id="rId5"/>
    <p:sldId id="294" r:id="rId6"/>
    <p:sldId id="296" r:id="rId7"/>
    <p:sldId id="287" r:id="rId8"/>
    <p:sldId id="269" r:id="rId9"/>
    <p:sldId id="288" r:id="rId10"/>
    <p:sldId id="289" r:id="rId11"/>
    <p:sldId id="290" r:id="rId12"/>
    <p:sldId id="297" r:id="rId13"/>
    <p:sldId id="298" r:id="rId14"/>
    <p:sldId id="299" r:id="rId15"/>
    <p:sldId id="292" r:id="rId16"/>
    <p:sldId id="26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5"/>
            <p14:sldId id="294"/>
            <p14:sldId id="296"/>
            <p14:sldId id="287"/>
            <p14:sldId id="269"/>
            <p14:sldId id="288"/>
            <p14:sldId id="289"/>
            <p14:sldId id="290"/>
            <p14:sldId id="297"/>
            <p14:sldId id="298"/>
            <p14:sldId id="299"/>
            <p14:sldId id="292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1"/>
    <p:restoredTop sz="94715"/>
  </p:normalViewPr>
  <p:slideViewPr>
    <p:cSldViewPr snapToGrid="0">
      <p:cViewPr varScale="1">
        <p:scale>
          <a:sx n="149" d="100"/>
          <a:sy n="149" d="100"/>
        </p:scale>
        <p:origin x="192" y="4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2/10/25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136733" y="-21265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Introducing Python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Common Debugging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Breakpoints – Stops execution at a specific line</a:t>
            </a:r>
          </a:p>
          <a:p>
            <a:r>
              <a:rPr lang="en-GB" b="1" dirty="0"/>
              <a:t>Step Over – Executes the next line without stepping into functions</a:t>
            </a:r>
          </a:p>
          <a:p>
            <a:r>
              <a:rPr lang="en-GB" b="1" dirty="0"/>
              <a:t>Step Into – Steps inside function calls</a:t>
            </a:r>
          </a:p>
          <a:p>
            <a:r>
              <a:rPr lang="en-GB" b="1" dirty="0"/>
              <a:t>Watch Variables – Observe how values change</a:t>
            </a:r>
          </a:p>
          <a:p>
            <a:r>
              <a:rPr lang="en-GB" b="1" dirty="0"/>
              <a:t>Call Stack – See the function execution order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demo…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465755-2274-1C1A-5831-043E35442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8894" y="3429000"/>
            <a:ext cx="27305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2AD62-4549-3411-613C-C87866C4C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FF660-424B-1644-52D3-123663384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Variables, Loops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B3D8CF-732E-3BB4-5E5A-951912E82D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are Variables? 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Variables</a:t>
            </a:r>
            <a:r>
              <a:rPr lang="en-GB" dirty="0"/>
              <a:t> store values in memory.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No need to declare types (dynamic typing like JavaScript).</a:t>
            </a:r>
          </a:p>
        </p:txBody>
      </p:sp>
      <p:pic>
        <p:nvPicPr>
          <p:cNvPr id="6" name="Picture 5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899C02E3-6F45-8DBA-F91E-6A902161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743" y="3473026"/>
            <a:ext cx="18669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9168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BEFE9-40B6-5486-9AC3-38E672196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1A97C-8064-9497-6AE7-721CE2822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Python Loops – for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50E92-85EC-8D6A-DB16-6117989E10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Python for loop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Used to iterate over sequences like lists or strings.</a:t>
            </a:r>
          </a:p>
        </p:txBody>
      </p:sp>
      <p:pic>
        <p:nvPicPr>
          <p:cNvPr id="5" name="Picture 4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2C4C36B3-C785-8884-EEEF-5F06E01E8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19" y="3593676"/>
            <a:ext cx="2806700" cy="90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84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FE116-D775-4CD1-808E-A1796AC43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0A4E3-0C5B-47EE-88E7-57166B0FA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Python Loops – while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72D4E-6E99-C737-4466-AF06BC576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Python while loop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Executes as long as a condition is True.</a:t>
            </a:r>
          </a:p>
        </p:txBody>
      </p:sp>
      <p:pic>
        <p:nvPicPr>
          <p:cNvPr id="6" name="Picture 5" descr="A black background with colorful text&#10;&#10;Description automatically generated">
            <a:extLst>
              <a:ext uri="{FF2B5EF4-FFF2-40B4-BE49-F238E27FC236}">
                <a16:creationId xmlns:a16="http://schemas.microsoft.com/office/drawing/2014/main" id="{E899AB45-6637-425E-994C-89425923C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71" y="3314276"/>
            <a:ext cx="3149600" cy="146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714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42883-ECA8-8BE4-B8CC-4B74BDC98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AA441-B308-3156-176F-9CAD58324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Defining Functions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4CA9A-1E18-F05C-96CD-7DBF338EE2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Python functions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Like JavaScript, Functions help organize reusable code.</a:t>
            </a:r>
          </a:p>
        </p:txBody>
      </p:sp>
      <p:pic>
        <p:nvPicPr>
          <p:cNvPr id="5" name="Picture 4" descr="A computer code on a black background&#10;&#10;Description automatically generated">
            <a:extLst>
              <a:ext uri="{FF2B5EF4-FFF2-40B4-BE49-F238E27FC236}">
                <a16:creationId xmlns:a16="http://schemas.microsoft.com/office/drawing/2014/main" id="{4842A9B1-0647-DB83-3057-2EF633B76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0464" y="3320626"/>
            <a:ext cx="3695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793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E109F-588F-7134-8695-E74285284B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2E85-AFCF-3262-0A2D-3CAB42E2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23AC4-3B15-1984-83E6-4892CF66C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10773"/>
            <a:ext cx="5198285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Debugging in VSCode helps find errors easily.</a:t>
            </a:r>
          </a:p>
          <a:p>
            <a:r>
              <a:rPr lang="en-GB" dirty="0"/>
              <a:t>Variables store data dynamically in Python.</a:t>
            </a:r>
          </a:p>
          <a:p>
            <a:r>
              <a:rPr lang="en-GB" dirty="0"/>
              <a:t>Loops (for, while) help automate repetitive tasks.</a:t>
            </a:r>
          </a:p>
          <a:p>
            <a:r>
              <a:rPr lang="en-GB" dirty="0"/>
              <a:t>Functions make code reusable and organised.</a:t>
            </a:r>
          </a:p>
        </p:txBody>
      </p:sp>
    </p:spTree>
    <p:extLst>
      <p:ext uri="{BB962C8B-B14F-4D97-AF65-F5344CB8AC3E}">
        <p14:creationId xmlns:p14="http://schemas.microsoft.com/office/powerpoint/2010/main" val="4093454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Introducing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Installing Python &amp; Running in VSCode</a:t>
            </a:r>
          </a:p>
          <a:p>
            <a:pPr>
              <a:buFont typeface="+mj-lt"/>
              <a:buAutoNum type="arabicPeriod"/>
            </a:pPr>
            <a:r>
              <a:rPr lang="en-GB" dirty="0"/>
              <a:t>Virtual Environments</a:t>
            </a:r>
          </a:p>
          <a:p>
            <a:pPr>
              <a:buFont typeface="+mj-lt"/>
              <a:buAutoNum type="arabicPeriod"/>
            </a:pPr>
            <a:r>
              <a:rPr lang="en-GB" dirty="0"/>
              <a:t>Debugging in VSCode</a:t>
            </a:r>
          </a:p>
          <a:p>
            <a:pPr>
              <a:buFont typeface="+mj-lt"/>
              <a:buAutoNum type="arabicPeriod"/>
            </a:pPr>
            <a:r>
              <a:rPr lang="en-GB" dirty="0"/>
              <a:t>Variables, Loops, and Functions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04B76-E3F4-AB78-6A57-43036CDE7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369" y="2631895"/>
            <a:ext cx="4520419" cy="28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 Short History of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Created by Guido van Rossum in 1991</a:t>
            </a:r>
          </a:p>
          <a:p>
            <a:r>
              <a:rPr lang="en-GB" b="1" dirty="0"/>
              <a:t>Designed for readability and simplicity</a:t>
            </a:r>
          </a:p>
          <a:p>
            <a:r>
              <a:rPr lang="en-GB" b="1" dirty="0"/>
              <a:t>Common uses</a:t>
            </a:r>
            <a:br>
              <a:rPr lang="en-GB" b="1" dirty="0"/>
            </a:br>
            <a:endParaRPr lang="en-GB" b="1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Web Development (Django, Flask)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Data Science &amp; AI (Pandas, NumPy, TensorFlow)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Automation &amp; Scripting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Game Development &amp; Cybersecurity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Artificial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D626B0-3273-DB2B-9445-4A9745E02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815" y="2743200"/>
            <a:ext cx="4520419" cy="2825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Why learn Python?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545F-5FCB-5816-EB32-050A24AB6F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More readable and concise than JavaScript</a:t>
            </a:r>
          </a:p>
          <a:p>
            <a:r>
              <a:rPr lang="en-GB" dirty="0"/>
              <a:t>Used heavily in AI, ML, and automation</a:t>
            </a:r>
          </a:p>
          <a:p>
            <a:r>
              <a:rPr lang="en-GB" dirty="0"/>
              <a:t>Strong community and vast ecosystem</a:t>
            </a:r>
          </a:p>
        </p:txBody>
      </p:sp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Installing Python &amp; Running in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725014" cy="4298921"/>
          </a:xfrm>
        </p:spPr>
        <p:txBody>
          <a:bodyPr anchor="ctr">
            <a:normAutofit fontScale="92500" lnSpcReduction="20000"/>
          </a:bodyPr>
          <a:lstStyle/>
          <a:p>
            <a:r>
              <a:rPr lang="en-GB" b="1" dirty="0"/>
              <a:t>Installation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Download Python from </a:t>
            </a:r>
            <a:r>
              <a:rPr lang="en-GB" dirty="0">
                <a:hlinkClick r:id="rId3"/>
              </a:rPr>
              <a:t>python.org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Add Python to system PATH during installation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Setting up VSCode</a:t>
            </a:r>
            <a:r>
              <a:rPr lang="en-GB" dirty="0"/>
              <a:t>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Install the </a:t>
            </a:r>
            <a:r>
              <a:rPr lang="en-GB" b="1" dirty="0"/>
              <a:t>Python</a:t>
            </a:r>
            <a:r>
              <a:rPr lang="en-GB" dirty="0"/>
              <a:t> extension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Open a .</a:t>
            </a:r>
            <a:r>
              <a:rPr lang="en-GB" dirty="0" err="1"/>
              <a:t>py</a:t>
            </a:r>
            <a:r>
              <a:rPr lang="en-GB" dirty="0"/>
              <a:t> file and select the Python interpreter).</a:t>
            </a:r>
            <a:br>
              <a:rPr lang="en-GB" dirty="0"/>
            </a:br>
            <a:endParaRPr lang="en-GB" dirty="0"/>
          </a:p>
          <a:p>
            <a:r>
              <a:rPr lang="en-GB" b="1" dirty="0"/>
              <a:t>Running Python Code in VSCode:</a:t>
            </a:r>
            <a:br>
              <a:rPr lang="en-GB" b="1" dirty="0"/>
            </a:br>
            <a:br>
              <a:rPr lang="en-GB" b="1" dirty="0"/>
            </a:br>
            <a:r>
              <a:rPr lang="en-GB" dirty="0"/>
              <a:t>Run a script: python </a:t>
            </a:r>
            <a:r>
              <a:rPr lang="en-GB" dirty="0" err="1"/>
              <a:t>script.py</a:t>
            </a:r>
            <a:br>
              <a:rPr lang="en-GB" dirty="0"/>
            </a:br>
            <a:br>
              <a:rPr lang="en-GB" dirty="0"/>
            </a:br>
            <a:r>
              <a:rPr lang="en-GB" dirty="0"/>
              <a:t>Use the VSCode terminal or built-in debugger</a:t>
            </a:r>
            <a:br>
              <a:rPr lang="en-GB" dirty="0"/>
            </a:br>
            <a:br>
              <a:rPr lang="en-GB" dirty="0"/>
            </a:b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9566883-B6C2-1BB9-ED2D-22C67D069BD3}"/>
              </a:ext>
            </a:extLst>
          </p:cNvPr>
          <p:cNvSpPr txBox="1">
            <a:spLocks/>
          </p:cNvSpPr>
          <p:nvPr/>
        </p:nvSpPr>
        <p:spPr>
          <a:xfrm>
            <a:off x="6096000" y="2228003"/>
            <a:ext cx="5422390" cy="3633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1500" dirty="0"/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Virtual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190326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Why use Virtual Environments?</a:t>
            </a:r>
            <a:br>
              <a:rPr lang="en-GB" dirty="0"/>
            </a:br>
            <a:br>
              <a:rPr lang="en-GB" dirty="0"/>
            </a:br>
            <a:r>
              <a:rPr lang="en-GB" dirty="0"/>
              <a:t>1. Keeps dependencies isolated</a:t>
            </a:r>
            <a:br>
              <a:rPr lang="en-GB" dirty="0"/>
            </a:br>
            <a:br>
              <a:rPr lang="en-GB" dirty="0"/>
            </a:br>
            <a:r>
              <a:rPr lang="en-GB" dirty="0"/>
              <a:t>2. Prevents version conflicts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3. Best practice for Python projects</a:t>
            </a:r>
          </a:p>
          <a:p>
            <a:r>
              <a:rPr lang="en-GB" dirty="0"/>
              <a:t>Creating &amp; Activating a Virtual Environment:</a:t>
            </a:r>
            <a:br>
              <a:rPr lang="en-GB" dirty="0"/>
            </a:br>
            <a:br>
              <a:rPr lang="en-GB" dirty="0"/>
            </a:br>
            <a:r>
              <a:rPr lang="en-GB" dirty="0"/>
              <a:t>demo…</a:t>
            </a:r>
          </a:p>
        </p:txBody>
      </p:sp>
      <p:pic>
        <p:nvPicPr>
          <p:cNvPr id="6" name="Picture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38E032AF-385C-10A2-CB9E-C9842E3A5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500" y="2666999"/>
            <a:ext cx="36703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Debugging Functions in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What is Debugging?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Debugging is the process of identifying and fixing errors in your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Helps you understand how your program executes step by step.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Why Use a Debugger in VSCode?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See variable values at each step</a:t>
            </a:r>
          </a:p>
          <a:p>
            <a:r>
              <a:rPr lang="en-GB" b="1" dirty="0"/>
              <a:t>Pause code execution at breakpoints</a:t>
            </a:r>
          </a:p>
          <a:p>
            <a:r>
              <a:rPr lang="en-GB" b="1" dirty="0"/>
              <a:t>Find and fix logical errors efficiently</a:t>
            </a:r>
            <a:endParaRPr lang="en-GB" dirty="0"/>
          </a:p>
        </p:txBody>
      </p:sp>
      <p:pic>
        <p:nvPicPr>
          <p:cNvPr id="6" name="Picture 5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B80577A8-8F05-69AD-4DAE-670CE89E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5497" y="2848429"/>
            <a:ext cx="619531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Setting Up Debugging in VSCode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Open your Python file in VSCode</a:t>
            </a:r>
          </a:p>
          <a:p>
            <a:r>
              <a:rPr lang="en-GB" b="1" dirty="0"/>
              <a:t>Add breakpoints (Click left of the line number)</a:t>
            </a:r>
          </a:p>
          <a:p>
            <a:r>
              <a:rPr lang="en-GB" b="1" dirty="0"/>
              <a:t>Run the debugger (Click Run → Start Debugging or press F5)</a:t>
            </a:r>
          </a:p>
          <a:p>
            <a:r>
              <a:rPr lang="en-GB" b="1" dirty="0"/>
              <a:t>Step through the code using Step Over (F10), Step Into (F11)</a:t>
            </a:r>
            <a:endParaRPr lang="en-GB" dirty="0"/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A88F48A2-F103-1AAF-1E24-FCB98DA05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9429" y="3114221"/>
            <a:ext cx="41656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488</TotalTime>
  <Words>507</Words>
  <Application>Microsoft Macintosh PowerPoint</Application>
  <PresentationFormat>Widescreen</PresentationFormat>
  <Paragraphs>66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Wingdings 2</vt:lpstr>
      <vt:lpstr>Dividend</vt:lpstr>
      <vt:lpstr>Introducing Python</vt:lpstr>
      <vt:lpstr>Introducing Python</vt:lpstr>
      <vt:lpstr>A Short History of Python</vt:lpstr>
      <vt:lpstr>Why learn Python?</vt:lpstr>
      <vt:lpstr>Installing Python &amp; Running in VSCode</vt:lpstr>
      <vt:lpstr>Virtual Environments</vt:lpstr>
      <vt:lpstr>Debugging Functions in VSCode</vt:lpstr>
      <vt:lpstr>Why Use a Debugger in VSCode?</vt:lpstr>
      <vt:lpstr>Setting Up Debugging in VSCode</vt:lpstr>
      <vt:lpstr>Common Debugging Features</vt:lpstr>
      <vt:lpstr>Variables, Loops &amp; Functions</vt:lpstr>
      <vt:lpstr>Python Loops – for Loop</vt:lpstr>
      <vt:lpstr>Python Loops – while Loop</vt:lpstr>
      <vt:lpstr>Defining Functions in Python</vt:lpstr>
      <vt:lpstr>Conclusion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12</cp:revision>
  <dcterms:created xsi:type="dcterms:W3CDTF">2024-09-09T14:17:17Z</dcterms:created>
  <dcterms:modified xsi:type="dcterms:W3CDTF">2025-02-10T22:10:06Z</dcterms:modified>
</cp:coreProperties>
</file>