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300" r:id="rId5"/>
    <p:sldId id="295" r:id="rId6"/>
    <p:sldId id="294" r:id="rId7"/>
    <p:sldId id="296" r:id="rId8"/>
    <p:sldId id="301" r:id="rId9"/>
    <p:sldId id="302" r:id="rId10"/>
    <p:sldId id="303" r:id="rId11"/>
    <p:sldId id="287" r:id="rId12"/>
    <p:sldId id="304" r:id="rId13"/>
    <p:sldId id="29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300"/>
            <p14:sldId id="295"/>
            <p14:sldId id="294"/>
            <p14:sldId id="296"/>
            <p14:sldId id="301"/>
            <p14:sldId id="302"/>
            <p14:sldId id="303"/>
            <p14:sldId id="287"/>
            <p14:sldId id="304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/>
    <p:restoredTop sz="94697"/>
  </p:normalViewPr>
  <p:slideViewPr>
    <p:cSldViewPr snapToGrid="0">
      <p:cViewPr varScale="1">
        <p:scale>
          <a:sx n="131" d="100"/>
          <a:sy n="131" d="100"/>
        </p:scale>
        <p:origin x="784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2604F-F8C2-F91B-9E8B-0E3A296B0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EB638E-F512-B1F4-8FA5-53D5B2872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6C0860-8945-17D6-ECED-569A70C6A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36D71-1DA3-A4C0-6D3C-A191CCDA5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4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935A4-6374-11B5-2CFB-25DAB634F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C3026-0571-CC84-8BD9-4BBB3EC9D8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CA1F8-8212-28F2-CE2A-BA694BB0F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FE61F-AD18-3944-03C8-8A4DD848F6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54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74603-5AB5-173B-128D-20CC1C66D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DD037D-C68D-BF46-F4E4-6348156CB6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5CFC1A-C5AD-D73B-B907-9D03B4508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8FC8E-1766-013B-F98A-D6F9288812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5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76F63-5180-4FC5-B8B6-89016E82C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4D2950-6DA8-8187-74E1-024FDE5940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8E1E92-E275-83D7-2686-6940C83E1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B27E6-D1ED-FCA6-D9F1-89E773971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3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2/11/25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2/11/25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>
                <a:solidFill>
                  <a:schemeClr val="tx1"/>
                </a:solidFill>
              </a:rPr>
              <a:t>Python Concepts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23F54-33F7-29DA-49B3-50A73D0E2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A238-C371-9EFB-2580-CA8C501C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Data Structures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4C2F-5118-1F6D-79CF-060FCFDB2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610" y="2688038"/>
            <a:ext cx="5422390" cy="3633047"/>
          </a:xfrm>
        </p:spPr>
        <p:txBody>
          <a:bodyPr anchor="ctr">
            <a:noAutofit/>
          </a:bodyPr>
          <a:lstStyle/>
          <a:p>
            <a:r>
              <a:rPr lang="en-GB" sz="1700" b="1" dirty="0"/>
              <a:t>Sets</a:t>
            </a:r>
          </a:p>
          <a:p>
            <a:endParaRPr lang="en-GB" sz="1700" b="1" dirty="0"/>
          </a:p>
          <a:p>
            <a:r>
              <a:rPr lang="en-GB" sz="1700" dirty="0"/>
              <a:t>Unordered, unique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r>
              <a:rPr lang="en-GB" sz="1700" b="1" dirty="0"/>
              <a:t>Real-World Use Case:</a:t>
            </a: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Storing user profile information in a web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/>
              <a:t>Mapping product IDs to product details in an e-commerce platform….demo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98E7F-C64A-5AD6-9856-7451CF3BD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405" y="4146388"/>
            <a:ext cx="4216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0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the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Reading from a File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Writing to a File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31589824-AA11-09BB-6271-88D6BF6BA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02" y="3288014"/>
            <a:ext cx="5397500" cy="1092200"/>
          </a:xfrm>
          <a:prstGeom prst="rect">
            <a:avLst/>
          </a:prstGeom>
        </p:spPr>
      </p:pic>
      <p:pic>
        <p:nvPicPr>
          <p:cNvPr id="7" name="Picture 6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3B3926E8-00D6-25AE-994C-9059CFFCA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43" y="5200938"/>
            <a:ext cx="50038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E74FE-510C-4BB9-4B10-414FB3299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EBEC-7517-F274-6858-9A5A2A23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the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B448-3792-5D6F-8C18-AC248BD3B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Appending to a File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Checking if a File Exists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EE72EF5-7B61-7B63-EB76-DECFFA12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43" y="3429000"/>
            <a:ext cx="5067300" cy="774700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C98FE54-A9F3-26F0-EDB4-1E07C2078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43" y="5140011"/>
            <a:ext cx="51689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1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Modularising functions improves code structure and reusability.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Classes and object-oriented create structured and reusable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 structures like lists, tuples, sets, and dictionaries, are flexible ways to store and manage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file handling allows us to work with external files for reading, writing, and managing data.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Python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Modularising Functions</a:t>
            </a:r>
          </a:p>
          <a:p>
            <a:pPr>
              <a:buFont typeface="+mj-lt"/>
              <a:buAutoNum type="arabicPeriod"/>
            </a:pPr>
            <a:r>
              <a:rPr lang="en-GB" dirty="0"/>
              <a:t>Classes</a:t>
            </a:r>
          </a:p>
          <a:p>
            <a:pPr>
              <a:buFont typeface="+mj-lt"/>
              <a:buAutoNum type="arabicPeriod"/>
            </a:pPr>
            <a:r>
              <a:rPr lang="en-GB" dirty="0"/>
              <a:t>Data Structures: Lists, Sets, Tuples, and Dictionaries</a:t>
            </a:r>
          </a:p>
          <a:p>
            <a:pPr>
              <a:buFont typeface="+mj-lt"/>
              <a:buAutoNum type="arabicPeriod"/>
            </a:pPr>
            <a:r>
              <a:rPr lang="en-GB" dirty="0"/>
              <a:t>Using the File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04B76-E3F4-AB78-6A57-43036CDE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69" y="2631895"/>
            <a:ext cx="4520419" cy="28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Modularising Functions by Importing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Why Modularise?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Improves code readability and reusability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Facilitates easier debugging and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418950" indent="-285750"/>
            <a:r>
              <a:rPr lang="en-GB" b="1" dirty="0"/>
              <a:t>Creating a Module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A6A56BC9-81C5-2614-3221-8BCB2A35E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26" y="4794250"/>
            <a:ext cx="40513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4BAA3-7DB4-E3DE-B706-A210F538E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A41E-0DB6-F667-1D2F-FA0A6660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Modularising Functions by Importing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D575-B4CA-FE55-1AAD-A60FDEC67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92500" lnSpcReduction="10000"/>
          </a:bodyPr>
          <a:lstStyle/>
          <a:p>
            <a:r>
              <a:rPr lang="en-GB" b="1" dirty="0"/>
              <a:t>Importing a Module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Using an import 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demo…</a:t>
            </a:r>
            <a:endParaRPr lang="en-GB" dirty="0"/>
          </a:p>
        </p:txBody>
      </p:sp>
      <p:pic>
        <p:nvPicPr>
          <p:cNvPr id="5" name="Picture 4" descr="A black background with blue and yellow text&#10;&#10;Description automatically generated">
            <a:extLst>
              <a:ext uri="{FF2B5EF4-FFF2-40B4-BE49-F238E27FC236}">
                <a16:creationId xmlns:a16="http://schemas.microsoft.com/office/drawing/2014/main" id="{630D662A-D716-A813-B043-E44770D41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71" y="2679700"/>
            <a:ext cx="4025900" cy="749300"/>
          </a:xfrm>
          <a:prstGeom prst="rect">
            <a:avLst/>
          </a:prstGeom>
        </p:spPr>
      </p:pic>
      <p:pic>
        <p:nvPicPr>
          <p:cNvPr id="8" name="Picture 7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4F1FA3EA-525C-6121-8E9F-5D6CEABF8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71" y="4535489"/>
            <a:ext cx="3683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9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Classes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is a Class?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Blueprint for creating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Contains attributes (variables)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and methods (functions)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Defining a Class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 descr="A black screen with text&#10;&#10;Description automatically generated">
            <a:extLst>
              <a:ext uri="{FF2B5EF4-FFF2-40B4-BE49-F238E27FC236}">
                <a16:creationId xmlns:a16="http://schemas.microsoft.com/office/drawing/2014/main" id="{989E792B-87D5-23EF-C09B-6CE223BE9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624" y="2962253"/>
            <a:ext cx="7772400" cy="18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CLASS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725014" cy="3633046"/>
          </a:xfrm>
        </p:spPr>
        <p:txBody>
          <a:bodyPr anchor="ctr">
            <a:normAutofit/>
          </a:bodyPr>
          <a:lstStyle/>
          <a:p>
            <a:r>
              <a:rPr lang="en-GB" b="1" dirty="0"/>
              <a:t>Creating an instance of a class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demo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566883-B6C2-1BB9-ED2D-22C67D069BD3}"/>
              </a:ext>
            </a:extLst>
          </p:cNvPr>
          <p:cNvSpPr txBox="1">
            <a:spLocks/>
          </p:cNvSpPr>
          <p:nvPr/>
        </p:nvSpPr>
        <p:spPr>
          <a:xfrm>
            <a:off x="6096000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500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DFED391-A79E-D7D4-0869-0308E4706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74" y="3579868"/>
            <a:ext cx="4356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Data Structures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374476"/>
            <a:ext cx="5422390" cy="3633047"/>
          </a:xfrm>
        </p:spPr>
        <p:txBody>
          <a:bodyPr anchor="ctr">
            <a:normAutofit lnSpcReduction="10000"/>
          </a:bodyPr>
          <a:lstStyle/>
          <a:p>
            <a:r>
              <a:rPr lang="en-GB" b="1" dirty="0"/>
              <a:t>Lists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Ordered, mutable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Real-World Use Case: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Managing a list of tasks in a to-do list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Storing a series of user inputs in a web form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 descr="A black background with orange text&#10;&#10;Description automatically generated">
            <a:extLst>
              <a:ext uri="{FF2B5EF4-FFF2-40B4-BE49-F238E27FC236}">
                <a16:creationId xmlns:a16="http://schemas.microsoft.com/office/drawing/2014/main" id="{DA5F0593-4851-A5AB-E45A-22DFBC84D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64" y="3591046"/>
            <a:ext cx="5295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95830-95C2-4CF2-C27A-50FEAFB5A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E224-91D7-A091-6DB8-F6B64D4E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Data Structures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836C-8F1F-4FF0-6CC3-742C75C86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95295"/>
            <a:ext cx="5422390" cy="3633047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2100" b="1" dirty="0"/>
              <a:t>Tuples</a:t>
            </a:r>
            <a:endParaRPr lang="en-GB" b="1" dirty="0"/>
          </a:p>
          <a:p>
            <a:r>
              <a:rPr lang="en-GB" dirty="0"/>
              <a:t>Ordered, immutable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Real-World Use Case: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Representing latitude and longitude coordinates for mapping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Storing fixed configuration values like RGB colour codes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543EA-4734-E452-CC22-515C29D35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735" y="3652345"/>
            <a:ext cx="3327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8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4C9EF-718D-A90B-80F3-5A06E1E65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E239-F95B-BEFA-1E57-EF7E6386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Data Structures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A2DE-DDAD-9B49-9EA5-1A66885D8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387095"/>
            <a:ext cx="5422390" cy="3633047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2100" b="1" dirty="0"/>
              <a:t>Dictionary</a:t>
            </a:r>
            <a:endParaRPr lang="en-GB" b="1" dirty="0"/>
          </a:p>
          <a:p>
            <a:endParaRPr lang="en-GB" b="1" dirty="0"/>
          </a:p>
          <a:p>
            <a:r>
              <a:rPr lang="en-GB" dirty="0"/>
              <a:t>Key-value pairs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Real-World Use Case: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Removing duplicate entries in a list of email addresses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Keeping track of unique tags in a blog post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511410-AE32-2963-0BF6-B8D688A15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02" y="3798986"/>
            <a:ext cx="5537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964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335</TotalTime>
  <Words>330</Words>
  <Application>Microsoft Macintosh PowerPoint</Application>
  <PresentationFormat>Widescreen</PresentationFormat>
  <Paragraphs>109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 2</vt:lpstr>
      <vt:lpstr>Dividend</vt:lpstr>
      <vt:lpstr>Python Concepts</vt:lpstr>
      <vt:lpstr>Python Concepts</vt:lpstr>
      <vt:lpstr>Modularising Functions by Importing</vt:lpstr>
      <vt:lpstr>Modularising Functions by Importing</vt:lpstr>
      <vt:lpstr>Classes in Python</vt:lpstr>
      <vt:lpstr>CLASS INSTANCES</vt:lpstr>
      <vt:lpstr>Data Structures in Python</vt:lpstr>
      <vt:lpstr>Data Structures in Python</vt:lpstr>
      <vt:lpstr>Data Structures in Python</vt:lpstr>
      <vt:lpstr>Data Structures in Python</vt:lpstr>
      <vt:lpstr>Using the File System</vt:lpstr>
      <vt:lpstr>Using the File System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15</cp:revision>
  <dcterms:created xsi:type="dcterms:W3CDTF">2024-09-09T14:17:17Z</dcterms:created>
  <dcterms:modified xsi:type="dcterms:W3CDTF">2025-02-11T19:27:53Z</dcterms:modified>
</cp:coreProperties>
</file>