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7" r:id="rId15"/>
    <p:sldId id="288" r:id="rId16"/>
    <p:sldId id="290" r:id="rId17"/>
    <p:sldId id="289" r:id="rId18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96" y="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how likely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loan?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474746"/>
            <a:ext cx="8589600" cy="479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Perfomance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Metrics used :  Accuracy.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XGBoost,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Model ensemble. 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percentages:75:25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75%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50710"/>
            <a:ext cx="4962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Currently there are 6 models used. 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01DD2E-5F74-476C-B07E-0728767C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90561"/>
              </p:ext>
            </p:extLst>
          </p:nvPr>
        </p:nvGraphicFramePr>
        <p:xfrm>
          <a:off x="596029" y="1001538"/>
          <a:ext cx="8065543" cy="377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364">
                  <a:extLst>
                    <a:ext uri="{9D8B030D-6E8A-4147-A177-3AD203B41FA5}">
                      <a16:colId xmlns:a16="http://schemas.microsoft.com/office/drawing/2014/main" val="38630344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7709665"/>
                    </a:ext>
                  </a:extLst>
                </a:gridCol>
                <a:gridCol w="4277899">
                  <a:extLst>
                    <a:ext uri="{9D8B030D-6E8A-4147-A177-3AD203B41FA5}">
                      <a16:colId xmlns:a16="http://schemas.microsoft.com/office/drawing/2014/main" val="906541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3822"/>
                  </a:ext>
                </a:extLst>
              </a:tr>
              <a:tr h="5832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LogisticRegression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478"/>
                  </a:ext>
                </a:extLst>
              </a:tr>
              <a:tr h="7860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RandomForestClassifier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0836"/>
                  </a:ext>
                </a:extLst>
              </a:tr>
              <a:tr h="6085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XGBClassifier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39711"/>
                  </a:ext>
                </a:extLst>
              </a:tr>
              <a:tr h="6973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LightGBM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Naïve </a:t>
                      </a:r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bayes</a:t>
                      </a:r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91.90%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3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862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0780BCD-31DD-4404-8848-26478CF73640}"/>
              </a:ext>
            </a:extLst>
          </p:cNvPr>
          <p:cNvSpPr txBox="1"/>
          <p:nvPr/>
        </p:nvSpPr>
        <p:spPr>
          <a:xfrm>
            <a:off x="32063" y="5480913"/>
            <a:ext cx="304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Explanation in Notebook.</a:t>
            </a:r>
          </a:p>
        </p:txBody>
      </p:sp>
    </p:spTree>
    <p:extLst>
      <p:ext uri="{BB962C8B-B14F-4D97-AF65-F5344CB8AC3E}">
        <p14:creationId xmlns:p14="http://schemas.microsoft.com/office/powerpoint/2010/main" val="24682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XGBoost 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like SMOTE could be deployed to handle the class imbalance problems.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251976"/>
            <a:ext cx="8196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Value add to this project.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data wrangling / cleaning, setting up the data for analysis and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Dealt with data having anomalies.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Added Interaction variables.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hyperparameters optimization.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Incorporated Domain Feature engineering.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Exploratory Data Analysis.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Discovered patterns in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Built bagging based ensemble model.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38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16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42" y="1948541"/>
            <a:ext cx="8503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40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Goal, identify 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5036</TotalTime>
  <Words>966</Words>
  <Application>Microsoft Office PowerPoint</Application>
  <PresentationFormat>On-screen Show (16:10)</PresentationFormat>
  <Paragraphs>153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niranjan reddy</cp:lastModifiedBy>
  <cp:revision>142</cp:revision>
  <dcterms:created xsi:type="dcterms:W3CDTF">2013-10-29T11:27:30Z</dcterms:created>
  <dcterms:modified xsi:type="dcterms:W3CDTF">2020-01-31T05:04:42Z</dcterms:modified>
</cp:coreProperties>
</file>